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slideLayouts/slideLayout139.xml" ContentType="application/vnd.openxmlformats-officedocument.presentationml.slideLayout+xml"/>
  <Override PartName="/ppt/theme/theme5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6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7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8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9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0" r:id="rId3"/>
    <p:sldMasterId id="2147483760" r:id="rId4"/>
    <p:sldMasterId id="2147483793" r:id="rId5"/>
    <p:sldMasterId id="2147483795" r:id="rId6"/>
    <p:sldMasterId id="2147483804" r:id="rId7"/>
    <p:sldMasterId id="2147483809" r:id="rId8"/>
    <p:sldMasterId id="2147483828" r:id="rId9"/>
    <p:sldMasterId id="2147483837" r:id="rId10"/>
  </p:sldMasterIdLst>
  <p:notesMasterIdLst>
    <p:notesMasterId r:id="rId20"/>
  </p:notesMasterIdLst>
  <p:sldIdLst>
    <p:sldId id="1798" r:id="rId11"/>
    <p:sldId id="1735" r:id="rId12"/>
    <p:sldId id="274" r:id="rId13"/>
    <p:sldId id="1665" r:id="rId14"/>
    <p:sldId id="1789" r:id="rId15"/>
    <p:sldId id="1050" r:id="rId16"/>
    <p:sldId id="2227" r:id="rId17"/>
    <p:sldId id="1737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7FC"/>
    <a:srgbClr val="FA3585"/>
    <a:srgbClr val="40D492"/>
    <a:srgbClr val="F7C83B"/>
    <a:srgbClr val="FF2D5E"/>
    <a:srgbClr val="0389C9"/>
    <a:srgbClr val="172144"/>
    <a:srgbClr val="377DFF"/>
    <a:srgbClr val="08C6F9"/>
    <a:srgbClr val="2A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75" d="100"/>
          <a:sy n="75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0E8E3-3564-4B09-8273-CF481CD9F30C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503D-43FB-4B07-8F42-30475BB6FCC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02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A503D-43FB-4B07-8F42-30475BB6FCC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3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14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A503D-43FB-4B07-8F42-30475BB6FCC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twitter.com/" TargetMode="Externa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s://twitter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12E0-BB8A-BDD0-B0DB-D002A817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F9E2-FBF3-58A1-E82C-2905E63B7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4604-E0E4-71ED-F07C-2DA40A5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1B15-45EF-F4F6-1C6D-1B0985A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F193-023E-E8DC-48E0-AACA1980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9D7A-CA41-BF96-F021-ADA3459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B8F41-C84C-2A58-33D5-2BAD11257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BD92-B5B2-99B2-E689-42294AA7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55B2-718A-F203-22C7-4FED91DF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1F95-C427-B103-B830-5CFCBAF9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0925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2131" y="1764217"/>
            <a:ext cx="3327737" cy="3329567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963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3273" y="1646041"/>
            <a:ext cx="3565454" cy="356591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5860" y="1736767"/>
            <a:ext cx="3360280" cy="338446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9752" y="2003368"/>
            <a:ext cx="2983880" cy="2984269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08367" y="2003368"/>
            <a:ext cx="2983881" cy="2984269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8790" y="2219998"/>
            <a:ext cx="2417690" cy="2418005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3298" y="1966108"/>
            <a:ext cx="2925405" cy="2925786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5520" y="2219998"/>
            <a:ext cx="2417690" cy="2418005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4511" y="1567338"/>
            <a:ext cx="1809479" cy="1809505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8567" y="1567269"/>
            <a:ext cx="1811710" cy="1809575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8567" y="3481436"/>
            <a:ext cx="1811710" cy="1809436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34511" y="3481435"/>
            <a:ext cx="1809479" cy="180936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5850141" y="516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5850141" y="-5850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19340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9277703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4933637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0079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9BA25-1596-0767-2692-EF39A196B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6739-15AE-D00F-E371-2A2EF490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BCBC-FC44-4C28-E229-7437CD50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4B1-DACC-E0B8-FA6C-D6CD6DF2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1DB5-70C7-5C94-654C-8F4870E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7546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625" y="495300"/>
            <a:ext cx="5604345" cy="587098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30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5014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0970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740" y="0"/>
            <a:ext cx="12341479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8301238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0886885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0576" y="1473322"/>
            <a:ext cx="3910848" cy="3911357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3823068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48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4213" y="665692"/>
            <a:ext cx="5523574" cy="5526617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0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593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5479" y="887538"/>
            <a:ext cx="1673783" cy="1674705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9362" y="2591648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3529" y="4619207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2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8767" y="2010986"/>
            <a:ext cx="2834467" cy="2836028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7232" y="1137054"/>
            <a:ext cx="4599623" cy="4600222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76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512" y="0"/>
            <a:ext cx="2116996" cy="2190710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8442" y="3176814"/>
            <a:ext cx="2116996" cy="3681186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512" y="5811158"/>
            <a:ext cx="2116996" cy="1046843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8196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91949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701" y="2493769"/>
            <a:ext cx="1876686" cy="187771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9453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669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943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3408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1311" y="1564347"/>
            <a:ext cx="2669379" cy="372930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96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33977"/>
            <a:ext cx="7940095" cy="3790048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0945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5465" y="427512"/>
            <a:ext cx="5930952" cy="610390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2131" y="1764217"/>
            <a:ext cx="3327737" cy="3329567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9057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3273" y="1646041"/>
            <a:ext cx="3565454" cy="356591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5860" y="1736767"/>
            <a:ext cx="3360280" cy="3384468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9752" y="2003368"/>
            <a:ext cx="2983880" cy="2984269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08367" y="2003368"/>
            <a:ext cx="2983881" cy="2984269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8790" y="2219998"/>
            <a:ext cx="2417690" cy="2418005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3298" y="1966108"/>
            <a:ext cx="2925405" cy="2925786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5520" y="2219998"/>
            <a:ext cx="2417690" cy="2418005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4511" y="1567338"/>
            <a:ext cx="1809479" cy="1809505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8567" y="1567269"/>
            <a:ext cx="1811710" cy="1809575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8567" y="3481436"/>
            <a:ext cx="1811710" cy="1809436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34511" y="3481435"/>
            <a:ext cx="1809479" cy="1809366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5850141" y="516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5850141" y="-5850141"/>
            <a:ext cx="491719" cy="1219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653316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2736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74268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6833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772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582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092BF-1AD3-4EED-B795-F06DF62CC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8967" y="2339009"/>
            <a:ext cx="2640474" cy="3180522"/>
          </a:xfrm>
          <a:custGeom>
            <a:avLst/>
            <a:gdLst>
              <a:gd name="connsiteX0" fmla="*/ 0 w 5281636"/>
              <a:gd name="connsiteY0" fmla="*/ 0 h 6361043"/>
              <a:gd name="connsiteX1" fmla="*/ 5281636 w 5281636"/>
              <a:gd name="connsiteY1" fmla="*/ 0 h 6361043"/>
              <a:gd name="connsiteX2" fmla="*/ 5281636 w 5281636"/>
              <a:gd name="connsiteY2" fmla="*/ 6361043 h 6361043"/>
              <a:gd name="connsiteX3" fmla="*/ 0 w 5281636"/>
              <a:gd name="connsiteY3" fmla="*/ 6361043 h 63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636" h="6361043">
                <a:moveTo>
                  <a:pt x="0" y="0"/>
                </a:moveTo>
                <a:lnTo>
                  <a:pt x="5281636" y="0"/>
                </a:lnTo>
                <a:lnTo>
                  <a:pt x="5281636" y="6361043"/>
                </a:lnTo>
                <a:lnTo>
                  <a:pt x="0" y="636104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1528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B769ED-0865-45A5-ABE8-9D05C196F6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61979" y="1941170"/>
            <a:ext cx="1759559" cy="2928133"/>
          </a:xfrm>
          <a:custGeom>
            <a:avLst/>
            <a:gdLst>
              <a:gd name="connsiteX0" fmla="*/ 0 w 3519577"/>
              <a:gd name="connsiteY0" fmla="*/ 0 h 5856265"/>
              <a:gd name="connsiteX1" fmla="*/ 3519577 w 3519577"/>
              <a:gd name="connsiteY1" fmla="*/ 0 h 5856265"/>
              <a:gd name="connsiteX2" fmla="*/ 3519577 w 3519577"/>
              <a:gd name="connsiteY2" fmla="*/ 5856265 h 5856265"/>
              <a:gd name="connsiteX3" fmla="*/ 0 w 3519577"/>
              <a:gd name="connsiteY3" fmla="*/ 5856265 h 585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577" h="5856265">
                <a:moveTo>
                  <a:pt x="0" y="0"/>
                </a:moveTo>
                <a:lnTo>
                  <a:pt x="3519577" y="0"/>
                </a:lnTo>
                <a:lnTo>
                  <a:pt x="3519577" y="5856265"/>
                </a:lnTo>
                <a:lnTo>
                  <a:pt x="0" y="585626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3F1F1D-6D2E-4F08-A2CD-2E7961E092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78633" y="3907766"/>
            <a:ext cx="1453643" cy="974785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94D55A-ADF5-4403-B482-3A8AFE2E6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3138" y="3907766"/>
            <a:ext cx="1453643" cy="974785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D939F3-6A44-4BC2-8AC8-68C3030AC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7643" y="3907766"/>
            <a:ext cx="1453643" cy="974785"/>
          </a:xfrm>
          <a:custGeom>
            <a:avLst/>
            <a:gdLst>
              <a:gd name="connsiteX0" fmla="*/ 0 w 2907665"/>
              <a:gd name="connsiteY0" fmla="*/ 0 h 1949570"/>
              <a:gd name="connsiteX1" fmla="*/ 2907665 w 2907665"/>
              <a:gd name="connsiteY1" fmla="*/ 0 h 1949570"/>
              <a:gd name="connsiteX2" fmla="*/ 2907665 w 2907665"/>
              <a:gd name="connsiteY2" fmla="*/ 1949570 h 1949570"/>
              <a:gd name="connsiteX3" fmla="*/ 0 w 2907665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5" h="1949570">
                <a:moveTo>
                  <a:pt x="0" y="0"/>
                </a:moveTo>
                <a:lnTo>
                  <a:pt x="2907665" y="0"/>
                </a:lnTo>
                <a:lnTo>
                  <a:pt x="2907665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3BE5DC-575D-458A-A462-CB182A3126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92147" y="3907766"/>
            <a:ext cx="1453643" cy="974785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2866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F41E6CD-D98C-45A9-B075-D3EFA6065F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07111" y="1885950"/>
            <a:ext cx="1492849" cy="1493044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DC06CD3-0560-4D25-A9DC-880346B68C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4900" y="1885950"/>
            <a:ext cx="1492849" cy="1493044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7195AAD-4B74-4C98-9F16-45CCBCB6B4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07111" y="3536159"/>
            <a:ext cx="1492849" cy="1493044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8F48BFD-378F-4EB9-A268-62E8E22DA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4900" y="3536159"/>
            <a:ext cx="1492849" cy="1493044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94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167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2833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07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3429000"/>
            <a:ext cx="2638804" cy="27432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804" y="647700"/>
            <a:ext cx="2675454" cy="27813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894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422455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36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3022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2344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B65CD39-C441-4C4E-B863-AA8AF4602A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9288" y="1416471"/>
            <a:ext cx="4022844" cy="4025057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627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74390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653061E-2779-4EFF-BF84-F1B5F2D81E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1558" y="1523297"/>
            <a:ext cx="2389598" cy="3773308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E90204E-199C-481E-8013-7C54CDD474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0116" y="1523297"/>
            <a:ext cx="2389598" cy="3773308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4475584-DE42-4020-9019-068CD00F6E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8674" y="1523297"/>
            <a:ext cx="2389597" cy="3773308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AC906728-1C5F-456C-B403-496C021794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27232" y="1523297"/>
            <a:ext cx="2389597" cy="3773308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653061E-2779-4EFF-BF84-F1B5F2D81E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9792" y="1523297"/>
            <a:ext cx="2389598" cy="3773308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E90204E-199C-481E-8013-7C54CDD474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8350" y="1523297"/>
            <a:ext cx="2389598" cy="3773308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4475584-DE42-4020-9019-068CD00F6E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6908" y="1523297"/>
            <a:ext cx="2389597" cy="3773308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AC906728-1C5F-456C-B403-496C021794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5466" y="1523297"/>
            <a:ext cx="2389597" cy="3773308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0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09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34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8B4229-4B33-4A0A-AF4B-FF49C5161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647700"/>
            <a:ext cx="6096000" cy="5524500"/>
          </a:xfrm>
          <a:custGeom>
            <a:avLst/>
            <a:gdLst>
              <a:gd name="connsiteX0" fmla="*/ 2264824 w 12193588"/>
              <a:gd name="connsiteY0" fmla="*/ 0 h 11049000"/>
              <a:gd name="connsiteX1" fmla="*/ 12193588 w 12193588"/>
              <a:gd name="connsiteY1" fmla="*/ 0 h 11049000"/>
              <a:gd name="connsiteX2" fmla="*/ 12193588 w 12193588"/>
              <a:gd name="connsiteY2" fmla="*/ 11049000 h 11049000"/>
              <a:gd name="connsiteX3" fmla="*/ 2264824 w 12193588"/>
              <a:gd name="connsiteY3" fmla="*/ 11049000 h 11049000"/>
              <a:gd name="connsiteX4" fmla="*/ 0 w 12193588"/>
              <a:gd name="connsiteY4" fmla="*/ 55245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588" h="11049000">
                <a:moveTo>
                  <a:pt x="2264824" y="0"/>
                </a:moveTo>
                <a:lnTo>
                  <a:pt x="12193588" y="0"/>
                </a:lnTo>
                <a:lnTo>
                  <a:pt x="12193588" y="11049000"/>
                </a:lnTo>
                <a:lnTo>
                  <a:pt x="2264824" y="110490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11200" dist="863600" dir="10800000" sx="94000" sy="94000" algn="r" rotWithShape="0">
              <a:schemeClr val="accent1">
                <a:lumMod val="50000"/>
                <a:alpha val="63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dirty="0" err="1">
                <a:solidFill>
                  <a:schemeClr val="tx1"/>
                </a:solidFill>
              </a:rPr>
              <a:t>DesignTuts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dirty="0" err="1">
                <a:solidFill>
                  <a:schemeClr val="tx1"/>
                </a:solidFill>
              </a:rPr>
              <a:t>DesignTuts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3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1366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93AC-1A16-0AC0-8765-2A05CB55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DAEB-AEA2-7CF9-9E03-F6143402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9919E-D7F5-7C71-87C4-91F3AC48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A067-9D24-9C5B-E508-CCC46CEE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95B0-4983-7962-1612-8DB77B2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21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22182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507216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625" y="495300"/>
            <a:ext cx="5604345" cy="587098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47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824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77B443-E4CE-4B2B-BCA4-5E82A0D3FC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826" y="1479237"/>
            <a:ext cx="3256941" cy="4468697"/>
          </a:xfrm>
          <a:custGeom>
            <a:avLst/>
            <a:gdLst>
              <a:gd name="connsiteX0" fmla="*/ 0 w 6514730"/>
              <a:gd name="connsiteY0" fmla="*/ 0 h 8937393"/>
              <a:gd name="connsiteX1" fmla="*/ 6514730 w 6514730"/>
              <a:gd name="connsiteY1" fmla="*/ 0 h 8937393"/>
              <a:gd name="connsiteX2" fmla="*/ 6514730 w 6514730"/>
              <a:gd name="connsiteY2" fmla="*/ 8937393 h 8937393"/>
              <a:gd name="connsiteX3" fmla="*/ 0 w 6514730"/>
              <a:gd name="connsiteY3" fmla="*/ 8937393 h 893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730" h="8937393">
                <a:moveTo>
                  <a:pt x="0" y="0"/>
                </a:moveTo>
                <a:lnTo>
                  <a:pt x="6514730" y="0"/>
                </a:lnTo>
                <a:lnTo>
                  <a:pt x="6514730" y="8937393"/>
                </a:lnTo>
                <a:lnTo>
                  <a:pt x="0" y="893739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DA427-109E-4E2F-B440-99F7E6FF36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3241" y="823246"/>
            <a:ext cx="3720054" cy="5113654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39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16F8B-E0FE-4C4A-820B-A5DC7B2F2B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78324" y="-8282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A4626463-2253-4697-9500-AEF47C1C3A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35489" y="-182095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7703B000-8D12-4B1A-ACB6-C06DD087F7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024430" y="165079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8000927B-DD2F-4561-A86B-BAA2792A8F7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6246799" y="337987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0A9600A9-5EAC-4F18-91A0-4E6C5F3945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1632841" y="517123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37EEC992-E907-4E25-8861-053D3E578F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0764331" y="-235918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11DF2A1-D74B-4D29-98F3-927F8A285DB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6021496" y="-4097312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4E68B947-3A67-4B79-9911-051D6B7572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561577" y="-625566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4060BDBD-2126-4E95-81A9-F0DE44CC68D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339208" y="110351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D11A113-C1B4-4B9C-AC18-EC628568D8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953166" y="2894874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71596971-2921-4B94-B0AB-B47F97CA222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826551" y="-6479347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D869799-5865-4C17-A764-D9457241E00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9083716" y="-8217477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566937C7-F205-4656-A8E8-906793DD2E1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623797" y="-474573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D72442AB-B35D-4075-8B3B-92AA68A6072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401428" y="-301665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6B46F04C-4E8E-4C12-BDE6-6EE31FC8A4E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1984613" y="-1225291"/>
            <a:ext cx="3154269" cy="74980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420000" lon="3000000" rev="1731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5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0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62E-6 5E-6 L 0.86967 -0.51355 " pathEditMode="relative" rAng="0" ptsTypes="AA">
                                      <p:cBhvr>
                                        <p:cTn id="14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84" y="-256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16" dur="8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0" dur="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2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4" dur="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6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28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0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2" dur="1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9855E-6 1.2963E-6 L -1.28714 0.75949 " pathEditMode="relative" rAng="0" ptsTypes="AA">
                                      <p:cBhvr>
                                        <p:cTn id="34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60" y="37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077831-3A99-42B8-A64A-A9FC48EC8FD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056930" y="3438186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2AD2F7D8-97AC-41F5-8B1A-10C2F15849EF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459874" y="1613875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91AD996C-27B9-4AF0-9B8C-43684938D6B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116382" y="818499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8D1A1F1D-5322-44B1-B7B0-38BB3D4DEAF4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8785" y="3454605"/>
            <a:ext cx="2633044" cy="36118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6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1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7F12BB4-E64D-4CC7-BB98-9795426006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84699" y="24182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529CB4CC-F54C-4AA5-8343-ACE0D81CE7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0801" y="2007234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D99A0DA-7D07-4249-A498-3ECFEC79A9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05964" y="4005045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A40C83F4-4617-45B0-AEBC-B7A1DAEE8A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39785" y="2035093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B2DDB705-8583-4205-A6AC-A0C9FE6C24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38" y="-1993030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041FFFF-ABCB-478C-81C8-2748EDA068E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37782" y="-1985773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600000" lon="3000000" rev="1764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E8C46F02-D220-4F1D-A205-CD188B1EAD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021082" y="5552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EF1A4BA8-0A92-4533-9270-471B0E0C082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88626" y="-4013106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9DC83989-293D-49EE-BAB8-4BA6670BF53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2510582" y="3574"/>
            <a:ext cx="3565696" cy="658368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3000000" lon="3000000" rev="3960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24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B377B436-AD91-4A23-A051-AF6356A159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930650" y="1022135"/>
            <a:ext cx="3756374" cy="4471522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orthographicFront">
              <a:rot lat="1020000" lon="1800000" rev="30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4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954E-6 0 L -0.21593 0.32604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06A4-670D-0640-F2DF-ACA61E40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4523-C00F-92E1-4DA8-D3F2CF72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D6D4-0181-13E5-463B-3DAFC4C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CC70-7B0A-96B0-3918-E506FCE2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9CF0-B5E4-FA4D-2177-C2DC1A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508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E12D1873-4C6A-4207-99DF-D6965458C36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862192" y="1843660"/>
            <a:ext cx="3153634" cy="43260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0FBD7F3-8A32-4678-B495-A7950092CE8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758988" y="427439"/>
            <a:ext cx="3091760" cy="4241124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9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15090" y="-41563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25243F5F-E2B4-4582-A747-9EF41C77B8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6571" y="2635129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66FB757-3EAB-4A9D-9615-B1CF789586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76657" y="-2403141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31951E21-46C6-4F86-A1C8-00C55E1943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93509" y="-2749429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8C498355-E31F-4535-968E-71F8984B38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128932" y="2365888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5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485ED5A-661D-47FA-AB95-328051D18E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08258" y="1298576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86CCD24-EEBD-44B1-AAE0-E278A99810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08258" y="165346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ABA520E2-51C3-40D7-AEDE-9D02A83EC1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08258" y="-967883"/>
            <a:ext cx="4068550" cy="626364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1257300" dist="1041400" dir="1800000" sx="99000" sy="99000" algn="ctr" rotWithShape="0">
              <a:prstClr val="black">
                <a:alpha val="40000"/>
              </a:prstClr>
            </a:outerShdw>
          </a:effectLst>
          <a:scene3d>
            <a:camera prst="isometricBottomDown">
              <a:rot lat="19620000" lon="3000000" rev="17412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7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4.63351E-6 2.96296E-6 L -4.63351E-6 0.25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63351E-6 7.40741E-7 L -4.63351E-6 0.25 " pathEditMode="relative" rAng="0" ptsTypes="AA">
                                      <p:cBhvr>
                                        <p:cTn id="1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497792-ED6D-4F54-8610-2FD55173DA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0435" y="-1252135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395A455-90B6-47E0-8201-16D4F23F8B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10480" y="952867"/>
            <a:ext cx="3163961" cy="520295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0" lon="0" rev="259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C8BF64FE-1E33-45BC-BDD7-7BD551FA39A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2160" y="4958957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29ECFF06-47C2-4779-9C66-22674E15A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200746" y="4728760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B245FDF-2A7F-47E6-A435-6D63863F34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555067" y="1705429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06396D0-282B-4936-BB42-1F4A486620B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660359" y="-1161656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81EECD4-1CBF-4857-A094-2EEA392156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1615" y="-4228734"/>
            <a:ext cx="3885694" cy="50292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440000" lon="2400000" rev="366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8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2967E-6 -4.81481E-6 L -0.27893 0.45186 " pathEditMode="relative" rAng="0" ptsTypes="AA">
                                      <p:cBhvr>
                                        <p:cTn id="11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0" y="22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40737E-6 -4.25926E-6 L 0.34911 0.34387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2" y="1718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40737E-6 -4.25926E-6 L 0.34911 0.34387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2" y="1718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93569E-6 -3.51852E-6 L 0.29944 -0.49247 " pathEditMode="relative" rAng="0" ptsTypes="AA">
                                      <p:cBhvr>
                                        <p:cTn id="23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2" y="-2461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3569E-6 -3.51852E-6 L 0.29944 -0.49247 " pathEditMode="relative" rAng="0" ptsTypes="AA">
                                      <p:cBhvr>
                                        <p:cTn id="27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2" y="-246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6588E-6 -2.22222E-6 L -0.41374 -0.39722 " pathEditMode="relative" rAng="0" ptsTypes="AA">
                                      <p:cBhvr>
                                        <p:cTn id="31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87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2FC2C4F6-9E25-4F70-B725-71CB76BE77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778819" y="2686840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09F82A40-81E3-4DE4-8299-3DECD9A99C1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-70827" y="-1635375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B5A5CDA-F8CF-4518-ADFD-9C9508FC9E5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17321" y="504916"/>
            <a:ext cx="4249533" cy="58293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4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ACAE1461-CED5-4CEB-AD77-5A2941D55B6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616723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4031F053-FFCE-4E58-8288-CA1CA7CBAF3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047170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8D8AEBA2-A473-4B8C-A093-E7A8861679D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-1522384" y="576495"/>
            <a:ext cx="4097661" cy="562096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82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1B043C-CA58-4020-9ABB-9FC0E0BC68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36234" y="19052"/>
            <a:ext cx="3976675" cy="6463349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800000" lon="2250000" rev="2196000"/>
            </a:camera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8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4486E-6 1.66667E-6 L 0.3262 -0.18148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6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F78BE3-93BA-4AE7-9B9D-7F0CFDEBEE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216167" y="477415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979228-4867-46D4-8D83-B558D8D1F03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707311" y="-30480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Left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197C23-33DC-4B31-96DD-D6405E2FD36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32072" y="3119941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  <a:sp3d prstMaterial="matte"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97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08CCCF2-2C24-4ACE-BBFE-94B1B3336D4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-486823" y="-1363451"/>
            <a:ext cx="13165646" cy="9584902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021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573814" y="941140"/>
            <a:ext cx="6756058" cy="491857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0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CA87-B04D-4413-41AA-75F368EB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9145-9341-0605-419A-261DD330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A7A69-1628-5174-F7B3-6AFE2BCF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61CD-DAE6-A74D-1B77-0FC9DEE3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7648-811E-D5BD-57B2-A2E87617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0A5C-7159-C37F-6A80-2FE8ABF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165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C569164-93A8-4FFB-8668-B9E6F855C31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450" y="941140"/>
            <a:ext cx="6756058" cy="491857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620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E07B66-5987-495D-B793-0151B7A8F8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86677" y="-542318"/>
            <a:ext cx="6399967" cy="8786779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>
              <a:rot lat="19391481" lon="17604000" rev="45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7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DF37DB-1AD0-46E7-8D70-731E4DBD9E0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32291" y="-102582"/>
            <a:ext cx="5128318" cy="7040880"/>
          </a:xfrm>
          <a:custGeom>
            <a:avLst/>
            <a:gdLst>
              <a:gd name="connsiteX0" fmla="*/ 0 w 5420811"/>
              <a:gd name="connsiteY0" fmla="*/ 0 h 7441488"/>
              <a:gd name="connsiteX1" fmla="*/ 5420811 w 5420811"/>
              <a:gd name="connsiteY1" fmla="*/ 0 h 7441488"/>
              <a:gd name="connsiteX2" fmla="*/ 5420811 w 5420811"/>
              <a:gd name="connsiteY2" fmla="*/ 7441488 h 7441488"/>
              <a:gd name="connsiteX3" fmla="*/ 0 w 5420811"/>
              <a:gd name="connsiteY3" fmla="*/ 7441488 h 74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0811" h="7441488">
                <a:moveTo>
                  <a:pt x="0" y="0"/>
                </a:moveTo>
                <a:lnTo>
                  <a:pt x="5420811" y="0"/>
                </a:lnTo>
                <a:lnTo>
                  <a:pt x="5420811" y="7441488"/>
                </a:lnTo>
                <a:lnTo>
                  <a:pt x="0" y="744148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346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FBBC965-65BB-4441-B195-361528EBE0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6269" y="406809"/>
            <a:ext cx="8233100" cy="5993892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4813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5AE822-AEAC-4FB9-A43E-290DA7E678D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77676" y="3000853"/>
            <a:ext cx="5991184" cy="8235591"/>
          </a:xfrm>
          <a:custGeom>
            <a:avLst/>
            <a:gdLst>
              <a:gd name="connsiteX0" fmla="*/ 0 w 7441077"/>
              <a:gd name="connsiteY0" fmla="*/ 0 h 10227307"/>
              <a:gd name="connsiteX1" fmla="*/ 7441077 w 7441077"/>
              <a:gd name="connsiteY1" fmla="*/ 0 h 10227307"/>
              <a:gd name="connsiteX2" fmla="*/ 7441077 w 7441077"/>
              <a:gd name="connsiteY2" fmla="*/ 10227307 h 10227307"/>
              <a:gd name="connsiteX3" fmla="*/ 0 w 7441077"/>
              <a:gd name="connsiteY3" fmla="*/ 10227307 h 1022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1077" h="10227307">
                <a:moveTo>
                  <a:pt x="0" y="0"/>
                </a:moveTo>
                <a:lnTo>
                  <a:pt x="7441077" y="0"/>
                </a:lnTo>
                <a:lnTo>
                  <a:pt x="7441077" y="10227307"/>
                </a:lnTo>
                <a:lnTo>
                  <a:pt x="0" y="10227307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5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47EA13-01D4-45C3-B0E5-1D3667AA00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339" y="834571"/>
            <a:ext cx="3874810" cy="5181601"/>
          </a:xfrm>
          <a:custGeom>
            <a:avLst/>
            <a:gdLst>
              <a:gd name="connsiteX0" fmla="*/ 0 w 7750629"/>
              <a:gd name="connsiteY0" fmla="*/ 0 h 10363201"/>
              <a:gd name="connsiteX1" fmla="*/ 7750629 w 7750629"/>
              <a:gd name="connsiteY1" fmla="*/ 0 h 10363201"/>
              <a:gd name="connsiteX2" fmla="*/ 7750629 w 7750629"/>
              <a:gd name="connsiteY2" fmla="*/ 10363201 h 10363201"/>
              <a:gd name="connsiteX3" fmla="*/ 0 w 7750629"/>
              <a:gd name="connsiteY3" fmla="*/ 10363201 h 103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10363201">
                <a:moveTo>
                  <a:pt x="0" y="0"/>
                </a:moveTo>
                <a:lnTo>
                  <a:pt x="7750629" y="0"/>
                </a:lnTo>
                <a:lnTo>
                  <a:pt x="7750629" y="10363201"/>
                </a:lnTo>
                <a:lnTo>
                  <a:pt x="0" y="1036320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13D91D79-BB44-418C-A6E0-03C49B2BFF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3751" y="3678129"/>
            <a:ext cx="643205" cy="1388019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2164" y="1151763"/>
            <a:ext cx="4154933" cy="2532716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034F9E-2ACF-49E2-B371-928DA82F5E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0215" y="940007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B1E58D5-5B5E-4334-95CB-7C04506A12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8032" y="1543376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1CDB-C9B9-4F7E-86D0-A59CD06C8B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0745" y="3278705"/>
            <a:ext cx="3878940" cy="236448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B44D2C-DA33-42E9-A7B4-46984900850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532072" y="3119941"/>
            <a:ext cx="3369125" cy="4621600"/>
          </a:xfrm>
          <a:custGeom>
            <a:avLst/>
            <a:gdLst>
              <a:gd name="connsiteX0" fmla="*/ 180928 w 6946900"/>
              <a:gd name="connsiteY0" fmla="*/ 0 h 9528175"/>
              <a:gd name="connsiteX1" fmla="*/ 6762202 w 6946900"/>
              <a:gd name="connsiteY1" fmla="*/ 0 h 9528175"/>
              <a:gd name="connsiteX2" fmla="*/ 6946900 w 6946900"/>
              <a:gd name="connsiteY2" fmla="*/ 184611 h 9528175"/>
              <a:gd name="connsiteX3" fmla="*/ 6946900 w 6946900"/>
              <a:gd name="connsiteY3" fmla="*/ 9347332 h 9528175"/>
              <a:gd name="connsiteX4" fmla="*/ 6762202 w 6946900"/>
              <a:gd name="connsiteY4" fmla="*/ 9528175 h 9528175"/>
              <a:gd name="connsiteX5" fmla="*/ 180928 w 6946900"/>
              <a:gd name="connsiteY5" fmla="*/ 9528175 h 9528175"/>
              <a:gd name="connsiteX6" fmla="*/ 0 w 6946900"/>
              <a:gd name="connsiteY6" fmla="*/ 9347332 h 9528175"/>
              <a:gd name="connsiteX7" fmla="*/ 0 w 6946900"/>
              <a:gd name="connsiteY7" fmla="*/ 184611 h 9528175"/>
              <a:gd name="connsiteX8" fmla="*/ 180928 w 6946900"/>
              <a:gd name="connsiteY8" fmla="*/ 0 h 9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6900" h="9528175">
                <a:moveTo>
                  <a:pt x="180928" y="0"/>
                </a:moveTo>
                <a:cubicBezTo>
                  <a:pt x="6762202" y="0"/>
                  <a:pt x="6762202" y="0"/>
                  <a:pt x="6762202" y="0"/>
                </a:cubicBezTo>
                <a:cubicBezTo>
                  <a:pt x="6863974" y="0"/>
                  <a:pt x="6946900" y="82886"/>
                  <a:pt x="6946900" y="184611"/>
                </a:cubicBezTo>
                <a:cubicBezTo>
                  <a:pt x="6946900" y="9347332"/>
                  <a:pt x="6946900" y="9347332"/>
                  <a:pt x="6946900" y="9347332"/>
                </a:cubicBezTo>
                <a:cubicBezTo>
                  <a:pt x="6946900" y="9445289"/>
                  <a:pt x="6863974" y="9528175"/>
                  <a:pt x="6762202" y="9528175"/>
                </a:cubicBezTo>
                <a:cubicBezTo>
                  <a:pt x="180928" y="9528175"/>
                  <a:pt x="180928" y="9528175"/>
                  <a:pt x="180928" y="9528175"/>
                </a:cubicBezTo>
                <a:cubicBezTo>
                  <a:pt x="82925" y="9528175"/>
                  <a:pt x="0" y="9445289"/>
                  <a:pt x="0" y="9347332"/>
                </a:cubicBezTo>
                <a:cubicBezTo>
                  <a:pt x="0" y="184611"/>
                  <a:pt x="0" y="184611"/>
                  <a:pt x="0" y="184611"/>
                </a:cubicBezTo>
                <a:cubicBezTo>
                  <a:pt x="0" y="82886"/>
                  <a:pt x="82925" y="0"/>
                  <a:pt x="18092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6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63381D-AA6D-45B2-AC4E-EAD117C82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6484" y="2398480"/>
            <a:ext cx="2925699" cy="210312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Right" fov="3600000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9C2-8737-340E-792B-47645348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1B25-D2CB-52EB-2EA2-8DE9592F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FFE9B-ABAF-0D8A-007B-A02BD510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A2D1-525C-1CEC-7C26-480A3A577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9B98-6964-7597-8A16-476F1EBF4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A7DB2-DBD1-5D8A-BAC4-467B6FFD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F1CB3-92C1-EA1E-B2E4-03176A24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5A43-17A3-3942-52B4-180F1D43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620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8">
            <a:extLst>
              <a:ext uri="{FF2B5EF4-FFF2-40B4-BE49-F238E27FC236}">
                <a16:creationId xmlns:a16="http://schemas.microsoft.com/office/drawing/2014/main" id="{B7AB7AFB-ED3D-4D6A-A9B8-52817BB37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3770" y="3302793"/>
            <a:ext cx="629044" cy="1144660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isometricRightUp">
              <a:rot lat="1200000" lon="18899998" rev="78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A6D1CAE-3831-4DFC-A92E-1E7CD1BD6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28560" y="2434319"/>
            <a:ext cx="3565696" cy="2148840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2589" y="1129448"/>
            <a:ext cx="4584700" cy="2794689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Right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DAAA84-8CB9-4126-A2A3-B5810518A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6138" y="1233179"/>
            <a:ext cx="4527231" cy="2759657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Left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3B5-AB83-43BF-A00A-6612535A162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500556" y="56076"/>
            <a:ext cx="4845689" cy="6654409"/>
          </a:xfrm>
          <a:custGeom>
            <a:avLst/>
            <a:gdLst>
              <a:gd name="connsiteX0" fmla="*/ 0 w 8965220"/>
              <a:gd name="connsiteY0" fmla="*/ 0 h 12310009"/>
              <a:gd name="connsiteX1" fmla="*/ 8965220 w 8965220"/>
              <a:gd name="connsiteY1" fmla="*/ 0 h 12310009"/>
              <a:gd name="connsiteX2" fmla="*/ 8965220 w 8965220"/>
              <a:gd name="connsiteY2" fmla="*/ 12310009 h 12310009"/>
              <a:gd name="connsiteX3" fmla="*/ 0 w 8965220"/>
              <a:gd name="connsiteY3" fmla="*/ 12310009 h 123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5220" h="12310009">
                <a:moveTo>
                  <a:pt x="0" y="0"/>
                </a:moveTo>
                <a:lnTo>
                  <a:pt x="8965220" y="0"/>
                </a:lnTo>
                <a:lnTo>
                  <a:pt x="8965220" y="12310009"/>
                </a:lnTo>
                <a:lnTo>
                  <a:pt x="0" y="1231000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728D6DB-B85E-4643-A9CA-2E23A3328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5022" y="2276475"/>
            <a:ext cx="3376842" cy="2058416"/>
          </a:xfrm>
          <a:custGeom>
            <a:avLst/>
            <a:gdLst>
              <a:gd name="connsiteX0" fmla="*/ 0 w 6263640"/>
              <a:gd name="connsiteY0" fmla="*/ 0 h 3817620"/>
              <a:gd name="connsiteX1" fmla="*/ 6263640 w 6263640"/>
              <a:gd name="connsiteY1" fmla="*/ 0 h 3817620"/>
              <a:gd name="connsiteX2" fmla="*/ 6263640 w 6263640"/>
              <a:gd name="connsiteY2" fmla="*/ 3817620 h 3817620"/>
              <a:gd name="connsiteX3" fmla="*/ 0 w 6263640"/>
              <a:gd name="connsiteY3" fmla="*/ 3817620 h 381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3640" h="3817620">
                <a:moveTo>
                  <a:pt x="0" y="0"/>
                </a:moveTo>
                <a:lnTo>
                  <a:pt x="6263640" y="0"/>
                </a:lnTo>
                <a:lnTo>
                  <a:pt x="6263640" y="3817620"/>
                </a:lnTo>
                <a:lnTo>
                  <a:pt x="0" y="38176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C53062C-9BB7-47AB-A6F1-8A1D04D2E4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68636" y="2022249"/>
            <a:ext cx="2879985" cy="18480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3980923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3545 w 6762750"/>
              <a:gd name="connsiteY3" fmla="*/ 3896681 h 4086225"/>
              <a:gd name="connsiteX4" fmla="*/ 0 w 676275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33545" y="389668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/>
          <a:scene3d>
            <a:camera prst="perspectiveFront" fov="1800000">
              <a:rot lat="150000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7685" y="2622324"/>
            <a:ext cx="3076629" cy="18480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705FB43-2CAF-4A25-A589-75445A70E4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8307" y="2085114"/>
            <a:ext cx="2921323" cy="1696312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44210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44210 w 6762750"/>
              <a:gd name="connsiteY4" fmla="*/ 0 h 4095321"/>
              <a:gd name="connsiteX0" fmla="*/ 10610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06103 w 6762750"/>
              <a:gd name="connsiteY4" fmla="*/ 0 h 4095321"/>
              <a:gd name="connsiteX0" fmla="*/ 114945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14945 w 6762750"/>
              <a:gd name="connsiteY4" fmla="*/ 0 h 4095321"/>
              <a:gd name="connsiteX0" fmla="*/ 150313 w 6762750"/>
              <a:gd name="connsiteY0" fmla="*/ 0 h 4095321"/>
              <a:gd name="connsiteX1" fmla="*/ 6762750 w 6762750"/>
              <a:gd name="connsiteY1" fmla="*/ 9096 h 4095321"/>
              <a:gd name="connsiteX2" fmla="*/ 6762750 w 6762750"/>
              <a:gd name="connsiteY2" fmla="*/ 4095321 h 4095321"/>
              <a:gd name="connsiteX3" fmla="*/ 0 w 6762750"/>
              <a:gd name="connsiteY3" fmla="*/ 4095321 h 4095321"/>
              <a:gd name="connsiteX4" fmla="*/ 150313 w 6762750"/>
              <a:gd name="connsiteY4" fmla="*/ 0 h 4095321"/>
              <a:gd name="connsiteX0" fmla="*/ 132629 w 6745066"/>
              <a:gd name="connsiteY0" fmla="*/ 0 h 4095321"/>
              <a:gd name="connsiteX1" fmla="*/ 6745066 w 6745066"/>
              <a:gd name="connsiteY1" fmla="*/ 9096 h 4095321"/>
              <a:gd name="connsiteX2" fmla="*/ 6745066 w 6745066"/>
              <a:gd name="connsiteY2" fmla="*/ 4095321 h 4095321"/>
              <a:gd name="connsiteX3" fmla="*/ 0 w 6745066"/>
              <a:gd name="connsiteY3" fmla="*/ 4058936 h 4095321"/>
              <a:gd name="connsiteX4" fmla="*/ 132629 w 6745066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95321"/>
              <a:gd name="connsiteX1" fmla="*/ 6780434 w 6780434"/>
              <a:gd name="connsiteY1" fmla="*/ 9096 h 4095321"/>
              <a:gd name="connsiteX2" fmla="*/ 6780434 w 6780434"/>
              <a:gd name="connsiteY2" fmla="*/ 4095321 h 4095321"/>
              <a:gd name="connsiteX3" fmla="*/ 0 w 6780434"/>
              <a:gd name="connsiteY3" fmla="*/ 4049840 h 4095321"/>
              <a:gd name="connsiteX4" fmla="*/ 167997 w 6780434"/>
              <a:gd name="connsiteY4" fmla="*/ 0 h 4095321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656647 w 6780434"/>
              <a:gd name="connsiteY2" fmla="*/ 4040744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77070 w 6780434"/>
              <a:gd name="connsiteY2" fmla="*/ 4013455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524018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97493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80434"/>
              <a:gd name="connsiteY0" fmla="*/ 0 h 4049840"/>
              <a:gd name="connsiteX1" fmla="*/ 6780434 w 6780434"/>
              <a:gd name="connsiteY1" fmla="*/ 9096 h 4049840"/>
              <a:gd name="connsiteX2" fmla="*/ 6444441 w 6780434"/>
              <a:gd name="connsiteY2" fmla="*/ 3986167 h 4049840"/>
              <a:gd name="connsiteX3" fmla="*/ 0 w 6780434"/>
              <a:gd name="connsiteY3" fmla="*/ 4049840 h 4049840"/>
              <a:gd name="connsiteX4" fmla="*/ 167997 w 6780434"/>
              <a:gd name="connsiteY4" fmla="*/ 0 h 4049840"/>
              <a:gd name="connsiteX0" fmla="*/ 167997 w 6727383"/>
              <a:gd name="connsiteY0" fmla="*/ 0 h 4049840"/>
              <a:gd name="connsiteX1" fmla="*/ 6727383 w 6727383"/>
              <a:gd name="connsiteY1" fmla="*/ 72769 h 4049840"/>
              <a:gd name="connsiteX2" fmla="*/ 6444441 w 6727383"/>
              <a:gd name="connsiteY2" fmla="*/ 3986167 h 4049840"/>
              <a:gd name="connsiteX3" fmla="*/ 0 w 6727383"/>
              <a:gd name="connsiteY3" fmla="*/ 4049840 h 4049840"/>
              <a:gd name="connsiteX4" fmla="*/ 167997 w 6727383"/>
              <a:gd name="connsiteY4" fmla="*/ 0 h 4049840"/>
              <a:gd name="connsiteX0" fmla="*/ 167997 w 6745067"/>
              <a:gd name="connsiteY0" fmla="*/ 0 h 4049840"/>
              <a:gd name="connsiteX1" fmla="*/ 6745067 w 6745067"/>
              <a:gd name="connsiteY1" fmla="*/ 45481 h 4049840"/>
              <a:gd name="connsiteX2" fmla="*/ 6444441 w 6745067"/>
              <a:gd name="connsiteY2" fmla="*/ 3986167 h 4049840"/>
              <a:gd name="connsiteX3" fmla="*/ 0 w 6745067"/>
              <a:gd name="connsiteY3" fmla="*/ 4049840 h 4049840"/>
              <a:gd name="connsiteX4" fmla="*/ 167997 w 6745067"/>
              <a:gd name="connsiteY4" fmla="*/ 0 h 4049840"/>
              <a:gd name="connsiteX0" fmla="*/ 167997 w 6780435"/>
              <a:gd name="connsiteY0" fmla="*/ 0 h 4049840"/>
              <a:gd name="connsiteX1" fmla="*/ 6780435 w 6780435"/>
              <a:gd name="connsiteY1" fmla="*/ 54577 h 4049840"/>
              <a:gd name="connsiteX2" fmla="*/ 6444441 w 6780435"/>
              <a:gd name="connsiteY2" fmla="*/ 3986167 h 4049840"/>
              <a:gd name="connsiteX3" fmla="*/ 0 w 6780435"/>
              <a:gd name="connsiteY3" fmla="*/ 4049840 h 4049840"/>
              <a:gd name="connsiteX4" fmla="*/ 167997 w 6780435"/>
              <a:gd name="connsiteY4" fmla="*/ 0 h 404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435" h="4049840">
                <a:moveTo>
                  <a:pt x="167997" y="0"/>
                </a:moveTo>
                <a:lnTo>
                  <a:pt x="6780435" y="54577"/>
                </a:lnTo>
                <a:lnTo>
                  <a:pt x="6444441" y="3986167"/>
                </a:lnTo>
                <a:lnTo>
                  <a:pt x="0" y="4049840"/>
                </a:lnTo>
                <a:cubicBezTo>
                  <a:pt x="0" y="2687765"/>
                  <a:pt x="167997" y="1362075"/>
                  <a:pt x="167997" y="0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240000" lon="1896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D8F2483-F389-4908-BE22-45DF052AE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1547" y="2077493"/>
            <a:ext cx="2688859" cy="1700122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75898 w 6762750"/>
              <a:gd name="connsiteY3" fmla="*/ 4086225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142308 w 6762750"/>
              <a:gd name="connsiteY3" fmla="*/ 4031648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379488 w 6762750"/>
              <a:gd name="connsiteY3" fmla="*/ 3940687 h 4086225"/>
              <a:gd name="connsiteX4" fmla="*/ 0 w 6762750"/>
              <a:gd name="connsiteY4" fmla="*/ 0 h 4086225"/>
              <a:gd name="connsiteX0" fmla="*/ 0 w 6696340"/>
              <a:gd name="connsiteY0" fmla="*/ 0 h 4086225"/>
              <a:gd name="connsiteX1" fmla="*/ 6696340 w 6696340"/>
              <a:gd name="connsiteY1" fmla="*/ 0 h 4086225"/>
              <a:gd name="connsiteX2" fmla="*/ 6696340 w 6696340"/>
              <a:gd name="connsiteY2" fmla="*/ 4086225 h 4086225"/>
              <a:gd name="connsiteX3" fmla="*/ 313078 w 6696340"/>
              <a:gd name="connsiteY3" fmla="*/ 3940687 h 4086225"/>
              <a:gd name="connsiteX4" fmla="*/ 0 w 6696340"/>
              <a:gd name="connsiteY4" fmla="*/ 0 h 4086225"/>
              <a:gd name="connsiteX0" fmla="*/ 0 w 6724802"/>
              <a:gd name="connsiteY0" fmla="*/ 45481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45481 h 4086225"/>
              <a:gd name="connsiteX0" fmla="*/ 0 w 6724802"/>
              <a:gd name="connsiteY0" fmla="*/ 81865 h 4086225"/>
              <a:gd name="connsiteX1" fmla="*/ 6724802 w 6724802"/>
              <a:gd name="connsiteY1" fmla="*/ 0 h 4086225"/>
              <a:gd name="connsiteX2" fmla="*/ 6724802 w 6724802"/>
              <a:gd name="connsiteY2" fmla="*/ 4086225 h 4086225"/>
              <a:gd name="connsiteX3" fmla="*/ 341540 w 6724802"/>
              <a:gd name="connsiteY3" fmla="*/ 3940687 h 4086225"/>
              <a:gd name="connsiteX4" fmla="*/ 0 w 6724802"/>
              <a:gd name="connsiteY4" fmla="*/ 81865 h 4086225"/>
              <a:gd name="connsiteX0" fmla="*/ 0 w 6705828"/>
              <a:gd name="connsiteY0" fmla="*/ 81865 h 4086225"/>
              <a:gd name="connsiteX1" fmla="*/ 6705828 w 6705828"/>
              <a:gd name="connsiteY1" fmla="*/ 0 h 4086225"/>
              <a:gd name="connsiteX2" fmla="*/ 6705828 w 6705828"/>
              <a:gd name="connsiteY2" fmla="*/ 4086225 h 4086225"/>
              <a:gd name="connsiteX3" fmla="*/ 322566 w 6705828"/>
              <a:gd name="connsiteY3" fmla="*/ 3940687 h 4086225"/>
              <a:gd name="connsiteX4" fmla="*/ 0 w 6705828"/>
              <a:gd name="connsiteY4" fmla="*/ 81865 h 4086225"/>
              <a:gd name="connsiteX0" fmla="*/ 0 w 6705828"/>
              <a:gd name="connsiteY0" fmla="*/ 109153 h 4113513"/>
              <a:gd name="connsiteX1" fmla="*/ 6544546 w 6705828"/>
              <a:gd name="connsiteY1" fmla="*/ 0 h 4113513"/>
              <a:gd name="connsiteX2" fmla="*/ 6705828 w 6705828"/>
              <a:gd name="connsiteY2" fmla="*/ 4113513 h 4113513"/>
              <a:gd name="connsiteX3" fmla="*/ 322566 w 6705828"/>
              <a:gd name="connsiteY3" fmla="*/ 3967975 h 4113513"/>
              <a:gd name="connsiteX4" fmla="*/ 0 w 6705828"/>
              <a:gd name="connsiteY4" fmla="*/ 109153 h 4113513"/>
              <a:gd name="connsiteX0" fmla="*/ 0 w 6648905"/>
              <a:gd name="connsiteY0" fmla="*/ 109153 h 4077128"/>
              <a:gd name="connsiteX1" fmla="*/ 6544546 w 6648905"/>
              <a:gd name="connsiteY1" fmla="*/ 0 h 4077128"/>
              <a:gd name="connsiteX2" fmla="*/ 6648905 w 6648905"/>
              <a:gd name="connsiteY2" fmla="*/ 4077128 h 4077128"/>
              <a:gd name="connsiteX3" fmla="*/ 322566 w 6648905"/>
              <a:gd name="connsiteY3" fmla="*/ 3967975 h 4077128"/>
              <a:gd name="connsiteX4" fmla="*/ 0 w 6648905"/>
              <a:gd name="connsiteY4" fmla="*/ 109153 h 4077128"/>
              <a:gd name="connsiteX0" fmla="*/ 0 w 6667879"/>
              <a:gd name="connsiteY0" fmla="*/ 109153 h 4068032"/>
              <a:gd name="connsiteX1" fmla="*/ 6544546 w 6667879"/>
              <a:gd name="connsiteY1" fmla="*/ 0 h 4068032"/>
              <a:gd name="connsiteX2" fmla="*/ 6667879 w 6667879"/>
              <a:gd name="connsiteY2" fmla="*/ 4068032 h 4068032"/>
              <a:gd name="connsiteX3" fmla="*/ 322566 w 6667879"/>
              <a:gd name="connsiteY3" fmla="*/ 3967975 h 4068032"/>
              <a:gd name="connsiteX4" fmla="*/ 0 w 6667879"/>
              <a:gd name="connsiteY4" fmla="*/ 109153 h 4068032"/>
              <a:gd name="connsiteX0" fmla="*/ 0 w 6696341"/>
              <a:gd name="connsiteY0" fmla="*/ 109153 h 4058936"/>
              <a:gd name="connsiteX1" fmla="*/ 6544546 w 6696341"/>
              <a:gd name="connsiteY1" fmla="*/ 0 h 4058936"/>
              <a:gd name="connsiteX2" fmla="*/ 6696341 w 6696341"/>
              <a:gd name="connsiteY2" fmla="*/ 4058936 h 4058936"/>
              <a:gd name="connsiteX3" fmla="*/ 322566 w 6696341"/>
              <a:gd name="connsiteY3" fmla="*/ 3967975 h 4058936"/>
              <a:gd name="connsiteX4" fmla="*/ 0 w 6696341"/>
              <a:gd name="connsiteY4" fmla="*/ 109153 h 40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341" h="4058936">
                <a:moveTo>
                  <a:pt x="0" y="109153"/>
                </a:moveTo>
                <a:lnTo>
                  <a:pt x="6544546" y="0"/>
                </a:lnTo>
                <a:lnTo>
                  <a:pt x="6696341" y="4058936"/>
                </a:lnTo>
                <a:lnTo>
                  <a:pt x="322566" y="3967975"/>
                </a:lnTo>
                <a:cubicBezTo>
                  <a:pt x="-28460" y="204518"/>
                  <a:pt x="161282" y="1807785"/>
                  <a:pt x="0" y="109153"/>
                </a:cubicBez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300000" lon="24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32289" y="2088924"/>
            <a:ext cx="2972433" cy="1873477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effectLst/>
          <a:scene3d>
            <a:camera prst="perspectiveFront" fov="1200000">
              <a:rot lat="900000" lon="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C06A5-7833-4BEF-AEAC-88B10E260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9022" y="1657350"/>
            <a:ext cx="3095222" cy="2024063"/>
          </a:xfrm>
          <a:custGeom>
            <a:avLst/>
            <a:gdLst>
              <a:gd name="connsiteX0" fmla="*/ 0 w 6762750"/>
              <a:gd name="connsiteY0" fmla="*/ 0 h 4086225"/>
              <a:gd name="connsiteX1" fmla="*/ 6762750 w 6762750"/>
              <a:gd name="connsiteY1" fmla="*/ 0 h 4086225"/>
              <a:gd name="connsiteX2" fmla="*/ 6762750 w 6762750"/>
              <a:gd name="connsiteY2" fmla="*/ 4086225 h 4086225"/>
              <a:gd name="connsiteX3" fmla="*/ 0 w 6762750"/>
              <a:gd name="connsiteY3" fmla="*/ 4086225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0" h="4086225">
                <a:moveTo>
                  <a:pt x="0" y="0"/>
                </a:moveTo>
                <a:lnTo>
                  <a:pt x="6762750" y="0"/>
                </a:lnTo>
                <a:lnTo>
                  <a:pt x="6762750" y="4086225"/>
                </a:lnTo>
                <a:lnTo>
                  <a:pt x="0" y="4086225"/>
                </a:lnTo>
                <a:close/>
              </a:path>
            </a:pathLst>
          </a:custGeom>
          <a:blipFill dpi="0" rotWithShape="1">
            <a:blip r:embed="rId2">
              <a:alphaModFix amt="53000"/>
            </a:blip>
            <a:srcRect/>
            <a:stretch>
              <a:fillRect/>
            </a:stretch>
          </a:blipFill>
          <a:effectLst/>
          <a:scene3d>
            <a:camera prst="perspectiveFront" fov="2100000">
              <a:rot lat="2100000" lon="2231522" rev="2130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CC5FAF24-BEA2-490B-BCDB-DFAC9D7728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3827" y="1746739"/>
            <a:ext cx="5604345" cy="2485293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69E1-EA07-DAC1-96C4-470FF576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FCBD0-8612-1ADC-8A73-25747E2E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1B00-57AB-0C65-7297-882CA50E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2560-AC9C-87E0-A258-1B0F3A5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3457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EE59A4B-62F4-4433-BE85-26B188EF139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225994" y="11418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8337562-962D-485E-8F64-009D65426FF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3383928" y="4078436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F8AEF08-EB9B-4A32-8467-5998B2BB56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-927309" y="-4065365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6EEEE568-1DB7-48CC-BF26-76D245147EB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68099" y="-5153771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67146EF-49BF-42F0-B8C7-5CD08CBA864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1926033" y="-1086753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B5FE4D9-3147-4486-96B9-5E08CA951EE6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-2385204" y="-9230553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DE0EB38-B27B-4434-BFBD-E0630270C9A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2841811" y="-841556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B8E2F39-97C7-4305-8208-06313DBAB46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316123" y="3225462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E02DE52-BA19-4266-8058-7F9FDAAF4A1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-9995114" y="-4918338"/>
            <a:ext cx="4034631" cy="883059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2895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59E-6 -4.81481E-6 L 0.61313 0.6292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4579E-6 2.96296E-6 L -0.58521 -0.59398 " pathEditMode="relative" rAng="0" ptsTypes="AA">
                                      <p:cBhvr>
                                        <p:cTn id="1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61" y="-2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20000" decel="2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405E-6 -3.51852E-6 L 0.61314 0.62929 " pathEditMode="relative" rAng="0" ptsTypes="AA">
                                      <p:cBhvr>
                                        <p:cTn id="2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4" y="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417F1E4-026F-483C-93F7-966CE4BE8C8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29114" y="84962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1235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99FF38B-C933-4889-900A-6F06108777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15322" y="758218"/>
            <a:ext cx="2538913" cy="514900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125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ACFF124-91DE-4270-8B20-C6B773DA6F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32834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29ACF4C-B280-4B02-861A-2A89FDA382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99243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EFB7973-0670-4441-9F1A-0A9A6A0C78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09132" y="1224083"/>
            <a:ext cx="2098275" cy="425537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47363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04114F-B17C-47EC-AF69-2916485680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05790" y="369627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6222758-0FAF-4255-9C81-1A0F962F6FB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29802" y="1328498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EC7EB88-1C11-44DF-B215-3D51692796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04941" y="4764436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33DC553-12CF-406F-9DB9-67DB3CFD36C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50430" y="-3081125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89E6887-55DE-40BF-915A-82B7ABE85B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84" y="-4053479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A5965A1-0BCC-4AA7-AA83-A54A26EEBB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89595" y="-669291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D5E6D23-BAD6-4EE7-BEF0-298DCA579C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89420" y="3753816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F22F61A-69C9-4DA6-9D4F-E04805CAFB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88571" y="8142972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6137A97-A52B-4418-9BB7-52427A63AF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236624" y="5727928"/>
            <a:ext cx="2278521" cy="4634173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9510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901E-6 2.22222E-6 L -0.18135 -0.447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27418E-6 4.81481E-6 L -0.18136 -0.4475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511E-6 -1.48148E-6 L -0.18136 -0.4475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9689E-6 -5E-6 L -0.18136 -0.4475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84716E-6 -2.40741E-6 L -0.18136 -0.44757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1808E-6 -3.14815E-6 L -0.18136 -0.4475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82255E-6 2.59259E-6 L -0.18136 -0.44757 " pathEditMode="relative" rAng="0" ptsTypes="AA">
                                      <p:cBhvr>
                                        <p:cTn id="18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5.14256E-7 2.77778E-6 L -0.18136 -0.44757 " pathEditMode="relative" rAng="0" ptsTypes="AA">
                                      <p:cBhvr>
                                        <p:cTn id="2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89546E-6 -2.40741E-6 L -0.18136 -0.44757 " pathEditMode="relative" rAng="0" ptsTypes="AA">
                                      <p:cBhvr>
                                        <p:cTn id="2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8" y="-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6B4B5C6-317D-4962-9048-37719B2DE0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458" y="311043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299AD-3DBC-433F-9DF7-F306EF6A9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7460" y="315615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9F344F-8748-4D29-B4EF-88107DA18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33309" y="3156155"/>
            <a:ext cx="3130142" cy="6754761"/>
          </a:xfrm>
          <a:custGeom>
            <a:avLst/>
            <a:gdLst>
              <a:gd name="connsiteX0" fmla="*/ 0 w 6261100"/>
              <a:gd name="connsiteY0" fmla="*/ 0 h 13509522"/>
              <a:gd name="connsiteX1" fmla="*/ 6261100 w 6261100"/>
              <a:gd name="connsiteY1" fmla="*/ 0 h 13509522"/>
              <a:gd name="connsiteX2" fmla="*/ 6261100 w 6261100"/>
              <a:gd name="connsiteY2" fmla="*/ 13509522 h 13509522"/>
              <a:gd name="connsiteX3" fmla="*/ 0 w 6261100"/>
              <a:gd name="connsiteY3" fmla="*/ 13509522 h 1350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3509522">
                <a:moveTo>
                  <a:pt x="0" y="0"/>
                </a:moveTo>
                <a:lnTo>
                  <a:pt x="6261100" y="0"/>
                </a:lnTo>
                <a:lnTo>
                  <a:pt x="6261100" y="13509522"/>
                </a:lnTo>
                <a:lnTo>
                  <a:pt x="0" y="13509522"/>
                </a:lnTo>
                <a:close/>
              </a:path>
            </a:pathLst>
          </a:custGeom>
          <a:blipFill>
            <a:blip r:embed="rId2"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0" grpId="0" animBg="1"/>
          <p:bldP spid="29" grpId="0" animBg="1"/>
        </p:bldLst>
      </p:timing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88140" y="625268"/>
            <a:ext cx="2757066" cy="560746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2134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4A02EFB-B385-47FF-9B8B-D0AF70EB0A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88140" y="625268"/>
            <a:ext cx="2757066" cy="5607464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21156044" lon="19471222" rev="2142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1053211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23F710-3A2E-425B-A333-5A92DAD13EA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910374" y="247715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F13BA-1910-4632-AD0A-D7B0A4CE4C4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03114" y="956923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128261" y="-47364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664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012984" y="-254938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52C93F-F0CC-4A4A-ABA9-5A30489F2F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311719" y="2240621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AA3E768-26D8-4B93-883E-2190238146F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322508" y="-43877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A96855E-0C0B-42CE-91C9-AE3C8F1221F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304707" y="490679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31DAE40-C18E-4237-B28F-25D660550E7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020490" y="2447842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02AD1624-5BD6-4E5E-B307-26317D0BDF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99782" y="-55807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76A9713-42A3-4558-AF3C-975E68B3604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917772" y="-323637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AFD2B53B-0A07-43BF-9BEA-C72C900E6505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027017" y="-289914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549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2D44C-573E-F3A7-78FE-09DD5BF2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6213-5C0D-AFF6-585E-222366F5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6B791-DFA9-9799-CE86-644E45D7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999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DD410A9-9FE3-4789-A7BC-46C85AFCD272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527312" y="33960"/>
            <a:ext cx="3080233" cy="6866281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6805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0442CB4-02A3-445D-B385-3A537BC279F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52658" y="906954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9A1D6E-551A-4D95-8296-50971FFD7083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742032" y="-592757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19540A2-5E76-49FF-B414-5A30F6EF70D6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45553" y="2480325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4728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bg>
      <p:bgPr>
        <a:solidFill>
          <a:srgbClr val="131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B8D0F1-3783-4D29-ABF1-F6032F25C82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819810" y="566690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Drop in here your images 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FFAD1B3-C6C0-4BF6-A7B0-B7952B535F6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010635" y="784533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0A9357A-2328-4772-ACFB-502367CA9F7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377073" y="3494843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7DBCCB7-6EA6-4E72-950B-7C3B221CF6F4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6388" y="3361776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687E59D-80A1-42F6-8D0F-2B38FAADDA8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-1012326" y="683426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7E715FB8-53EA-4919-B1E4-B609DAC360A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639841" y="-2155492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46817BB-A669-43D4-9706-C0D2D144FE50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76384" y="-2175089"/>
            <a:ext cx="2407364" cy="514178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34935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57C70D-47AE-4BCC-B703-C18D129A667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99719" y="1197694"/>
            <a:ext cx="1986214" cy="424227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BottomDown"/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9798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568300" y="132588"/>
            <a:ext cx="3055400" cy="6592824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AA24EC50-EAD6-4818-A560-1BBC95112582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809118" y="539496"/>
            <a:ext cx="2529922" cy="5458968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24921" y="645886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6413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379333" y="-659323"/>
            <a:ext cx="3521845" cy="7850696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26191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rgbClr val="F85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E6FB2DE-8735-4B79-BDCB-115BD0A3271E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874932" y="132615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2246E0-C8F4-4901-853D-A569A8290A2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601244" y="2670091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0CD2805-03B8-42C8-8266-0B3EBF6AAF1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59116" y="2462554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CB81037-EE8F-4DD5-8A63-4987B5A1FFB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394992" y="-255606"/>
            <a:ext cx="1970227" cy="4391918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</p:spTree>
    <p:extLst>
      <p:ext uri="{BB962C8B-B14F-4D97-AF65-F5344CB8AC3E}">
        <p14:creationId xmlns:p14="http://schemas.microsoft.com/office/powerpoint/2010/main" val="9075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4955AE4-982C-411B-8E02-DA9762E66B0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14490" y="660400"/>
            <a:ext cx="2103841" cy="4689762"/>
          </a:xfrm>
          <a:custGeom>
            <a:avLst/>
            <a:gdLst>
              <a:gd name="connsiteX0" fmla="*/ 540818 w 3856038"/>
              <a:gd name="connsiteY0" fmla="*/ 33 h 8234879"/>
              <a:gd name="connsiteX1" fmla="*/ 790982 w 3856038"/>
              <a:gd name="connsiteY1" fmla="*/ 4667 h 8234879"/>
              <a:gd name="connsiteX2" fmla="*/ 845532 w 3856038"/>
              <a:gd name="connsiteY2" fmla="*/ 82184 h 8234879"/>
              <a:gd name="connsiteX3" fmla="*/ 937586 w 3856038"/>
              <a:gd name="connsiteY3" fmla="*/ 281030 h 8234879"/>
              <a:gd name="connsiteX4" fmla="*/ 1070554 w 3856038"/>
              <a:gd name="connsiteY4" fmla="*/ 328214 h 8234879"/>
              <a:gd name="connsiteX5" fmla="*/ 2754800 w 3856038"/>
              <a:gd name="connsiteY5" fmla="*/ 324844 h 8234879"/>
              <a:gd name="connsiteX6" fmla="*/ 3000278 w 3856038"/>
              <a:gd name="connsiteY6" fmla="*/ 115886 h 8234879"/>
              <a:gd name="connsiteX7" fmla="*/ 3133244 w 3856038"/>
              <a:gd name="connsiteY7" fmla="*/ 4667 h 8234879"/>
              <a:gd name="connsiteX8" fmla="*/ 3515098 w 3856038"/>
              <a:gd name="connsiteY8" fmla="*/ 14778 h 8234879"/>
              <a:gd name="connsiteX9" fmla="*/ 3842400 w 3856038"/>
              <a:gd name="connsiteY9" fmla="*/ 318103 h 8234879"/>
              <a:gd name="connsiteX10" fmla="*/ 3856038 w 3856038"/>
              <a:gd name="connsiteY10" fmla="*/ 486617 h 8234879"/>
              <a:gd name="connsiteX11" fmla="*/ 3856038 w 3856038"/>
              <a:gd name="connsiteY11" fmla="*/ 7749560 h 8234879"/>
              <a:gd name="connsiteX12" fmla="*/ 3821944 w 3856038"/>
              <a:gd name="connsiteY12" fmla="*/ 7995590 h 8234879"/>
              <a:gd name="connsiteX13" fmla="*/ 3634426 w 3856038"/>
              <a:gd name="connsiteY13" fmla="*/ 8194436 h 8234879"/>
              <a:gd name="connsiteX14" fmla="*/ 3378722 w 3856038"/>
              <a:gd name="connsiteY14" fmla="*/ 8234879 h 8234879"/>
              <a:gd name="connsiteX15" fmla="*/ 470498 w 3856038"/>
              <a:gd name="connsiteY15" fmla="*/ 8234879 h 8234879"/>
              <a:gd name="connsiteX16" fmla="*/ 279571 w 3856038"/>
              <a:gd name="connsiteY16" fmla="*/ 8214658 h 8234879"/>
              <a:gd name="connsiteX17" fmla="*/ 10228 w 3856038"/>
              <a:gd name="connsiteY17" fmla="*/ 7897852 h 8234879"/>
              <a:gd name="connsiteX18" fmla="*/ 0 w 3856038"/>
              <a:gd name="connsiteY18" fmla="*/ 7709116 h 8234879"/>
              <a:gd name="connsiteX19" fmla="*/ 0 w 3856038"/>
              <a:gd name="connsiteY19" fmla="*/ 4109662 h 8234879"/>
              <a:gd name="connsiteX20" fmla="*/ 0 w 3856038"/>
              <a:gd name="connsiteY20" fmla="*/ 513579 h 8234879"/>
              <a:gd name="connsiteX21" fmla="*/ 40913 w 3856038"/>
              <a:gd name="connsiteY21" fmla="*/ 220365 h 8234879"/>
              <a:gd name="connsiteX22" fmla="*/ 293209 w 3856038"/>
              <a:gd name="connsiteY22" fmla="*/ 18149 h 8234879"/>
              <a:gd name="connsiteX23" fmla="*/ 540818 w 3856038"/>
              <a:gd name="connsiteY23" fmla="*/ 33 h 823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56038" h="8234879">
                <a:moveTo>
                  <a:pt x="540818" y="33"/>
                </a:moveTo>
                <a:cubicBezTo>
                  <a:pt x="623922" y="455"/>
                  <a:pt x="707452" y="4667"/>
                  <a:pt x="790982" y="4667"/>
                </a:cubicBezTo>
                <a:cubicBezTo>
                  <a:pt x="842124" y="4667"/>
                  <a:pt x="842124" y="45111"/>
                  <a:pt x="845532" y="82184"/>
                </a:cubicBezTo>
                <a:cubicBezTo>
                  <a:pt x="855760" y="159700"/>
                  <a:pt x="862580" y="233846"/>
                  <a:pt x="937586" y="281030"/>
                </a:cubicBezTo>
                <a:cubicBezTo>
                  <a:pt x="978500" y="307992"/>
                  <a:pt x="1019412" y="328214"/>
                  <a:pt x="1070554" y="328214"/>
                </a:cubicBezTo>
                <a:cubicBezTo>
                  <a:pt x="1633106" y="324844"/>
                  <a:pt x="2192248" y="328214"/>
                  <a:pt x="2754800" y="324844"/>
                </a:cubicBezTo>
                <a:cubicBezTo>
                  <a:pt x="2908224" y="324844"/>
                  <a:pt x="2976412" y="264179"/>
                  <a:pt x="3000278" y="115886"/>
                </a:cubicBezTo>
                <a:cubicBezTo>
                  <a:pt x="3020734" y="4667"/>
                  <a:pt x="3020734" y="1297"/>
                  <a:pt x="3133244" y="4667"/>
                </a:cubicBezTo>
                <a:cubicBezTo>
                  <a:pt x="3259392" y="4667"/>
                  <a:pt x="3385540" y="-2073"/>
                  <a:pt x="3515098" y="14778"/>
                </a:cubicBezTo>
                <a:cubicBezTo>
                  <a:pt x="3702614" y="35000"/>
                  <a:pt x="3811716" y="132738"/>
                  <a:pt x="3842400" y="318103"/>
                </a:cubicBezTo>
                <a:cubicBezTo>
                  <a:pt x="3849220" y="372027"/>
                  <a:pt x="3856038" y="429322"/>
                  <a:pt x="3856038" y="486617"/>
                </a:cubicBezTo>
                <a:cubicBezTo>
                  <a:pt x="3856038" y="2906474"/>
                  <a:pt x="3856038" y="5326332"/>
                  <a:pt x="3856038" y="7749560"/>
                </a:cubicBezTo>
                <a:cubicBezTo>
                  <a:pt x="3856038" y="7833816"/>
                  <a:pt x="3845810" y="7914703"/>
                  <a:pt x="3821944" y="7995590"/>
                </a:cubicBezTo>
                <a:cubicBezTo>
                  <a:pt x="3794668" y="8093328"/>
                  <a:pt x="3729890" y="8157362"/>
                  <a:pt x="3634426" y="8194436"/>
                </a:cubicBezTo>
                <a:cubicBezTo>
                  <a:pt x="3552602" y="8224768"/>
                  <a:pt x="3467366" y="8234879"/>
                  <a:pt x="3378722" y="8234879"/>
                </a:cubicBezTo>
                <a:cubicBezTo>
                  <a:pt x="2410450" y="8234879"/>
                  <a:pt x="1438770" y="8234879"/>
                  <a:pt x="470498" y="8234879"/>
                </a:cubicBezTo>
                <a:cubicBezTo>
                  <a:pt x="405719" y="8234879"/>
                  <a:pt x="340941" y="8231508"/>
                  <a:pt x="279571" y="8214658"/>
                </a:cubicBezTo>
                <a:cubicBezTo>
                  <a:pt x="115920" y="8170844"/>
                  <a:pt x="30685" y="8062995"/>
                  <a:pt x="10228" y="7897852"/>
                </a:cubicBezTo>
                <a:cubicBezTo>
                  <a:pt x="3409" y="7833816"/>
                  <a:pt x="0" y="7773152"/>
                  <a:pt x="0" y="7709116"/>
                </a:cubicBezTo>
                <a:cubicBezTo>
                  <a:pt x="0" y="6509298"/>
                  <a:pt x="0" y="5309480"/>
                  <a:pt x="0" y="4109662"/>
                </a:cubicBezTo>
                <a:cubicBezTo>
                  <a:pt x="0" y="2909845"/>
                  <a:pt x="0" y="1713397"/>
                  <a:pt x="0" y="513579"/>
                </a:cubicBezTo>
                <a:cubicBezTo>
                  <a:pt x="0" y="412471"/>
                  <a:pt x="0" y="314733"/>
                  <a:pt x="40913" y="220365"/>
                </a:cubicBezTo>
                <a:cubicBezTo>
                  <a:pt x="88645" y="105775"/>
                  <a:pt x="173880" y="41741"/>
                  <a:pt x="293209" y="18149"/>
                </a:cubicBezTo>
                <a:cubicBezTo>
                  <a:pt x="375035" y="2982"/>
                  <a:pt x="457713" y="-388"/>
                  <a:pt x="540818" y="3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isometricTopUp">
              <a:rot lat="19634922" lon="19414224" rev="3362221"/>
            </a:camera>
            <a:lightRig rig="threePt" dir="t"/>
          </a:scene3d>
        </p:spPr>
        <p:txBody>
          <a:bodyPr wrap="square" anchor="ctr">
            <a:noAutofit/>
          </a:bodyPr>
          <a:lstStyle>
            <a:lvl1pPr>
              <a:defRPr lang="en-US" sz="2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Drop in here your images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B422-1931-4ABA-AC6F-AA8D5AF6B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3633" y="898292"/>
            <a:ext cx="5504733" cy="4129088"/>
          </a:xfrm>
          <a:prstGeom prst="rect">
            <a:avLst/>
          </a:prstGeom>
          <a:effectLst>
            <a:outerShdw blurRad="228600" dist="152400" dir="4620000" algn="ctr" rotWithShape="0">
              <a:srgbClr val="273C81">
                <a:alpha val="6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2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3B49-AE4F-394F-93EB-17C5A8B4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F036-3355-8C35-B4EB-75C8BBB2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DA98-83C1-B08D-A363-3CFD1388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0BC0-BA6B-352A-1791-ECAD5C7A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CF98-E99E-E934-8568-50FD9625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EA93E-0D06-9809-B152-2D07843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190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144CA5-400B-42E8-8E68-E90BB1B212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0341" y="2203767"/>
            <a:ext cx="2971413" cy="173736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rgbClr val="E6EAF3"/>
            </a:fgClr>
            <a:bgClr>
              <a:schemeClr val="bg1"/>
            </a:bgClr>
          </a:pattFill>
          <a:scene3d>
            <a:camera prst="perspectiveFront" fov="2700000">
              <a:rot lat="1620000" lon="19800000" rev="54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25B467-B57E-44FB-8DF2-B0BEC60FD9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9024" y="1348908"/>
            <a:ext cx="5412543" cy="313182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0 w 243871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scene3d>
            <a:camera prst="perspectiveFront" fov="2520000">
              <a:rot lat="960000" lon="2082000" rev="21420000"/>
            </a:camera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99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740" y="0"/>
            <a:ext cx="12341479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011942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118816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10782272" y="6444039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2706552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0576" y="1473322"/>
            <a:ext cx="3910848" cy="3911357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5465184" y="115055"/>
            <a:ext cx="126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172386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48000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5941864" y="-5484724"/>
            <a:ext cx="491719" cy="11461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6078711" y="744711"/>
            <a:ext cx="491719" cy="11734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1792505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1792504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1792505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1837176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9912533" y="227883"/>
            <a:ext cx="1610876" cy="5878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0087155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6096001" cy="6858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4213" y="665692"/>
            <a:ext cx="5523574" cy="5526617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120026" y="152363"/>
            <a:ext cx="238296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120026" y="227882"/>
            <a:ext cx="101742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120026" y="303402"/>
            <a:ext cx="18133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164697" y="6458689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727028" y="227883"/>
            <a:ext cx="1610876" cy="587829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901650" y="375603"/>
            <a:ext cx="126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4506893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58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5479" y="887538"/>
            <a:ext cx="1673783" cy="1674705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9362" y="2591648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3529" y="4619207"/>
            <a:ext cx="1673784" cy="1674705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6C01-485C-2BB3-8E4E-6F4D7BB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E4CCC-4CD6-B2A8-F2AA-07CD97D7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077F-AC04-9EA4-2330-5E5BED7AD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AEE32-C525-3F1F-A10F-D95CE88F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BE6C-BB40-2987-9039-1ACD9E8A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AFDF-7129-196F-D675-FED4CA04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7239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8767" y="2010986"/>
            <a:ext cx="2834467" cy="2836028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7232" y="1137054"/>
            <a:ext cx="4599623" cy="4600222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975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512" y="0"/>
            <a:ext cx="2116996" cy="2190710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8442" y="3176814"/>
            <a:ext cx="2116996" cy="3681186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512" y="5811158"/>
            <a:ext cx="2116996" cy="1046843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49165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8196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91949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701" y="2493769"/>
            <a:ext cx="1876686" cy="1877719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9453" y="2493769"/>
            <a:ext cx="1876687" cy="1877719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33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307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3408" y="1839686"/>
            <a:ext cx="3178215" cy="3178629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385071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64697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20026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20026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20026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05963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1311" y="1564347"/>
            <a:ext cx="2669379" cy="3729307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196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33977"/>
            <a:ext cx="7940095" cy="3790048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11700345" y="0"/>
            <a:ext cx="49165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11315275" y="5914770"/>
            <a:ext cx="12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11865043" y="3283310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700" b="1" dirty="0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11820371" y="223120"/>
            <a:ext cx="238296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269044"/>
            <a:ext cx="101742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11820371" y="314968"/>
            <a:ext cx="18133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11806308" y="655395"/>
            <a:ext cx="266420" cy="912401"/>
            <a:chOff x="211954" y="1310790"/>
            <a:chExt cx="532908" cy="18248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13556" y="1946192"/>
              <a:ext cx="529702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11954" y="1310790"/>
              <a:ext cx="532908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27988" y="2581593"/>
              <a:ext cx="500844" cy="55399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11700345" y="0"/>
            <a:ext cx="0" cy="6858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5465" y="427512"/>
            <a:ext cx="5930952" cy="6103909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2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180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" TargetMode="Externa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6.xml"/><Relationship Id="rId9" Type="http://schemas.openxmlformats.org/officeDocument/2006/relationships/hyperlink" Target="https://www.linkedin.com/" TargetMode="Externa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65.xml"/><Relationship Id="rId63" Type="http://schemas.openxmlformats.org/officeDocument/2006/relationships/slideLayout" Target="../slideLayouts/slideLayout81.xml"/><Relationship Id="rId68" Type="http://schemas.openxmlformats.org/officeDocument/2006/relationships/slideLayout" Target="../slideLayouts/slideLayout86.xml"/><Relationship Id="rId84" Type="http://schemas.openxmlformats.org/officeDocument/2006/relationships/slideLayout" Target="../slideLayouts/slideLayout102.xml"/><Relationship Id="rId89" Type="http://schemas.openxmlformats.org/officeDocument/2006/relationships/theme" Target="../theme/theme3.xml"/><Relationship Id="rId1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53" Type="http://schemas.openxmlformats.org/officeDocument/2006/relationships/slideLayout" Target="../slideLayouts/slideLayout71.xml"/><Relationship Id="rId58" Type="http://schemas.openxmlformats.org/officeDocument/2006/relationships/slideLayout" Target="../slideLayouts/slideLayout76.xml"/><Relationship Id="rId74" Type="http://schemas.openxmlformats.org/officeDocument/2006/relationships/slideLayout" Target="../slideLayouts/slideLayout92.xml"/><Relationship Id="rId79" Type="http://schemas.openxmlformats.org/officeDocument/2006/relationships/slideLayout" Target="../slideLayouts/slideLayout97.xml"/><Relationship Id="rId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61.xml"/><Relationship Id="rId48" Type="http://schemas.openxmlformats.org/officeDocument/2006/relationships/slideLayout" Target="../slideLayouts/slideLayout66.xml"/><Relationship Id="rId56" Type="http://schemas.openxmlformats.org/officeDocument/2006/relationships/slideLayout" Target="../slideLayouts/slideLayout74.xml"/><Relationship Id="rId64" Type="http://schemas.openxmlformats.org/officeDocument/2006/relationships/slideLayout" Target="../slideLayouts/slideLayout82.xml"/><Relationship Id="rId69" Type="http://schemas.openxmlformats.org/officeDocument/2006/relationships/slideLayout" Target="../slideLayouts/slideLayout87.xml"/><Relationship Id="rId7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26.xml"/><Relationship Id="rId51" Type="http://schemas.openxmlformats.org/officeDocument/2006/relationships/slideLayout" Target="../slideLayouts/slideLayout69.xml"/><Relationship Id="rId72" Type="http://schemas.openxmlformats.org/officeDocument/2006/relationships/slideLayout" Target="../slideLayouts/slideLayout90.xml"/><Relationship Id="rId80" Type="http://schemas.openxmlformats.org/officeDocument/2006/relationships/slideLayout" Target="../slideLayouts/slideLayout98.xml"/><Relationship Id="rId85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64.xml"/><Relationship Id="rId59" Type="http://schemas.openxmlformats.org/officeDocument/2006/relationships/slideLayout" Target="../slideLayouts/slideLayout77.xml"/><Relationship Id="rId67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9.xml"/><Relationship Id="rId54" Type="http://schemas.openxmlformats.org/officeDocument/2006/relationships/slideLayout" Target="../slideLayouts/slideLayout72.xml"/><Relationship Id="rId62" Type="http://schemas.openxmlformats.org/officeDocument/2006/relationships/slideLayout" Target="../slideLayouts/slideLayout80.xml"/><Relationship Id="rId70" Type="http://schemas.openxmlformats.org/officeDocument/2006/relationships/slideLayout" Target="../slideLayouts/slideLayout88.xml"/><Relationship Id="rId75" Type="http://schemas.openxmlformats.org/officeDocument/2006/relationships/slideLayout" Target="../slideLayouts/slideLayout93.xml"/><Relationship Id="rId83" Type="http://schemas.openxmlformats.org/officeDocument/2006/relationships/slideLayout" Target="../slideLayouts/slideLayout101.xml"/><Relationship Id="rId88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49" Type="http://schemas.openxmlformats.org/officeDocument/2006/relationships/slideLayout" Target="../slideLayouts/slideLayout67.xml"/><Relationship Id="rId57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9.xml"/><Relationship Id="rId44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70.xml"/><Relationship Id="rId60" Type="http://schemas.openxmlformats.org/officeDocument/2006/relationships/slideLayout" Target="../slideLayouts/slideLayout78.xml"/><Relationship Id="rId65" Type="http://schemas.openxmlformats.org/officeDocument/2006/relationships/slideLayout" Target="../slideLayouts/slideLayout83.xml"/><Relationship Id="rId73" Type="http://schemas.openxmlformats.org/officeDocument/2006/relationships/slideLayout" Target="../slideLayouts/slideLayout91.xml"/><Relationship Id="rId78" Type="http://schemas.openxmlformats.org/officeDocument/2006/relationships/slideLayout" Target="../slideLayouts/slideLayout96.xml"/><Relationship Id="rId81" Type="http://schemas.openxmlformats.org/officeDocument/2006/relationships/slideLayout" Target="../slideLayouts/slideLayout99.xml"/><Relationship Id="rId86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52.xml"/><Relationship Id="rId50" Type="http://schemas.openxmlformats.org/officeDocument/2006/relationships/slideLayout" Target="../slideLayouts/slideLayout68.xml"/><Relationship Id="rId55" Type="http://schemas.openxmlformats.org/officeDocument/2006/relationships/slideLayout" Target="../slideLayouts/slideLayout73.xml"/><Relationship Id="rId7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25.xml"/><Relationship Id="rId7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84.xml"/><Relationship Id="rId87" Type="http://schemas.openxmlformats.org/officeDocument/2006/relationships/slideLayout" Target="../slideLayouts/slideLayout105.xml"/><Relationship Id="rId61" Type="http://schemas.openxmlformats.org/officeDocument/2006/relationships/slideLayout" Target="../slideLayouts/slideLayout79.xml"/><Relationship Id="rId82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9.xml"/><Relationship Id="rId5" Type="http://schemas.openxmlformats.org/officeDocument/2006/relationships/hyperlink" Target="https://www.facebook.com/" TargetMode="External"/><Relationship Id="rId4" Type="http://schemas.openxmlformats.org/officeDocument/2006/relationships/hyperlink" Target="https://www.linkedin.com/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144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150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4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Relationship Id="rId22" Type="http://schemas.openxmlformats.org/officeDocument/2006/relationships/hyperlink" Target="https://twitter.com/" TargetMode="Externa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174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73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3EBF8-FDED-3A87-41C6-14D86BCC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C92B-381A-C0EF-CF11-1B87228D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ED51-3D92-EF89-D347-A655B94FE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DF93-F70A-4146-92B7-C25374CDD53E}" type="datetimeFigureOut">
              <a:rPr lang="en-IN" smtClean="0"/>
              <a:t>07-07-2024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DD6A-AB6E-BF10-8532-87FC8663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3C03-FBAB-02FF-0AA3-B1419407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5040-74ED-481F-AE1B-981E321DB1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5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accent3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accent5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bg1"/>
                </a:solidFill>
              </a:rPr>
              <a:t> presentation to </a:t>
            </a:r>
            <a:r>
              <a:rPr lang="en-US" sz="1000" b="0" dirty="0" err="1">
                <a:solidFill>
                  <a:schemeClr val="bg1"/>
                </a:solidFill>
              </a:rPr>
              <a:t>DesignBall</a:t>
            </a:r>
            <a:r>
              <a:rPr lang="en-US" sz="1000" dirty="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b="0" dirty="0" err="1">
                <a:solidFill>
                  <a:schemeClr val="tx1"/>
                </a:solidFill>
              </a:rPr>
              <a:t>DesignBall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8E4AC-3021-4B7F-B5EE-D90F55DC7ADA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35E77-88D6-4F62-93BC-E923BC3B0898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1E96B6-2EE1-4A39-9AD5-C3F0E67BCB6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8"/>
            <a:extLst>
              <a:ext uri="{FF2B5EF4-FFF2-40B4-BE49-F238E27FC236}">
                <a16:creationId xmlns:a16="http://schemas.microsoft.com/office/drawing/2014/main" id="{1B394C72-570A-4941-A221-790EAD072118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9"/>
            <a:extLst>
              <a:ext uri="{FF2B5EF4-FFF2-40B4-BE49-F238E27FC236}">
                <a16:creationId xmlns:a16="http://schemas.microsoft.com/office/drawing/2014/main" id="{FCE85F4D-1549-4890-BFC7-44547397B8B1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0"/>
            <a:extLst>
              <a:ext uri="{FF2B5EF4-FFF2-40B4-BE49-F238E27FC236}">
                <a16:creationId xmlns:a16="http://schemas.microsoft.com/office/drawing/2014/main" id="{221B51BC-CBA5-4AA4-9B47-36E87662D688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7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71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  <p:sldLayoutId id="2147483711" r:id="rId41"/>
    <p:sldLayoutId id="2147483712" r:id="rId42"/>
    <p:sldLayoutId id="2147483713" r:id="rId43"/>
    <p:sldLayoutId id="2147483714" r:id="rId44"/>
    <p:sldLayoutId id="2147483715" r:id="rId45"/>
    <p:sldLayoutId id="2147483716" r:id="rId46"/>
    <p:sldLayoutId id="2147483717" r:id="rId47"/>
    <p:sldLayoutId id="2147483718" r:id="rId48"/>
    <p:sldLayoutId id="2147483719" r:id="rId49"/>
    <p:sldLayoutId id="2147483720" r:id="rId50"/>
    <p:sldLayoutId id="2147483721" r:id="rId51"/>
    <p:sldLayoutId id="2147483722" r:id="rId52"/>
    <p:sldLayoutId id="2147483723" r:id="rId53"/>
    <p:sldLayoutId id="2147483724" r:id="rId54"/>
    <p:sldLayoutId id="2147483725" r:id="rId55"/>
    <p:sldLayoutId id="2147483726" r:id="rId56"/>
    <p:sldLayoutId id="2147483727" r:id="rId57"/>
    <p:sldLayoutId id="2147483728" r:id="rId58"/>
    <p:sldLayoutId id="2147483729" r:id="rId59"/>
    <p:sldLayoutId id="2147483730" r:id="rId60"/>
    <p:sldLayoutId id="2147483731" r:id="rId61"/>
    <p:sldLayoutId id="2147483732" r:id="rId62"/>
    <p:sldLayoutId id="2147483733" r:id="rId63"/>
    <p:sldLayoutId id="2147483734" r:id="rId64"/>
    <p:sldLayoutId id="2147483735" r:id="rId65"/>
    <p:sldLayoutId id="2147483736" r:id="rId66"/>
    <p:sldLayoutId id="2147483737" r:id="rId67"/>
    <p:sldLayoutId id="2147483738" r:id="rId68"/>
    <p:sldLayoutId id="2147483739" r:id="rId69"/>
    <p:sldLayoutId id="2147483740" r:id="rId70"/>
    <p:sldLayoutId id="2147483741" r:id="rId71"/>
    <p:sldLayoutId id="2147483742" r:id="rId72"/>
    <p:sldLayoutId id="2147483743" r:id="rId73"/>
    <p:sldLayoutId id="2147483744" r:id="rId74"/>
    <p:sldLayoutId id="2147483745" r:id="rId75"/>
    <p:sldLayoutId id="2147483746" r:id="rId76"/>
    <p:sldLayoutId id="2147483747" r:id="rId77"/>
    <p:sldLayoutId id="2147483748" r:id="rId78"/>
    <p:sldLayoutId id="2147483749" r:id="rId79"/>
    <p:sldLayoutId id="2147483750" r:id="rId80"/>
    <p:sldLayoutId id="2147483751" r:id="rId81"/>
    <p:sldLayoutId id="2147483752" r:id="rId82"/>
    <p:sldLayoutId id="2147483753" r:id="rId83"/>
    <p:sldLayoutId id="2147483754" r:id="rId84"/>
    <p:sldLayoutId id="2147483755" r:id="rId85"/>
    <p:sldLayoutId id="2147483756" r:id="rId86"/>
    <p:sldLayoutId id="2147483757" r:id="rId87"/>
    <p:sldLayoutId id="2147483758" r:id="rId88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5" pos="14737">
          <p15:clr>
            <a:srgbClr val="F26B43"/>
          </p15:clr>
        </p15:guide>
        <p15:guide id="6" pos="62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>
          <p15:clr>
            <a:srgbClr val="F26B43"/>
          </p15:clr>
        </p15:guide>
        <p15:guide id="4" orient="horz" pos="8016">
          <p15:clr>
            <a:srgbClr val="F26B43"/>
          </p15:clr>
        </p15:guide>
        <p15:guide id="6" pos="625">
          <p15:clr>
            <a:srgbClr val="F26B43"/>
          </p15:clr>
        </p15:guide>
        <p15:guide id="7" orient="horz">
          <p15:clr>
            <a:srgbClr val="F26B43"/>
          </p15:clr>
        </p15:guide>
        <p15:guide id="8" orient="horz" pos="8640">
          <p15:clr>
            <a:srgbClr val="F26B43"/>
          </p15:clr>
        </p15:guide>
        <p15:guide id="9">
          <p15:clr>
            <a:srgbClr val="F26B43"/>
          </p15:clr>
        </p15:guide>
        <p15:guide id="10" pos="14737">
          <p15:clr>
            <a:srgbClr val="F26B43"/>
          </p15:clr>
        </p15:guide>
        <p15:guide id="11" pos="1536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 dirty="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8529861" y="6479395"/>
            <a:ext cx="2228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MASSIVE X presentation to </a:t>
            </a:r>
            <a:r>
              <a:rPr lang="en-US" sz="900" dirty="0" err="1"/>
              <a:t>DesignBall</a:t>
            </a:r>
            <a:r>
              <a:rPr lang="en-US" sz="900" dirty="0"/>
              <a:t>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3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6" name="Rectangle 25">
              <a:hlinkClick r:id="rId4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7" name="Rectangle 26">
              <a:hlinkClick r:id="rId5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16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b="0" dirty="0" err="1">
                <a:solidFill>
                  <a:schemeClr val="tx1"/>
                </a:solidFill>
              </a:rPr>
              <a:t>DesignBall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3E8B302-B017-444A-B3D5-F4C8628543FA}"/>
              </a:ext>
            </a:extLst>
          </p:cNvPr>
          <p:cNvSpPr/>
          <p:nvPr userDrawn="1"/>
        </p:nvSpPr>
        <p:spPr>
          <a:xfrm>
            <a:off x="1267917" y="-2522508"/>
            <a:ext cx="11721773" cy="11723299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EE743-E8C9-4463-A5FC-98F1272297C3}"/>
              </a:ext>
            </a:extLst>
          </p:cNvPr>
          <p:cNvSpPr/>
          <p:nvPr userDrawn="1"/>
        </p:nvSpPr>
        <p:spPr>
          <a:xfrm>
            <a:off x="2975727" y="647700"/>
            <a:ext cx="5382182" cy="5382883"/>
          </a:xfrm>
          <a:prstGeom prst="ellipse">
            <a:avLst/>
          </a:prstGeom>
          <a:gradFill flip="none" rotWithShape="1">
            <a:gsLst>
              <a:gs pos="3000">
                <a:schemeClr val="accent2">
                  <a:alpha val="54000"/>
                  <a:lumMod val="36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5054C8-2FB0-4FEC-9C26-B91F11C9834F}"/>
              </a:ext>
            </a:extLst>
          </p:cNvPr>
          <p:cNvSpPr/>
          <p:nvPr userDrawn="1"/>
        </p:nvSpPr>
        <p:spPr>
          <a:xfrm>
            <a:off x="577895" y="751217"/>
            <a:ext cx="6460343" cy="64611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199E7C-02C1-4186-8D9C-F3C0EAA94370}"/>
              </a:ext>
            </a:extLst>
          </p:cNvPr>
          <p:cNvSpPr/>
          <p:nvPr userDrawn="1"/>
        </p:nvSpPr>
        <p:spPr>
          <a:xfrm>
            <a:off x="4912104" y="997069"/>
            <a:ext cx="6214523" cy="6215332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580258-24DA-435B-90AF-A336B13988E2}"/>
              </a:ext>
            </a:extLst>
          </p:cNvPr>
          <p:cNvSpPr/>
          <p:nvPr userDrawn="1"/>
        </p:nvSpPr>
        <p:spPr>
          <a:xfrm>
            <a:off x="-2382737" y="-2211958"/>
            <a:ext cx="10863555" cy="10864970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A38E2-E1FF-4879-9C32-610C884B2151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bg1"/>
                </a:solidFill>
              </a:rPr>
              <a:t> presentation to </a:t>
            </a:r>
            <a:r>
              <a:rPr lang="en-US" sz="1000" b="0" dirty="0" err="1">
                <a:solidFill>
                  <a:schemeClr val="bg1"/>
                </a:solidFill>
              </a:rPr>
              <a:t>DesignBall</a:t>
            </a:r>
            <a:r>
              <a:rPr lang="en-US" sz="1000" dirty="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E5CC2B-ED72-45C7-BF0A-B092A979472E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DEAE338-FF37-4E7C-8B4D-BAA7F448833A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F2EDF-3097-4F18-875A-24ED93F1F8F7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F9B149-4C49-4902-A6C0-A0377778D17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BBA1E-396F-493A-BFCD-61974646C78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9" name="Rectangle 38">
            <a:hlinkClick r:id="rId6"/>
            <a:extLst>
              <a:ext uri="{FF2B5EF4-FFF2-40B4-BE49-F238E27FC236}">
                <a16:creationId xmlns:a16="http://schemas.microsoft.com/office/drawing/2014/main" id="{D54BDED4-0EE4-42F8-BB4E-20830B8326BE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hlinkClick r:id="rId7"/>
            <a:extLst>
              <a:ext uri="{FF2B5EF4-FFF2-40B4-BE49-F238E27FC236}">
                <a16:creationId xmlns:a16="http://schemas.microsoft.com/office/drawing/2014/main" id="{BA32EFD7-6328-4D67-9E82-B0AE173EA60B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8"/>
            <a:extLst>
              <a:ext uri="{FF2B5EF4-FFF2-40B4-BE49-F238E27FC236}">
                <a16:creationId xmlns:a16="http://schemas.microsoft.com/office/drawing/2014/main" id="{303FACB0-EF37-4261-BA59-7F6A1E3B7D4F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43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9000" decel="43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" dur="3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29000" decel="43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9000" decel="43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3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29000" decel="43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40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4" grpId="0" animBg="1"/>
      <p:bldP spid="35" grpId="0" animBg="1"/>
      <p:bldP spid="36" grpId="0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b="0" dirty="0" err="1">
                <a:solidFill>
                  <a:schemeClr val="tx1"/>
                </a:solidFill>
              </a:rPr>
              <a:t>DesignBall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 dirty="0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 dirty="0">
                <a:solidFill>
                  <a:schemeClr val="tx1"/>
                </a:solidFill>
              </a:rPr>
              <a:t> presentation to </a:t>
            </a:r>
            <a:r>
              <a:rPr lang="en-US" sz="1000" b="0" dirty="0" err="1">
                <a:solidFill>
                  <a:schemeClr val="tx1"/>
                </a:solidFill>
              </a:rPr>
              <a:t>DesignBall</a:t>
            </a:r>
            <a:r>
              <a:rPr lang="en-US" sz="1000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slideLayout" Target="../slideLayouts/slideLayout13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C3D7B1F8-D3A6-4809-A550-0633CD45FABE}"/>
              </a:ext>
            </a:extLst>
          </p:cNvPr>
          <p:cNvSpPr>
            <a:spLocks noEditPoints="1"/>
          </p:cNvSpPr>
          <p:nvPr/>
        </p:nvSpPr>
        <p:spPr bwMode="auto">
          <a:xfrm>
            <a:off x="4446802" y="1779009"/>
            <a:ext cx="3298396" cy="3299983"/>
          </a:xfrm>
          <a:custGeom>
            <a:avLst/>
            <a:gdLst>
              <a:gd name="T0" fmla="*/ 1101 w 2076"/>
              <a:gd name="T1" fmla="*/ 2066 h 2076"/>
              <a:gd name="T2" fmla="*/ 1121 w 2076"/>
              <a:gd name="T3" fmla="*/ 2073 h 2076"/>
              <a:gd name="T4" fmla="*/ 1351 w 2076"/>
              <a:gd name="T5" fmla="*/ 2010 h 2076"/>
              <a:gd name="T6" fmla="*/ 856 w 2076"/>
              <a:gd name="T7" fmla="*/ 2060 h 2076"/>
              <a:gd name="T8" fmla="*/ 733 w 2076"/>
              <a:gd name="T9" fmla="*/ 2030 h 2076"/>
              <a:gd name="T10" fmla="*/ 738 w 2076"/>
              <a:gd name="T11" fmla="*/ 2014 h 2076"/>
              <a:gd name="T12" fmla="*/ 1377 w 2076"/>
              <a:gd name="T13" fmla="*/ 2001 h 2076"/>
              <a:gd name="T14" fmla="*/ 1505 w 2076"/>
              <a:gd name="T15" fmla="*/ 1946 h 2076"/>
              <a:gd name="T16" fmla="*/ 1513 w 2076"/>
              <a:gd name="T17" fmla="*/ 1961 h 2076"/>
              <a:gd name="T18" fmla="*/ 611 w 2076"/>
              <a:gd name="T19" fmla="*/ 1975 h 2076"/>
              <a:gd name="T20" fmla="*/ 406 w 2076"/>
              <a:gd name="T21" fmla="*/ 1841 h 2076"/>
              <a:gd name="T22" fmla="*/ 1624 w 2076"/>
              <a:gd name="T23" fmla="*/ 1885 h 2076"/>
              <a:gd name="T24" fmla="*/ 1802 w 2076"/>
              <a:gd name="T25" fmla="*/ 1728 h 2076"/>
              <a:gd name="T26" fmla="*/ 374 w 2076"/>
              <a:gd name="T27" fmla="*/ 1837 h 2076"/>
              <a:gd name="T28" fmla="*/ 358 w 2076"/>
              <a:gd name="T29" fmla="*/ 1820 h 2076"/>
              <a:gd name="T30" fmla="*/ 295 w 2076"/>
              <a:gd name="T31" fmla="*/ 1739 h 2076"/>
              <a:gd name="T32" fmla="*/ 1807 w 2076"/>
              <a:gd name="T33" fmla="*/ 1714 h 2076"/>
              <a:gd name="T34" fmla="*/ 1825 w 2076"/>
              <a:gd name="T35" fmla="*/ 1693 h 2076"/>
              <a:gd name="T36" fmla="*/ 1833 w 2076"/>
              <a:gd name="T37" fmla="*/ 1700 h 2076"/>
              <a:gd name="T38" fmla="*/ 183 w 2076"/>
              <a:gd name="T39" fmla="*/ 1621 h 2076"/>
              <a:gd name="T40" fmla="*/ 183 w 2076"/>
              <a:gd name="T41" fmla="*/ 1621 h 2076"/>
              <a:gd name="T42" fmla="*/ 1969 w 2076"/>
              <a:gd name="T43" fmla="*/ 1496 h 2076"/>
              <a:gd name="T44" fmla="*/ 2033 w 2076"/>
              <a:gd name="T45" fmla="*/ 1267 h 2076"/>
              <a:gd name="T46" fmla="*/ 1981 w 2076"/>
              <a:gd name="T47" fmla="*/ 1471 h 2076"/>
              <a:gd name="T48" fmla="*/ 52 w 2076"/>
              <a:gd name="T49" fmla="*/ 1336 h 2076"/>
              <a:gd name="T50" fmla="*/ 39 w 2076"/>
              <a:gd name="T51" fmla="*/ 1313 h 2076"/>
              <a:gd name="T52" fmla="*/ 12 w 2076"/>
              <a:gd name="T53" fmla="*/ 1197 h 2076"/>
              <a:gd name="T54" fmla="*/ 41 w 2076"/>
              <a:gd name="T55" fmla="*/ 1298 h 2076"/>
              <a:gd name="T56" fmla="*/ 2047 w 2076"/>
              <a:gd name="T57" fmla="*/ 1250 h 2076"/>
              <a:gd name="T58" fmla="*/ 2067 w 2076"/>
              <a:gd name="T59" fmla="*/ 997 h 2076"/>
              <a:gd name="T60" fmla="*/ 8 w 2076"/>
              <a:gd name="T61" fmla="*/ 1064 h 2076"/>
              <a:gd name="T62" fmla="*/ 8 w 2076"/>
              <a:gd name="T63" fmla="*/ 1035 h 2076"/>
              <a:gd name="T64" fmla="*/ 40 w 2076"/>
              <a:gd name="T65" fmla="*/ 821 h 2076"/>
              <a:gd name="T66" fmla="*/ 2074 w 2076"/>
              <a:gd name="T67" fmla="*/ 976 h 2076"/>
              <a:gd name="T68" fmla="*/ 2017 w 2076"/>
              <a:gd name="T69" fmla="*/ 740 h 2076"/>
              <a:gd name="T70" fmla="*/ 36 w 2076"/>
              <a:gd name="T71" fmla="*/ 800 h 2076"/>
              <a:gd name="T72" fmla="*/ 45 w 2076"/>
              <a:gd name="T73" fmla="*/ 773 h 2076"/>
              <a:gd name="T74" fmla="*/ 69 w 2076"/>
              <a:gd name="T75" fmla="*/ 666 h 2076"/>
              <a:gd name="T76" fmla="*/ 45 w 2076"/>
              <a:gd name="T77" fmla="*/ 773 h 2076"/>
              <a:gd name="T78" fmla="*/ 2007 w 2076"/>
              <a:gd name="T79" fmla="*/ 698 h 2076"/>
              <a:gd name="T80" fmla="*/ 1970 w 2076"/>
              <a:gd name="T81" fmla="*/ 582 h 2076"/>
              <a:gd name="T82" fmla="*/ 134 w 2076"/>
              <a:gd name="T83" fmla="*/ 553 h 2076"/>
              <a:gd name="T84" fmla="*/ 144 w 2076"/>
              <a:gd name="T85" fmla="*/ 527 h 2076"/>
              <a:gd name="T86" fmla="*/ 148 w 2076"/>
              <a:gd name="T87" fmla="*/ 528 h 2076"/>
              <a:gd name="T88" fmla="*/ 1901 w 2076"/>
              <a:gd name="T89" fmla="*/ 486 h 2076"/>
              <a:gd name="T90" fmla="*/ 1823 w 2076"/>
              <a:gd name="T91" fmla="*/ 359 h 2076"/>
              <a:gd name="T92" fmla="*/ 299 w 2076"/>
              <a:gd name="T93" fmla="*/ 330 h 2076"/>
              <a:gd name="T94" fmla="*/ 468 w 2076"/>
              <a:gd name="T95" fmla="*/ 171 h 2076"/>
              <a:gd name="T96" fmla="*/ 1724 w 2076"/>
              <a:gd name="T97" fmla="*/ 282 h 2076"/>
              <a:gd name="T98" fmla="*/ 1703 w 2076"/>
              <a:gd name="T99" fmla="*/ 263 h 2076"/>
              <a:gd name="T100" fmla="*/ 1714 w 2076"/>
              <a:gd name="T101" fmla="*/ 250 h 2076"/>
              <a:gd name="T102" fmla="*/ 503 w 2076"/>
              <a:gd name="T103" fmla="*/ 158 h 2076"/>
              <a:gd name="T104" fmla="*/ 602 w 2076"/>
              <a:gd name="T105" fmla="*/ 96 h 2076"/>
              <a:gd name="T106" fmla="*/ 609 w 2076"/>
              <a:gd name="T107" fmla="*/ 112 h 2076"/>
              <a:gd name="T108" fmla="*/ 1504 w 2076"/>
              <a:gd name="T109" fmla="*/ 120 h 2076"/>
              <a:gd name="T110" fmla="*/ 1288 w 2076"/>
              <a:gd name="T111" fmla="*/ 48 h 2076"/>
              <a:gd name="T112" fmla="*/ 1494 w 2076"/>
              <a:gd name="T113" fmla="*/ 115 h 2076"/>
              <a:gd name="T114" fmla="*/ 764 w 2076"/>
              <a:gd name="T115" fmla="*/ 54 h 2076"/>
              <a:gd name="T116" fmla="*/ 767 w 2076"/>
              <a:gd name="T117" fmla="*/ 54 h 2076"/>
              <a:gd name="T118" fmla="*/ 1263 w 2076"/>
              <a:gd name="T119" fmla="*/ 42 h 2076"/>
              <a:gd name="T120" fmla="*/ 1019 w 2076"/>
              <a:gd name="T121" fmla="*/ 9 h 2076"/>
              <a:gd name="T122" fmla="*/ 990 w 2076"/>
              <a:gd name="T123" fmla="*/ 10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76" h="2076">
                <a:moveTo>
                  <a:pt x="1038" y="2076"/>
                </a:moveTo>
                <a:cubicBezTo>
                  <a:pt x="1024" y="2076"/>
                  <a:pt x="1010" y="2076"/>
                  <a:pt x="996" y="2076"/>
                </a:cubicBezTo>
                <a:cubicBezTo>
                  <a:pt x="958" y="2074"/>
                  <a:pt x="920" y="2070"/>
                  <a:pt x="883" y="2065"/>
                </a:cubicBezTo>
                <a:cubicBezTo>
                  <a:pt x="878" y="2064"/>
                  <a:pt x="875" y="2060"/>
                  <a:pt x="876" y="2055"/>
                </a:cubicBezTo>
                <a:cubicBezTo>
                  <a:pt x="876" y="2051"/>
                  <a:pt x="881" y="2047"/>
                  <a:pt x="885" y="2048"/>
                </a:cubicBezTo>
                <a:cubicBezTo>
                  <a:pt x="922" y="2054"/>
                  <a:pt x="960" y="2057"/>
                  <a:pt x="997" y="2059"/>
                </a:cubicBezTo>
                <a:cubicBezTo>
                  <a:pt x="1028" y="2060"/>
                  <a:pt x="1060" y="2060"/>
                  <a:pt x="1092" y="2058"/>
                </a:cubicBezTo>
                <a:cubicBezTo>
                  <a:pt x="1097" y="2058"/>
                  <a:pt x="1101" y="2061"/>
                  <a:pt x="1101" y="2066"/>
                </a:cubicBezTo>
                <a:cubicBezTo>
                  <a:pt x="1101" y="2071"/>
                  <a:pt x="1098" y="2075"/>
                  <a:pt x="1093" y="2075"/>
                </a:cubicBezTo>
                <a:cubicBezTo>
                  <a:pt x="1075" y="2076"/>
                  <a:pt x="1057" y="2076"/>
                  <a:pt x="1038" y="2076"/>
                </a:cubicBezTo>
                <a:close/>
                <a:moveTo>
                  <a:pt x="1121" y="2073"/>
                </a:moveTo>
                <a:cubicBezTo>
                  <a:pt x="1116" y="2073"/>
                  <a:pt x="1113" y="2070"/>
                  <a:pt x="1112" y="2065"/>
                </a:cubicBezTo>
                <a:cubicBezTo>
                  <a:pt x="1112" y="2061"/>
                  <a:pt x="1116" y="2057"/>
                  <a:pt x="1120" y="2056"/>
                </a:cubicBezTo>
                <a:cubicBezTo>
                  <a:pt x="1125" y="2056"/>
                  <a:pt x="1129" y="2059"/>
                  <a:pt x="1129" y="2064"/>
                </a:cubicBezTo>
                <a:cubicBezTo>
                  <a:pt x="1130" y="2069"/>
                  <a:pt x="1126" y="2073"/>
                  <a:pt x="1122" y="2073"/>
                </a:cubicBezTo>
                <a:cubicBezTo>
                  <a:pt x="1121" y="2073"/>
                  <a:pt x="1121" y="2073"/>
                  <a:pt x="1121" y="2073"/>
                </a:cubicBezTo>
                <a:close/>
                <a:moveTo>
                  <a:pt x="1149" y="2070"/>
                </a:moveTo>
                <a:cubicBezTo>
                  <a:pt x="1145" y="2070"/>
                  <a:pt x="1141" y="2067"/>
                  <a:pt x="1141" y="2063"/>
                </a:cubicBezTo>
                <a:cubicBezTo>
                  <a:pt x="1140" y="2061"/>
                  <a:pt x="1141" y="2058"/>
                  <a:pt x="1142" y="2057"/>
                </a:cubicBezTo>
                <a:cubicBezTo>
                  <a:pt x="1144" y="2055"/>
                  <a:pt x="1146" y="2054"/>
                  <a:pt x="1148" y="2054"/>
                </a:cubicBezTo>
                <a:cubicBezTo>
                  <a:pt x="1185" y="2050"/>
                  <a:pt x="1222" y="2043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90" y="2028"/>
                  <a:pt x="1321" y="2020"/>
                  <a:pt x="1351" y="2010"/>
                </a:cubicBezTo>
                <a:cubicBezTo>
                  <a:pt x="1355" y="2009"/>
                  <a:pt x="1360" y="2011"/>
                  <a:pt x="1361" y="2016"/>
                </a:cubicBezTo>
                <a:cubicBezTo>
                  <a:pt x="1362" y="2018"/>
                  <a:pt x="1362" y="2020"/>
                  <a:pt x="1361" y="2022"/>
                </a:cubicBezTo>
                <a:cubicBezTo>
                  <a:pt x="1360" y="2024"/>
                  <a:pt x="1358" y="2026"/>
                  <a:pt x="1356" y="2026"/>
                </a:cubicBezTo>
                <a:cubicBezTo>
                  <a:pt x="1325" y="2036"/>
                  <a:pt x="1294" y="2045"/>
                  <a:pt x="1262" y="2052"/>
                </a:cubicBezTo>
                <a:cubicBezTo>
                  <a:pt x="1225" y="2060"/>
                  <a:pt x="1187" y="2066"/>
                  <a:pt x="1150" y="2070"/>
                </a:cubicBezTo>
                <a:cubicBezTo>
                  <a:pt x="1150" y="2070"/>
                  <a:pt x="1149" y="2070"/>
                  <a:pt x="1149" y="2070"/>
                </a:cubicBezTo>
                <a:close/>
                <a:moveTo>
                  <a:pt x="856" y="2060"/>
                </a:moveTo>
                <a:cubicBezTo>
                  <a:pt x="856" y="2060"/>
                  <a:pt x="856" y="2060"/>
                  <a:pt x="856" y="2060"/>
                </a:cubicBezTo>
                <a:cubicBezTo>
                  <a:pt x="856" y="2060"/>
                  <a:pt x="855" y="2060"/>
                  <a:pt x="855" y="2060"/>
                </a:cubicBezTo>
                <a:cubicBezTo>
                  <a:pt x="850" y="2059"/>
                  <a:pt x="847" y="2055"/>
                  <a:pt x="848" y="2050"/>
                </a:cubicBezTo>
                <a:cubicBezTo>
                  <a:pt x="849" y="2046"/>
                  <a:pt x="853" y="2043"/>
                  <a:pt x="858" y="2043"/>
                </a:cubicBezTo>
                <a:cubicBezTo>
                  <a:pt x="862" y="2044"/>
                  <a:pt x="865" y="2049"/>
                  <a:pt x="864" y="2053"/>
                </a:cubicBezTo>
                <a:cubicBezTo>
                  <a:pt x="864" y="2057"/>
                  <a:pt x="860" y="2060"/>
                  <a:pt x="856" y="2060"/>
                </a:cubicBezTo>
                <a:close/>
                <a:moveTo>
                  <a:pt x="828" y="2055"/>
                </a:moveTo>
                <a:cubicBezTo>
                  <a:pt x="828" y="2055"/>
                  <a:pt x="827" y="2055"/>
                  <a:pt x="827" y="2055"/>
                </a:cubicBezTo>
                <a:cubicBezTo>
                  <a:pt x="795" y="2048"/>
                  <a:pt x="763" y="2040"/>
                  <a:pt x="733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696" y="2019"/>
                  <a:pt x="660" y="2006"/>
                  <a:pt x="626" y="1991"/>
                </a:cubicBezTo>
                <a:cubicBezTo>
                  <a:pt x="624" y="1990"/>
                  <a:pt x="622" y="1988"/>
                  <a:pt x="621" y="1986"/>
                </a:cubicBezTo>
                <a:cubicBezTo>
                  <a:pt x="620" y="1984"/>
                  <a:pt x="620" y="1982"/>
                  <a:pt x="621" y="1980"/>
                </a:cubicBezTo>
                <a:cubicBezTo>
                  <a:pt x="623" y="1976"/>
                  <a:pt x="628" y="1974"/>
                  <a:pt x="632" y="1975"/>
                </a:cubicBezTo>
                <a:cubicBezTo>
                  <a:pt x="667" y="1990"/>
                  <a:pt x="702" y="2003"/>
                  <a:pt x="737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68" y="2024"/>
                  <a:pt x="799" y="2032"/>
                  <a:pt x="830" y="2038"/>
                </a:cubicBezTo>
                <a:cubicBezTo>
                  <a:pt x="835" y="2039"/>
                  <a:pt x="838" y="2043"/>
                  <a:pt x="837" y="2048"/>
                </a:cubicBezTo>
                <a:cubicBezTo>
                  <a:pt x="836" y="2052"/>
                  <a:pt x="832" y="2055"/>
                  <a:pt x="828" y="2055"/>
                </a:cubicBezTo>
                <a:close/>
                <a:moveTo>
                  <a:pt x="1380" y="2018"/>
                </a:moveTo>
                <a:cubicBezTo>
                  <a:pt x="1377" y="2018"/>
                  <a:pt x="1373" y="2015"/>
                  <a:pt x="1372" y="2012"/>
                </a:cubicBezTo>
                <a:cubicBezTo>
                  <a:pt x="1371" y="2008"/>
                  <a:pt x="1373" y="2003"/>
                  <a:pt x="1377" y="2001"/>
                </a:cubicBezTo>
                <a:cubicBezTo>
                  <a:pt x="1377" y="2001"/>
                  <a:pt x="1377" y="2001"/>
                  <a:pt x="1377" y="2001"/>
                </a:cubicBezTo>
                <a:cubicBezTo>
                  <a:pt x="1382" y="2000"/>
                  <a:pt x="1387" y="2002"/>
                  <a:pt x="1388" y="2006"/>
                </a:cubicBezTo>
                <a:cubicBezTo>
                  <a:pt x="1390" y="2011"/>
                  <a:pt x="1387" y="2016"/>
                  <a:pt x="1383" y="2017"/>
                </a:cubicBezTo>
                <a:cubicBezTo>
                  <a:pt x="1382" y="2017"/>
                  <a:pt x="1381" y="2018"/>
                  <a:pt x="1380" y="2018"/>
                </a:cubicBezTo>
                <a:close/>
                <a:moveTo>
                  <a:pt x="1407" y="2008"/>
                </a:moveTo>
                <a:cubicBezTo>
                  <a:pt x="1403" y="2008"/>
                  <a:pt x="1400" y="2006"/>
                  <a:pt x="1399" y="2002"/>
                </a:cubicBezTo>
                <a:cubicBezTo>
                  <a:pt x="1398" y="2000"/>
                  <a:pt x="1398" y="1998"/>
                  <a:pt x="1399" y="1996"/>
                </a:cubicBezTo>
                <a:cubicBezTo>
                  <a:pt x="1400" y="1994"/>
                  <a:pt x="1401" y="1992"/>
                  <a:pt x="1404" y="1991"/>
                </a:cubicBezTo>
                <a:cubicBezTo>
                  <a:pt x="1438" y="1978"/>
                  <a:pt x="1472" y="1963"/>
                  <a:pt x="1505" y="1946"/>
                </a:cubicBezTo>
                <a:cubicBezTo>
                  <a:pt x="1505" y="1946"/>
                  <a:pt x="1505" y="1946"/>
                  <a:pt x="1505" y="1946"/>
                </a:cubicBezTo>
                <a:cubicBezTo>
                  <a:pt x="1506" y="1946"/>
                  <a:pt x="1506" y="1946"/>
                  <a:pt x="1506" y="1946"/>
                </a:cubicBezTo>
                <a:cubicBezTo>
                  <a:pt x="1534" y="1931"/>
                  <a:pt x="1562" y="1915"/>
                  <a:pt x="1589" y="1898"/>
                </a:cubicBezTo>
                <a:cubicBezTo>
                  <a:pt x="1592" y="1896"/>
                  <a:pt x="1598" y="1897"/>
                  <a:pt x="1600" y="1901"/>
                </a:cubicBezTo>
                <a:cubicBezTo>
                  <a:pt x="1603" y="1905"/>
                  <a:pt x="1602" y="1910"/>
                  <a:pt x="1598" y="1912"/>
                </a:cubicBezTo>
                <a:cubicBezTo>
                  <a:pt x="1571" y="1930"/>
                  <a:pt x="1542" y="1946"/>
                  <a:pt x="1514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479" y="1978"/>
                  <a:pt x="1445" y="1994"/>
                  <a:pt x="1410" y="2007"/>
                </a:cubicBezTo>
                <a:cubicBezTo>
                  <a:pt x="1409" y="2008"/>
                  <a:pt x="1408" y="2008"/>
                  <a:pt x="1407" y="2008"/>
                </a:cubicBezTo>
                <a:close/>
                <a:moveTo>
                  <a:pt x="603" y="1980"/>
                </a:moveTo>
                <a:cubicBezTo>
                  <a:pt x="602" y="1980"/>
                  <a:pt x="601" y="1980"/>
                  <a:pt x="600" y="1979"/>
                </a:cubicBezTo>
                <a:cubicBezTo>
                  <a:pt x="595" y="1977"/>
                  <a:pt x="594" y="1972"/>
                  <a:pt x="596" y="1968"/>
                </a:cubicBezTo>
                <a:cubicBezTo>
                  <a:pt x="597" y="1964"/>
                  <a:pt x="603" y="1962"/>
                  <a:pt x="607" y="1964"/>
                </a:cubicBezTo>
                <a:cubicBezTo>
                  <a:pt x="607" y="1964"/>
                  <a:pt x="607" y="1964"/>
                  <a:pt x="607" y="1964"/>
                </a:cubicBezTo>
                <a:cubicBezTo>
                  <a:pt x="611" y="1966"/>
                  <a:pt x="613" y="1971"/>
                  <a:pt x="611" y="1975"/>
                </a:cubicBezTo>
                <a:cubicBezTo>
                  <a:pt x="610" y="1978"/>
                  <a:pt x="607" y="1980"/>
                  <a:pt x="603" y="1980"/>
                </a:cubicBezTo>
                <a:close/>
                <a:moveTo>
                  <a:pt x="578" y="1968"/>
                </a:moveTo>
                <a:cubicBezTo>
                  <a:pt x="576" y="1968"/>
                  <a:pt x="575" y="1968"/>
                  <a:pt x="574" y="1967"/>
                </a:cubicBezTo>
                <a:cubicBezTo>
                  <a:pt x="545" y="1953"/>
                  <a:pt x="517" y="1937"/>
                  <a:pt x="489" y="1920"/>
                </a:cubicBezTo>
                <a:cubicBezTo>
                  <a:pt x="457" y="1900"/>
                  <a:pt x="426" y="1878"/>
                  <a:pt x="396" y="1854"/>
                </a:cubicBezTo>
                <a:cubicBezTo>
                  <a:pt x="394" y="1853"/>
                  <a:pt x="393" y="1851"/>
                  <a:pt x="393" y="1849"/>
                </a:cubicBezTo>
                <a:cubicBezTo>
                  <a:pt x="393" y="1846"/>
                  <a:pt x="393" y="1844"/>
                  <a:pt x="395" y="1842"/>
                </a:cubicBezTo>
                <a:cubicBezTo>
                  <a:pt x="397" y="1839"/>
                  <a:pt x="403" y="1838"/>
                  <a:pt x="406" y="1841"/>
                </a:cubicBezTo>
                <a:cubicBezTo>
                  <a:pt x="436" y="1864"/>
                  <a:pt x="467" y="1886"/>
                  <a:pt x="498" y="1905"/>
                </a:cubicBezTo>
                <a:cubicBezTo>
                  <a:pt x="525" y="1922"/>
                  <a:pt x="553" y="1938"/>
                  <a:pt x="582" y="1952"/>
                </a:cubicBezTo>
                <a:cubicBezTo>
                  <a:pt x="586" y="1954"/>
                  <a:pt x="587" y="1959"/>
                  <a:pt x="585" y="1963"/>
                </a:cubicBezTo>
                <a:cubicBezTo>
                  <a:pt x="584" y="1966"/>
                  <a:pt x="581" y="1968"/>
                  <a:pt x="578" y="1968"/>
                </a:cubicBezTo>
                <a:close/>
                <a:moveTo>
                  <a:pt x="1617" y="1898"/>
                </a:moveTo>
                <a:cubicBezTo>
                  <a:pt x="1614" y="1898"/>
                  <a:pt x="1611" y="1897"/>
                  <a:pt x="1610" y="1894"/>
                </a:cubicBezTo>
                <a:cubicBezTo>
                  <a:pt x="1607" y="1890"/>
                  <a:pt x="1608" y="1885"/>
                  <a:pt x="1612" y="1883"/>
                </a:cubicBezTo>
                <a:cubicBezTo>
                  <a:pt x="1616" y="1880"/>
                  <a:pt x="1621" y="1881"/>
                  <a:pt x="1624" y="1885"/>
                </a:cubicBezTo>
                <a:cubicBezTo>
                  <a:pt x="1626" y="1889"/>
                  <a:pt x="1625" y="1894"/>
                  <a:pt x="1622" y="1897"/>
                </a:cubicBezTo>
                <a:cubicBezTo>
                  <a:pt x="1620" y="1898"/>
                  <a:pt x="1618" y="1898"/>
                  <a:pt x="1617" y="1898"/>
                </a:cubicBezTo>
                <a:close/>
                <a:moveTo>
                  <a:pt x="1640" y="1882"/>
                </a:moveTo>
                <a:cubicBezTo>
                  <a:pt x="1637" y="1882"/>
                  <a:pt x="1635" y="1881"/>
                  <a:pt x="1633" y="1878"/>
                </a:cubicBezTo>
                <a:cubicBezTo>
                  <a:pt x="1630" y="1875"/>
                  <a:pt x="1631" y="1869"/>
                  <a:pt x="1635" y="1866"/>
                </a:cubicBezTo>
                <a:cubicBezTo>
                  <a:pt x="1665" y="1845"/>
                  <a:pt x="1695" y="1821"/>
                  <a:pt x="1722" y="1796"/>
                </a:cubicBezTo>
                <a:cubicBezTo>
                  <a:pt x="1746" y="1775"/>
                  <a:pt x="1769" y="1752"/>
                  <a:pt x="1790" y="1729"/>
                </a:cubicBezTo>
                <a:cubicBezTo>
                  <a:pt x="1793" y="1726"/>
                  <a:pt x="1799" y="1725"/>
                  <a:pt x="1802" y="1728"/>
                </a:cubicBezTo>
                <a:cubicBezTo>
                  <a:pt x="1805" y="1732"/>
                  <a:pt x="1806" y="1737"/>
                  <a:pt x="1803" y="1740"/>
                </a:cubicBezTo>
                <a:cubicBezTo>
                  <a:pt x="1781" y="1764"/>
                  <a:pt x="1758" y="1787"/>
                  <a:pt x="1734" y="1808"/>
                </a:cubicBezTo>
                <a:cubicBezTo>
                  <a:pt x="1734" y="1809"/>
                  <a:pt x="1734" y="1809"/>
                  <a:pt x="1734" y="1809"/>
                </a:cubicBezTo>
                <a:cubicBezTo>
                  <a:pt x="1734" y="1809"/>
                  <a:pt x="1733" y="1809"/>
                  <a:pt x="1733" y="1809"/>
                </a:cubicBezTo>
                <a:cubicBezTo>
                  <a:pt x="1705" y="1834"/>
                  <a:pt x="1676" y="1858"/>
                  <a:pt x="1645" y="1880"/>
                </a:cubicBezTo>
                <a:cubicBezTo>
                  <a:pt x="1643" y="1881"/>
                  <a:pt x="1642" y="1882"/>
                  <a:pt x="1640" y="1882"/>
                </a:cubicBezTo>
                <a:close/>
                <a:moveTo>
                  <a:pt x="379" y="1838"/>
                </a:moveTo>
                <a:cubicBezTo>
                  <a:pt x="377" y="1838"/>
                  <a:pt x="376" y="1838"/>
                  <a:pt x="374" y="1837"/>
                </a:cubicBezTo>
                <a:cubicBezTo>
                  <a:pt x="374" y="1837"/>
                  <a:pt x="374" y="1837"/>
                  <a:pt x="374" y="1837"/>
                </a:cubicBezTo>
                <a:cubicBezTo>
                  <a:pt x="374" y="1836"/>
                  <a:pt x="374" y="1836"/>
                  <a:pt x="374" y="1836"/>
                </a:cubicBezTo>
                <a:cubicBezTo>
                  <a:pt x="372" y="1835"/>
                  <a:pt x="371" y="1833"/>
                  <a:pt x="371" y="1831"/>
                </a:cubicBezTo>
                <a:cubicBezTo>
                  <a:pt x="371" y="1828"/>
                  <a:pt x="371" y="1826"/>
                  <a:pt x="373" y="1825"/>
                </a:cubicBezTo>
                <a:cubicBezTo>
                  <a:pt x="376" y="1821"/>
                  <a:pt x="381" y="1821"/>
                  <a:pt x="385" y="1823"/>
                </a:cubicBezTo>
                <a:cubicBezTo>
                  <a:pt x="388" y="1826"/>
                  <a:pt x="389" y="1832"/>
                  <a:pt x="386" y="1835"/>
                </a:cubicBezTo>
                <a:cubicBezTo>
                  <a:pt x="384" y="1837"/>
                  <a:pt x="382" y="1838"/>
                  <a:pt x="379" y="1838"/>
                </a:cubicBezTo>
                <a:close/>
                <a:moveTo>
                  <a:pt x="358" y="1820"/>
                </a:moveTo>
                <a:cubicBezTo>
                  <a:pt x="356" y="1820"/>
                  <a:pt x="354" y="1819"/>
                  <a:pt x="352" y="1818"/>
                </a:cubicBezTo>
                <a:cubicBezTo>
                  <a:pt x="328" y="1797"/>
                  <a:pt x="304" y="1774"/>
                  <a:pt x="282" y="1751"/>
                </a:cubicBezTo>
                <a:cubicBezTo>
                  <a:pt x="256" y="1723"/>
                  <a:pt x="232" y="1694"/>
                  <a:pt x="209" y="1663"/>
                </a:cubicBezTo>
                <a:cubicBezTo>
                  <a:pt x="207" y="1662"/>
                  <a:pt x="207" y="1659"/>
                  <a:pt x="207" y="1657"/>
                </a:cubicBezTo>
                <a:cubicBezTo>
                  <a:pt x="208" y="1655"/>
                  <a:pt x="209" y="1653"/>
                  <a:pt x="211" y="1652"/>
                </a:cubicBezTo>
                <a:cubicBezTo>
                  <a:pt x="214" y="1649"/>
                  <a:pt x="220" y="1650"/>
                  <a:pt x="222" y="1653"/>
                </a:cubicBezTo>
                <a:cubicBezTo>
                  <a:pt x="245" y="1683"/>
                  <a:pt x="269" y="1712"/>
                  <a:pt x="294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316" y="1762"/>
                  <a:pt x="339" y="1784"/>
                  <a:pt x="363" y="1805"/>
                </a:cubicBezTo>
                <a:cubicBezTo>
                  <a:pt x="365" y="1807"/>
                  <a:pt x="366" y="1809"/>
                  <a:pt x="366" y="1811"/>
                </a:cubicBezTo>
                <a:cubicBezTo>
                  <a:pt x="366" y="1813"/>
                  <a:pt x="366" y="1815"/>
                  <a:pt x="364" y="1817"/>
                </a:cubicBezTo>
                <a:cubicBezTo>
                  <a:pt x="362" y="1819"/>
                  <a:pt x="360" y="1820"/>
                  <a:pt x="358" y="1820"/>
                </a:cubicBezTo>
                <a:close/>
                <a:moveTo>
                  <a:pt x="1815" y="1722"/>
                </a:moveTo>
                <a:cubicBezTo>
                  <a:pt x="1813" y="1722"/>
                  <a:pt x="1811" y="1721"/>
                  <a:pt x="1810" y="1720"/>
                </a:cubicBezTo>
                <a:cubicBezTo>
                  <a:pt x="1808" y="1719"/>
                  <a:pt x="1807" y="1716"/>
                  <a:pt x="1807" y="1714"/>
                </a:cubicBezTo>
                <a:cubicBezTo>
                  <a:pt x="1806" y="1712"/>
                  <a:pt x="1807" y="1710"/>
                  <a:pt x="1809" y="1708"/>
                </a:cubicBezTo>
                <a:cubicBezTo>
                  <a:pt x="1812" y="1705"/>
                  <a:pt x="1817" y="1704"/>
                  <a:pt x="1821" y="1707"/>
                </a:cubicBezTo>
                <a:cubicBezTo>
                  <a:pt x="1822" y="1709"/>
                  <a:pt x="1823" y="1711"/>
                  <a:pt x="1824" y="1713"/>
                </a:cubicBezTo>
                <a:cubicBezTo>
                  <a:pt x="1824" y="1715"/>
                  <a:pt x="1823" y="1717"/>
                  <a:pt x="1821" y="1719"/>
                </a:cubicBezTo>
                <a:cubicBezTo>
                  <a:pt x="1820" y="1721"/>
                  <a:pt x="1818" y="1722"/>
                  <a:pt x="1815" y="1722"/>
                </a:cubicBezTo>
                <a:close/>
                <a:moveTo>
                  <a:pt x="1833" y="1700"/>
                </a:moveTo>
                <a:cubicBezTo>
                  <a:pt x="1831" y="1700"/>
                  <a:pt x="1829" y="1700"/>
                  <a:pt x="1828" y="1699"/>
                </a:cubicBezTo>
                <a:cubicBezTo>
                  <a:pt x="1826" y="1697"/>
                  <a:pt x="1825" y="1695"/>
                  <a:pt x="1825" y="1693"/>
                </a:cubicBezTo>
                <a:cubicBezTo>
                  <a:pt x="1825" y="1691"/>
                  <a:pt x="1825" y="1688"/>
                  <a:pt x="1827" y="1687"/>
                </a:cubicBezTo>
                <a:cubicBezTo>
                  <a:pt x="1850" y="1658"/>
                  <a:pt x="1873" y="1627"/>
                  <a:pt x="1893" y="1596"/>
                </a:cubicBezTo>
                <a:cubicBezTo>
                  <a:pt x="1910" y="1570"/>
                  <a:pt x="1926" y="1542"/>
                  <a:pt x="1941" y="1514"/>
                </a:cubicBezTo>
                <a:cubicBezTo>
                  <a:pt x="1943" y="1510"/>
                  <a:pt x="1949" y="1508"/>
                  <a:pt x="1953" y="1510"/>
                </a:cubicBezTo>
                <a:cubicBezTo>
                  <a:pt x="1957" y="1513"/>
                  <a:pt x="1958" y="1518"/>
                  <a:pt x="1956" y="1522"/>
                </a:cubicBezTo>
                <a:cubicBezTo>
                  <a:pt x="1941" y="1550"/>
                  <a:pt x="1925" y="1578"/>
                  <a:pt x="1907" y="1605"/>
                </a:cubicBezTo>
                <a:cubicBezTo>
                  <a:pt x="1887" y="1637"/>
                  <a:pt x="1864" y="1668"/>
                  <a:pt x="1840" y="1697"/>
                </a:cubicBezTo>
                <a:cubicBezTo>
                  <a:pt x="1838" y="1699"/>
                  <a:pt x="1836" y="1700"/>
                  <a:pt x="1833" y="1700"/>
                </a:cubicBezTo>
                <a:close/>
                <a:moveTo>
                  <a:pt x="199" y="1644"/>
                </a:moveTo>
                <a:cubicBezTo>
                  <a:pt x="196" y="1644"/>
                  <a:pt x="194" y="1643"/>
                  <a:pt x="192" y="1640"/>
                </a:cubicBezTo>
                <a:cubicBezTo>
                  <a:pt x="191" y="1639"/>
                  <a:pt x="190" y="1636"/>
                  <a:pt x="191" y="1634"/>
                </a:cubicBezTo>
                <a:cubicBezTo>
                  <a:pt x="191" y="1632"/>
                  <a:pt x="192" y="1630"/>
                  <a:pt x="194" y="1629"/>
                </a:cubicBezTo>
                <a:cubicBezTo>
                  <a:pt x="198" y="1626"/>
                  <a:pt x="203" y="1627"/>
                  <a:pt x="206" y="1631"/>
                </a:cubicBezTo>
                <a:cubicBezTo>
                  <a:pt x="209" y="1634"/>
                  <a:pt x="208" y="1640"/>
                  <a:pt x="204" y="1642"/>
                </a:cubicBezTo>
                <a:cubicBezTo>
                  <a:pt x="202" y="1643"/>
                  <a:pt x="201" y="1644"/>
                  <a:pt x="199" y="1644"/>
                </a:cubicBezTo>
                <a:close/>
                <a:moveTo>
                  <a:pt x="183" y="1621"/>
                </a:moveTo>
                <a:cubicBezTo>
                  <a:pt x="180" y="1621"/>
                  <a:pt x="177" y="1619"/>
                  <a:pt x="176" y="1617"/>
                </a:cubicBezTo>
                <a:cubicBezTo>
                  <a:pt x="158" y="1590"/>
                  <a:pt x="141" y="1562"/>
                  <a:pt x="126" y="1534"/>
                </a:cubicBezTo>
                <a:cubicBezTo>
                  <a:pt x="125" y="1532"/>
                  <a:pt x="124" y="1530"/>
                  <a:pt x="125" y="1528"/>
                </a:cubicBezTo>
                <a:cubicBezTo>
                  <a:pt x="126" y="1525"/>
                  <a:pt x="127" y="1524"/>
                  <a:pt x="129" y="1523"/>
                </a:cubicBezTo>
                <a:cubicBezTo>
                  <a:pt x="133" y="1520"/>
                  <a:pt x="138" y="1522"/>
                  <a:pt x="141" y="1526"/>
                </a:cubicBezTo>
                <a:cubicBezTo>
                  <a:pt x="156" y="1554"/>
                  <a:pt x="172" y="1581"/>
                  <a:pt x="190" y="1608"/>
                </a:cubicBezTo>
                <a:cubicBezTo>
                  <a:pt x="192" y="1611"/>
                  <a:pt x="191" y="1617"/>
                  <a:pt x="188" y="1619"/>
                </a:cubicBezTo>
                <a:cubicBezTo>
                  <a:pt x="186" y="1620"/>
                  <a:pt x="185" y="1621"/>
                  <a:pt x="183" y="1621"/>
                </a:cubicBezTo>
                <a:close/>
                <a:moveTo>
                  <a:pt x="1962" y="1501"/>
                </a:moveTo>
                <a:cubicBezTo>
                  <a:pt x="1962" y="1501"/>
                  <a:pt x="1962" y="1501"/>
                  <a:pt x="1962" y="1501"/>
                </a:cubicBezTo>
                <a:cubicBezTo>
                  <a:pt x="1960" y="1501"/>
                  <a:pt x="1959" y="1501"/>
                  <a:pt x="1958" y="1500"/>
                </a:cubicBezTo>
                <a:cubicBezTo>
                  <a:pt x="1956" y="1499"/>
                  <a:pt x="1954" y="1498"/>
                  <a:pt x="1954" y="1495"/>
                </a:cubicBezTo>
                <a:cubicBezTo>
                  <a:pt x="1953" y="1493"/>
                  <a:pt x="1953" y="1491"/>
                  <a:pt x="1954" y="1489"/>
                </a:cubicBezTo>
                <a:cubicBezTo>
                  <a:pt x="1956" y="1485"/>
                  <a:pt x="1961" y="1483"/>
                  <a:pt x="1965" y="1485"/>
                </a:cubicBezTo>
                <a:cubicBezTo>
                  <a:pt x="1967" y="1486"/>
                  <a:pt x="1969" y="1488"/>
                  <a:pt x="1970" y="1490"/>
                </a:cubicBezTo>
                <a:cubicBezTo>
                  <a:pt x="1970" y="1492"/>
                  <a:pt x="1970" y="1494"/>
                  <a:pt x="1969" y="1496"/>
                </a:cubicBezTo>
                <a:cubicBezTo>
                  <a:pt x="1968" y="1499"/>
                  <a:pt x="1965" y="1501"/>
                  <a:pt x="1962" y="1501"/>
                </a:cubicBezTo>
                <a:close/>
                <a:moveTo>
                  <a:pt x="1974" y="1476"/>
                </a:moveTo>
                <a:cubicBezTo>
                  <a:pt x="1972" y="1476"/>
                  <a:pt x="1971" y="1475"/>
                  <a:pt x="1970" y="1475"/>
                </a:cubicBezTo>
                <a:cubicBezTo>
                  <a:pt x="1966" y="1473"/>
                  <a:pt x="1964" y="1468"/>
                  <a:pt x="1966" y="1464"/>
                </a:cubicBezTo>
                <a:cubicBezTo>
                  <a:pt x="1981" y="1430"/>
                  <a:pt x="1995" y="1396"/>
                  <a:pt x="2006" y="1361"/>
                </a:cubicBezTo>
                <a:cubicBezTo>
                  <a:pt x="2007" y="1360"/>
                  <a:pt x="2007" y="1360"/>
                  <a:pt x="2007" y="1360"/>
                </a:cubicBezTo>
                <a:cubicBezTo>
                  <a:pt x="2007" y="1360"/>
                  <a:pt x="2007" y="1360"/>
                  <a:pt x="2007" y="1359"/>
                </a:cubicBezTo>
                <a:cubicBezTo>
                  <a:pt x="2017" y="1329"/>
                  <a:pt x="2026" y="1298"/>
                  <a:pt x="2033" y="1267"/>
                </a:cubicBezTo>
                <a:cubicBezTo>
                  <a:pt x="2034" y="1263"/>
                  <a:pt x="2038" y="1260"/>
                  <a:pt x="2043" y="1261"/>
                </a:cubicBezTo>
                <a:cubicBezTo>
                  <a:pt x="2047" y="1262"/>
                  <a:pt x="2050" y="1267"/>
                  <a:pt x="2049" y="1271"/>
                </a:cubicBezTo>
                <a:cubicBezTo>
                  <a:pt x="2042" y="1303"/>
                  <a:pt x="2033" y="1334"/>
                  <a:pt x="2023" y="1365"/>
                </a:cubicBezTo>
                <a:cubicBezTo>
                  <a:pt x="2023" y="1365"/>
                  <a:pt x="2023" y="1365"/>
                  <a:pt x="2023" y="1365"/>
                </a:cubicBezTo>
                <a:cubicBezTo>
                  <a:pt x="2023" y="1366"/>
                  <a:pt x="2023" y="1366"/>
                  <a:pt x="2022" y="1366"/>
                </a:cubicBezTo>
                <a:cubicBezTo>
                  <a:pt x="2011" y="1402"/>
                  <a:pt x="1997" y="1437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0" y="1474"/>
                  <a:pt x="1977" y="1476"/>
                  <a:pt x="1974" y="1476"/>
                </a:cubicBezTo>
                <a:close/>
                <a:moveTo>
                  <a:pt x="92" y="1454"/>
                </a:moveTo>
                <a:cubicBezTo>
                  <a:pt x="89" y="1454"/>
                  <a:pt x="86" y="1452"/>
                  <a:pt x="84" y="1449"/>
                </a:cubicBezTo>
                <a:cubicBezTo>
                  <a:pt x="70" y="1416"/>
                  <a:pt x="58" y="1382"/>
                  <a:pt x="47" y="1348"/>
                </a:cubicBezTo>
                <a:cubicBezTo>
                  <a:pt x="47" y="1348"/>
                  <a:pt x="47" y="1348"/>
                  <a:pt x="47" y="1348"/>
                </a:cubicBezTo>
                <a:cubicBezTo>
                  <a:pt x="46" y="1347"/>
                  <a:pt x="46" y="1347"/>
                  <a:pt x="46" y="1347"/>
                </a:cubicBezTo>
                <a:cubicBezTo>
                  <a:pt x="46" y="1345"/>
                  <a:pt x="46" y="1343"/>
                  <a:pt x="47" y="1341"/>
                </a:cubicBezTo>
                <a:cubicBezTo>
                  <a:pt x="48" y="1339"/>
                  <a:pt x="50" y="1337"/>
                  <a:pt x="52" y="1336"/>
                </a:cubicBezTo>
                <a:cubicBezTo>
                  <a:pt x="56" y="1335"/>
                  <a:pt x="61" y="1338"/>
                  <a:pt x="63" y="1342"/>
                </a:cubicBezTo>
                <a:cubicBezTo>
                  <a:pt x="73" y="1376"/>
                  <a:pt x="86" y="1410"/>
                  <a:pt x="100" y="1442"/>
                </a:cubicBezTo>
                <a:cubicBezTo>
                  <a:pt x="102" y="1447"/>
                  <a:pt x="100" y="1452"/>
                  <a:pt x="95" y="1454"/>
                </a:cubicBezTo>
                <a:cubicBezTo>
                  <a:pt x="94" y="1454"/>
                  <a:pt x="93" y="1454"/>
                  <a:pt x="92" y="1454"/>
                </a:cubicBezTo>
                <a:close/>
                <a:moveTo>
                  <a:pt x="47" y="1326"/>
                </a:moveTo>
                <a:cubicBezTo>
                  <a:pt x="43" y="1326"/>
                  <a:pt x="39" y="1323"/>
                  <a:pt x="38" y="1320"/>
                </a:cubicBezTo>
                <a:cubicBezTo>
                  <a:pt x="38" y="1320"/>
                  <a:pt x="38" y="1320"/>
                  <a:pt x="38" y="1320"/>
                </a:cubicBezTo>
                <a:cubicBezTo>
                  <a:pt x="38" y="1318"/>
                  <a:pt x="38" y="1315"/>
                  <a:pt x="39" y="1313"/>
                </a:cubicBezTo>
                <a:cubicBezTo>
                  <a:pt x="40" y="1311"/>
                  <a:pt x="42" y="1310"/>
                  <a:pt x="44" y="1309"/>
                </a:cubicBezTo>
                <a:cubicBezTo>
                  <a:pt x="49" y="1308"/>
                  <a:pt x="53" y="1311"/>
                  <a:pt x="55" y="1315"/>
                </a:cubicBezTo>
                <a:cubicBezTo>
                  <a:pt x="55" y="1317"/>
                  <a:pt x="55" y="1320"/>
                  <a:pt x="54" y="1322"/>
                </a:cubicBezTo>
                <a:cubicBezTo>
                  <a:pt x="53" y="1324"/>
                  <a:pt x="51" y="1325"/>
                  <a:pt x="49" y="1326"/>
                </a:cubicBezTo>
                <a:cubicBezTo>
                  <a:pt x="48" y="1326"/>
                  <a:pt x="47" y="1326"/>
                  <a:pt x="47" y="1326"/>
                </a:cubicBezTo>
                <a:close/>
                <a:moveTo>
                  <a:pt x="39" y="1299"/>
                </a:moveTo>
                <a:cubicBezTo>
                  <a:pt x="35" y="1299"/>
                  <a:pt x="32" y="1296"/>
                  <a:pt x="31" y="1292"/>
                </a:cubicBezTo>
                <a:cubicBezTo>
                  <a:pt x="23" y="1261"/>
                  <a:pt x="17" y="1229"/>
                  <a:pt x="12" y="1197"/>
                </a:cubicBezTo>
                <a:cubicBezTo>
                  <a:pt x="6" y="1160"/>
                  <a:pt x="2" y="1121"/>
                  <a:pt x="0" y="1084"/>
                </a:cubicBezTo>
                <a:cubicBezTo>
                  <a:pt x="0" y="1081"/>
                  <a:pt x="1" y="1079"/>
                  <a:pt x="3" y="1078"/>
                </a:cubicBezTo>
                <a:cubicBezTo>
                  <a:pt x="4" y="1076"/>
                  <a:pt x="6" y="1075"/>
                  <a:pt x="9" y="1075"/>
                </a:cubicBezTo>
                <a:cubicBezTo>
                  <a:pt x="13" y="1075"/>
                  <a:pt x="17" y="1078"/>
                  <a:pt x="17" y="1083"/>
                </a:cubicBezTo>
                <a:cubicBezTo>
                  <a:pt x="19" y="1120"/>
                  <a:pt x="23" y="1158"/>
                  <a:pt x="28" y="1195"/>
                </a:cubicBezTo>
                <a:cubicBezTo>
                  <a:pt x="28" y="1195"/>
                  <a:pt x="28" y="1195"/>
                  <a:pt x="28" y="1195"/>
                </a:cubicBezTo>
                <a:cubicBezTo>
                  <a:pt x="33" y="1226"/>
                  <a:pt x="40" y="1257"/>
                  <a:pt x="47" y="1288"/>
                </a:cubicBezTo>
                <a:cubicBezTo>
                  <a:pt x="49" y="1293"/>
                  <a:pt x="46" y="1297"/>
                  <a:pt x="41" y="1298"/>
                </a:cubicBezTo>
                <a:cubicBezTo>
                  <a:pt x="41" y="1298"/>
                  <a:pt x="40" y="1299"/>
                  <a:pt x="39" y="1299"/>
                </a:cubicBezTo>
                <a:close/>
                <a:moveTo>
                  <a:pt x="2047" y="1250"/>
                </a:moveTo>
                <a:cubicBezTo>
                  <a:pt x="2046" y="1250"/>
                  <a:pt x="2046" y="1250"/>
                  <a:pt x="2045" y="1250"/>
                </a:cubicBezTo>
                <a:cubicBezTo>
                  <a:pt x="2041" y="1249"/>
                  <a:pt x="2038" y="1245"/>
                  <a:pt x="2039" y="1240"/>
                </a:cubicBezTo>
                <a:cubicBezTo>
                  <a:pt x="2039" y="1240"/>
                  <a:pt x="2039" y="1240"/>
                  <a:pt x="2039" y="1240"/>
                </a:cubicBezTo>
                <a:cubicBezTo>
                  <a:pt x="2040" y="1235"/>
                  <a:pt x="2044" y="1232"/>
                  <a:pt x="2049" y="1233"/>
                </a:cubicBezTo>
                <a:cubicBezTo>
                  <a:pt x="2053" y="1234"/>
                  <a:pt x="2056" y="1239"/>
                  <a:pt x="2055" y="1243"/>
                </a:cubicBezTo>
                <a:cubicBezTo>
                  <a:pt x="2054" y="1247"/>
                  <a:pt x="2051" y="1250"/>
                  <a:pt x="2047" y="1250"/>
                </a:cubicBezTo>
                <a:close/>
                <a:moveTo>
                  <a:pt x="2052" y="1222"/>
                </a:moveTo>
                <a:cubicBezTo>
                  <a:pt x="2052" y="1222"/>
                  <a:pt x="2051" y="1222"/>
                  <a:pt x="2051" y="1222"/>
                </a:cubicBezTo>
                <a:cubicBezTo>
                  <a:pt x="2049" y="1222"/>
                  <a:pt x="2047" y="1221"/>
                  <a:pt x="2045" y="1219"/>
                </a:cubicBezTo>
                <a:cubicBezTo>
                  <a:pt x="2044" y="1217"/>
                  <a:pt x="2043" y="1215"/>
                  <a:pt x="2044" y="1212"/>
                </a:cubicBezTo>
                <a:cubicBezTo>
                  <a:pt x="2050" y="1176"/>
                  <a:pt x="2055" y="1138"/>
                  <a:pt x="2057" y="1101"/>
                </a:cubicBezTo>
                <a:cubicBezTo>
                  <a:pt x="2058" y="1080"/>
                  <a:pt x="2059" y="1059"/>
                  <a:pt x="2059" y="1038"/>
                </a:cubicBezTo>
                <a:cubicBezTo>
                  <a:pt x="2059" y="1027"/>
                  <a:pt x="2059" y="1016"/>
                  <a:pt x="2058" y="1006"/>
                </a:cubicBezTo>
                <a:cubicBezTo>
                  <a:pt x="2058" y="1001"/>
                  <a:pt x="2062" y="997"/>
                  <a:pt x="2067" y="997"/>
                </a:cubicBezTo>
                <a:cubicBezTo>
                  <a:pt x="2071" y="997"/>
                  <a:pt x="2075" y="1000"/>
                  <a:pt x="2075" y="1005"/>
                </a:cubicBezTo>
                <a:cubicBezTo>
                  <a:pt x="2076" y="1016"/>
                  <a:pt x="2076" y="1027"/>
                  <a:pt x="2076" y="1038"/>
                </a:cubicBezTo>
                <a:cubicBezTo>
                  <a:pt x="2076" y="1059"/>
                  <a:pt x="2075" y="1081"/>
                  <a:pt x="2074" y="1102"/>
                </a:cubicBezTo>
                <a:cubicBezTo>
                  <a:pt x="2072" y="1140"/>
                  <a:pt x="2067" y="1178"/>
                  <a:pt x="2061" y="1215"/>
                </a:cubicBezTo>
                <a:cubicBezTo>
                  <a:pt x="2061" y="1215"/>
                  <a:pt x="2061" y="1215"/>
                  <a:pt x="2061" y="1215"/>
                </a:cubicBezTo>
                <a:cubicBezTo>
                  <a:pt x="2060" y="1219"/>
                  <a:pt x="2056" y="1222"/>
                  <a:pt x="2052" y="1222"/>
                </a:cubicBezTo>
                <a:close/>
                <a:moveTo>
                  <a:pt x="8" y="1064"/>
                </a:moveTo>
                <a:cubicBezTo>
                  <a:pt x="8" y="1064"/>
                  <a:pt x="8" y="1064"/>
                  <a:pt x="8" y="1064"/>
                </a:cubicBezTo>
                <a:cubicBezTo>
                  <a:pt x="3" y="1064"/>
                  <a:pt x="0" y="1060"/>
                  <a:pt x="0" y="1055"/>
                </a:cubicBezTo>
                <a:cubicBezTo>
                  <a:pt x="0" y="1053"/>
                  <a:pt x="0" y="1051"/>
                  <a:pt x="2" y="1049"/>
                </a:cubicBezTo>
                <a:cubicBezTo>
                  <a:pt x="4" y="1048"/>
                  <a:pt x="6" y="1047"/>
                  <a:pt x="8" y="1047"/>
                </a:cubicBezTo>
                <a:cubicBezTo>
                  <a:pt x="8" y="1047"/>
                  <a:pt x="8" y="1047"/>
                  <a:pt x="8" y="1047"/>
                </a:cubicBezTo>
                <a:cubicBezTo>
                  <a:pt x="13" y="1047"/>
                  <a:pt x="16" y="1050"/>
                  <a:pt x="17" y="1055"/>
                </a:cubicBezTo>
                <a:cubicBezTo>
                  <a:pt x="17" y="1060"/>
                  <a:pt x="13" y="1063"/>
                  <a:pt x="8" y="1064"/>
                </a:cubicBezTo>
                <a:close/>
                <a:moveTo>
                  <a:pt x="8" y="1035"/>
                </a:moveTo>
                <a:cubicBezTo>
                  <a:pt x="8" y="1035"/>
                  <a:pt x="8" y="1035"/>
                  <a:pt x="8" y="1035"/>
                </a:cubicBezTo>
                <a:cubicBezTo>
                  <a:pt x="6" y="1035"/>
                  <a:pt x="4" y="1034"/>
                  <a:pt x="2" y="1033"/>
                </a:cubicBezTo>
                <a:cubicBezTo>
                  <a:pt x="0" y="1031"/>
                  <a:pt x="0" y="1029"/>
                  <a:pt x="0" y="1027"/>
                </a:cubicBezTo>
                <a:cubicBezTo>
                  <a:pt x="0" y="995"/>
                  <a:pt x="2" y="962"/>
                  <a:pt x="5" y="930"/>
                </a:cubicBezTo>
                <a:cubicBezTo>
                  <a:pt x="9" y="892"/>
                  <a:pt x="15" y="855"/>
                  <a:pt x="23" y="818"/>
                </a:cubicBezTo>
                <a:cubicBezTo>
                  <a:pt x="23" y="817"/>
                  <a:pt x="23" y="817"/>
                  <a:pt x="23" y="817"/>
                </a:cubicBezTo>
                <a:cubicBezTo>
                  <a:pt x="24" y="813"/>
                  <a:pt x="29" y="810"/>
                  <a:pt x="34" y="811"/>
                </a:cubicBezTo>
                <a:cubicBezTo>
                  <a:pt x="36" y="811"/>
                  <a:pt x="38" y="813"/>
                  <a:pt x="39" y="815"/>
                </a:cubicBezTo>
                <a:cubicBezTo>
                  <a:pt x="40" y="817"/>
                  <a:pt x="40" y="819"/>
                  <a:pt x="40" y="821"/>
                </a:cubicBezTo>
                <a:cubicBezTo>
                  <a:pt x="32" y="857"/>
                  <a:pt x="26" y="895"/>
                  <a:pt x="22" y="932"/>
                </a:cubicBezTo>
                <a:cubicBezTo>
                  <a:pt x="19" y="963"/>
                  <a:pt x="17" y="995"/>
                  <a:pt x="17" y="1027"/>
                </a:cubicBezTo>
                <a:cubicBezTo>
                  <a:pt x="16" y="1032"/>
                  <a:pt x="13" y="1035"/>
                  <a:pt x="8" y="1035"/>
                </a:cubicBezTo>
                <a:close/>
                <a:moveTo>
                  <a:pt x="2066" y="986"/>
                </a:moveTo>
                <a:cubicBezTo>
                  <a:pt x="2061" y="986"/>
                  <a:pt x="2057" y="982"/>
                  <a:pt x="2057" y="978"/>
                </a:cubicBezTo>
                <a:cubicBezTo>
                  <a:pt x="2057" y="975"/>
                  <a:pt x="2058" y="973"/>
                  <a:pt x="2059" y="972"/>
                </a:cubicBezTo>
                <a:cubicBezTo>
                  <a:pt x="2061" y="970"/>
                  <a:pt x="2063" y="969"/>
                  <a:pt x="2065" y="969"/>
                </a:cubicBezTo>
                <a:cubicBezTo>
                  <a:pt x="2070" y="968"/>
                  <a:pt x="2074" y="972"/>
                  <a:pt x="2074" y="976"/>
                </a:cubicBezTo>
                <a:cubicBezTo>
                  <a:pt x="2074" y="977"/>
                  <a:pt x="2074" y="977"/>
                  <a:pt x="2074" y="977"/>
                </a:cubicBezTo>
                <a:cubicBezTo>
                  <a:pt x="2074" y="981"/>
                  <a:pt x="2071" y="985"/>
                  <a:pt x="2066" y="986"/>
                </a:cubicBezTo>
                <a:cubicBezTo>
                  <a:pt x="2066" y="986"/>
                  <a:pt x="2066" y="986"/>
                  <a:pt x="2066" y="986"/>
                </a:cubicBezTo>
                <a:close/>
                <a:moveTo>
                  <a:pt x="2064" y="957"/>
                </a:moveTo>
                <a:cubicBezTo>
                  <a:pt x="2059" y="957"/>
                  <a:pt x="2055" y="954"/>
                  <a:pt x="2055" y="950"/>
                </a:cubicBezTo>
                <a:cubicBezTo>
                  <a:pt x="2052" y="913"/>
                  <a:pt x="2047" y="875"/>
                  <a:pt x="2039" y="839"/>
                </a:cubicBezTo>
                <a:cubicBezTo>
                  <a:pt x="2033" y="808"/>
                  <a:pt x="2025" y="777"/>
                  <a:pt x="2016" y="746"/>
                </a:cubicBezTo>
                <a:cubicBezTo>
                  <a:pt x="2016" y="744"/>
                  <a:pt x="2016" y="742"/>
                  <a:pt x="2017" y="740"/>
                </a:cubicBezTo>
                <a:cubicBezTo>
                  <a:pt x="2018" y="738"/>
                  <a:pt x="2020" y="736"/>
                  <a:pt x="2022" y="736"/>
                </a:cubicBezTo>
                <a:cubicBezTo>
                  <a:pt x="2026" y="734"/>
                  <a:pt x="2031" y="737"/>
                  <a:pt x="2032" y="741"/>
                </a:cubicBezTo>
                <a:cubicBezTo>
                  <a:pt x="2042" y="772"/>
                  <a:pt x="2050" y="804"/>
                  <a:pt x="2056" y="835"/>
                </a:cubicBezTo>
                <a:cubicBezTo>
                  <a:pt x="2063" y="873"/>
                  <a:pt x="2069" y="911"/>
                  <a:pt x="2072" y="948"/>
                </a:cubicBezTo>
                <a:cubicBezTo>
                  <a:pt x="2072" y="953"/>
                  <a:pt x="2069" y="957"/>
                  <a:pt x="2064" y="957"/>
                </a:cubicBezTo>
                <a:cubicBezTo>
                  <a:pt x="2064" y="957"/>
                  <a:pt x="2064" y="957"/>
                  <a:pt x="2064" y="957"/>
                </a:cubicBezTo>
                <a:close/>
                <a:moveTo>
                  <a:pt x="38" y="800"/>
                </a:moveTo>
                <a:cubicBezTo>
                  <a:pt x="37" y="800"/>
                  <a:pt x="37" y="800"/>
                  <a:pt x="36" y="800"/>
                </a:cubicBezTo>
                <a:cubicBezTo>
                  <a:pt x="32" y="799"/>
                  <a:pt x="29" y="794"/>
                  <a:pt x="30" y="790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2" y="785"/>
                  <a:pt x="36" y="782"/>
                  <a:pt x="40" y="783"/>
                </a:cubicBezTo>
                <a:cubicBezTo>
                  <a:pt x="42" y="784"/>
                  <a:pt x="44" y="785"/>
                  <a:pt x="45" y="787"/>
                </a:cubicBezTo>
                <a:cubicBezTo>
                  <a:pt x="47" y="789"/>
                  <a:pt x="47" y="791"/>
                  <a:pt x="46" y="794"/>
                </a:cubicBezTo>
                <a:cubicBezTo>
                  <a:pt x="45" y="797"/>
                  <a:pt x="42" y="800"/>
                  <a:pt x="38" y="800"/>
                </a:cubicBezTo>
                <a:close/>
                <a:moveTo>
                  <a:pt x="45" y="773"/>
                </a:moveTo>
                <a:cubicBezTo>
                  <a:pt x="45" y="773"/>
                  <a:pt x="44" y="773"/>
                  <a:pt x="43" y="772"/>
                </a:cubicBezTo>
                <a:cubicBezTo>
                  <a:pt x="41" y="772"/>
                  <a:pt x="39" y="770"/>
                  <a:pt x="38" y="768"/>
                </a:cubicBezTo>
                <a:cubicBezTo>
                  <a:pt x="37" y="766"/>
                  <a:pt x="36" y="764"/>
                  <a:pt x="37" y="762"/>
                </a:cubicBezTo>
                <a:cubicBezTo>
                  <a:pt x="46" y="731"/>
                  <a:pt x="56" y="70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8" y="669"/>
                  <a:pt x="68" y="669"/>
                  <a:pt x="68" y="669"/>
                </a:cubicBezTo>
                <a:cubicBezTo>
                  <a:pt x="68" y="668"/>
                  <a:pt x="68" y="667"/>
                  <a:pt x="69" y="666"/>
                </a:cubicBezTo>
                <a:cubicBezTo>
                  <a:pt x="82" y="632"/>
                  <a:pt x="97" y="598"/>
                  <a:pt x="113" y="566"/>
                </a:cubicBezTo>
                <a:cubicBezTo>
                  <a:pt x="115" y="562"/>
                  <a:pt x="121" y="560"/>
                  <a:pt x="125" y="562"/>
                </a:cubicBezTo>
                <a:cubicBezTo>
                  <a:pt x="129" y="564"/>
                  <a:pt x="131" y="569"/>
                  <a:pt x="129" y="573"/>
                </a:cubicBezTo>
                <a:cubicBezTo>
                  <a:pt x="112" y="605"/>
                  <a:pt x="97" y="638"/>
                  <a:pt x="85" y="672"/>
                </a:cubicBezTo>
                <a:cubicBezTo>
                  <a:pt x="84" y="672"/>
                  <a:pt x="84" y="673"/>
                  <a:pt x="84" y="674"/>
                </a:cubicBezTo>
                <a:cubicBezTo>
                  <a:pt x="84" y="675"/>
                  <a:pt x="83" y="675"/>
                  <a:pt x="83" y="676"/>
                </a:cubicBezTo>
                <a:cubicBezTo>
                  <a:pt x="72" y="706"/>
                  <a:pt x="62" y="736"/>
                  <a:pt x="53" y="767"/>
                </a:cubicBezTo>
                <a:cubicBezTo>
                  <a:pt x="52" y="770"/>
                  <a:pt x="49" y="773"/>
                  <a:pt x="45" y="773"/>
                </a:cubicBezTo>
                <a:close/>
                <a:moveTo>
                  <a:pt x="2016" y="725"/>
                </a:moveTo>
                <a:cubicBezTo>
                  <a:pt x="2012" y="725"/>
                  <a:pt x="2009" y="723"/>
                  <a:pt x="2008" y="719"/>
                </a:cubicBezTo>
                <a:cubicBezTo>
                  <a:pt x="2007" y="717"/>
                  <a:pt x="2007" y="715"/>
                  <a:pt x="2008" y="713"/>
                </a:cubicBezTo>
                <a:cubicBezTo>
                  <a:pt x="2009" y="711"/>
                  <a:pt x="2011" y="709"/>
                  <a:pt x="2013" y="709"/>
                </a:cubicBezTo>
                <a:cubicBezTo>
                  <a:pt x="2018" y="707"/>
                  <a:pt x="2023" y="710"/>
                  <a:pt x="2024" y="714"/>
                </a:cubicBezTo>
                <a:cubicBezTo>
                  <a:pt x="2025" y="719"/>
                  <a:pt x="2023" y="723"/>
                  <a:pt x="2019" y="725"/>
                </a:cubicBezTo>
                <a:cubicBezTo>
                  <a:pt x="2018" y="725"/>
                  <a:pt x="2017" y="725"/>
                  <a:pt x="2016" y="725"/>
                </a:cubicBezTo>
                <a:close/>
                <a:moveTo>
                  <a:pt x="2007" y="698"/>
                </a:moveTo>
                <a:cubicBezTo>
                  <a:pt x="2003" y="698"/>
                  <a:pt x="2000" y="696"/>
                  <a:pt x="1999" y="693"/>
                </a:cubicBezTo>
                <a:cubicBezTo>
                  <a:pt x="1986" y="659"/>
                  <a:pt x="1972" y="625"/>
                  <a:pt x="1956" y="592"/>
                </a:cubicBezTo>
                <a:cubicBezTo>
                  <a:pt x="1956" y="591"/>
                  <a:pt x="1956" y="591"/>
                  <a:pt x="1956" y="591"/>
                </a:cubicBezTo>
                <a:cubicBezTo>
                  <a:pt x="1956" y="591"/>
                  <a:pt x="1955" y="590"/>
                  <a:pt x="1955" y="590"/>
                </a:cubicBezTo>
                <a:cubicBezTo>
                  <a:pt x="1941" y="561"/>
                  <a:pt x="1926" y="533"/>
                  <a:pt x="1909" y="506"/>
                </a:cubicBezTo>
                <a:cubicBezTo>
                  <a:pt x="1907" y="502"/>
                  <a:pt x="1908" y="497"/>
                  <a:pt x="1912" y="494"/>
                </a:cubicBezTo>
                <a:cubicBezTo>
                  <a:pt x="1916" y="492"/>
                  <a:pt x="1921" y="493"/>
                  <a:pt x="1924" y="497"/>
                </a:cubicBezTo>
                <a:cubicBezTo>
                  <a:pt x="1940" y="525"/>
                  <a:pt x="1956" y="553"/>
                  <a:pt x="1970" y="582"/>
                </a:cubicBezTo>
                <a:cubicBezTo>
                  <a:pt x="1970" y="582"/>
                  <a:pt x="1971" y="583"/>
                  <a:pt x="1971" y="583"/>
                </a:cubicBezTo>
                <a:cubicBezTo>
                  <a:pt x="1971" y="584"/>
                  <a:pt x="1971" y="584"/>
                  <a:pt x="1971" y="584"/>
                </a:cubicBezTo>
                <a:cubicBezTo>
                  <a:pt x="1988" y="618"/>
                  <a:pt x="2002" y="652"/>
                  <a:pt x="2015" y="687"/>
                </a:cubicBezTo>
                <a:cubicBezTo>
                  <a:pt x="2015" y="687"/>
                  <a:pt x="2015" y="687"/>
                  <a:pt x="2015" y="687"/>
                </a:cubicBezTo>
                <a:cubicBezTo>
                  <a:pt x="2015" y="689"/>
                  <a:pt x="2015" y="692"/>
                  <a:pt x="2014" y="694"/>
                </a:cubicBezTo>
                <a:cubicBezTo>
                  <a:pt x="2013" y="696"/>
                  <a:pt x="2012" y="697"/>
                  <a:pt x="2010" y="698"/>
                </a:cubicBezTo>
                <a:cubicBezTo>
                  <a:pt x="2009" y="698"/>
                  <a:pt x="2008" y="698"/>
                  <a:pt x="2007" y="698"/>
                </a:cubicBezTo>
                <a:close/>
                <a:moveTo>
                  <a:pt x="134" y="553"/>
                </a:moveTo>
                <a:cubicBezTo>
                  <a:pt x="133" y="553"/>
                  <a:pt x="131" y="553"/>
                  <a:pt x="130" y="552"/>
                </a:cubicBezTo>
                <a:cubicBezTo>
                  <a:pt x="128" y="551"/>
                  <a:pt x="127" y="549"/>
                  <a:pt x="126" y="547"/>
                </a:cubicBezTo>
                <a:cubicBezTo>
                  <a:pt x="125" y="545"/>
                  <a:pt x="126" y="542"/>
                  <a:pt x="127" y="540"/>
                </a:cubicBezTo>
                <a:cubicBezTo>
                  <a:pt x="129" y="536"/>
                  <a:pt x="134" y="535"/>
                  <a:pt x="138" y="537"/>
                </a:cubicBezTo>
                <a:cubicBezTo>
                  <a:pt x="142" y="539"/>
                  <a:pt x="144" y="544"/>
                  <a:pt x="142" y="549"/>
                </a:cubicBezTo>
                <a:cubicBezTo>
                  <a:pt x="140" y="551"/>
                  <a:pt x="137" y="553"/>
                  <a:pt x="134" y="553"/>
                </a:cubicBezTo>
                <a:close/>
                <a:moveTo>
                  <a:pt x="148" y="528"/>
                </a:moveTo>
                <a:cubicBezTo>
                  <a:pt x="147" y="528"/>
                  <a:pt x="145" y="528"/>
                  <a:pt x="144" y="527"/>
                </a:cubicBezTo>
                <a:cubicBezTo>
                  <a:pt x="140" y="525"/>
                  <a:pt x="138" y="520"/>
                  <a:pt x="141" y="516"/>
                </a:cubicBezTo>
                <a:cubicBezTo>
                  <a:pt x="157" y="488"/>
                  <a:pt x="175" y="460"/>
                  <a:pt x="193" y="434"/>
                </a:cubicBezTo>
                <a:cubicBezTo>
                  <a:pt x="215" y="403"/>
                  <a:pt x="239" y="373"/>
                  <a:pt x="265" y="345"/>
                </a:cubicBezTo>
                <a:cubicBezTo>
                  <a:pt x="268" y="342"/>
                  <a:pt x="273" y="342"/>
                  <a:pt x="277" y="345"/>
                </a:cubicBezTo>
                <a:cubicBezTo>
                  <a:pt x="280" y="348"/>
                  <a:pt x="280" y="353"/>
                  <a:pt x="277" y="357"/>
                </a:cubicBezTo>
                <a:cubicBezTo>
                  <a:pt x="252" y="384"/>
                  <a:pt x="229" y="414"/>
                  <a:pt x="207" y="444"/>
                </a:cubicBezTo>
                <a:cubicBezTo>
                  <a:pt x="189" y="470"/>
                  <a:pt x="171" y="497"/>
                  <a:pt x="155" y="524"/>
                </a:cubicBezTo>
                <a:cubicBezTo>
                  <a:pt x="154" y="527"/>
                  <a:pt x="151" y="528"/>
                  <a:pt x="148" y="528"/>
                </a:cubicBezTo>
                <a:close/>
                <a:moveTo>
                  <a:pt x="1901" y="486"/>
                </a:moveTo>
                <a:cubicBezTo>
                  <a:pt x="1899" y="486"/>
                  <a:pt x="1896" y="485"/>
                  <a:pt x="1895" y="483"/>
                </a:cubicBezTo>
                <a:cubicBezTo>
                  <a:pt x="1895" y="483"/>
                  <a:pt x="1895" y="483"/>
                  <a:pt x="1895" y="483"/>
                </a:cubicBezTo>
                <a:cubicBezTo>
                  <a:pt x="1894" y="482"/>
                  <a:pt x="1894" y="482"/>
                  <a:pt x="1894" y="482"/>
                </a:cubicBezTo>
                <a:cubicBezTo>
                  <a:pt x="1892" y="478"/>
                  <a:pt x="1893" y="473"/>
                  <a:pt x="1897" y="470"/>
                </a:cubicBezTo>
                <a:cubicBezTo>
                  <a:pt x="1901" y="468"/>
                  <a:pt x="1906" y="469"/>
                  <a:pt x="1908" y="473"/>
                </a:cubicBezTo>
                <a:cubicBezTo>
                  <a:pt x="1911" y="477"/>
                  <a:pt x="1910" y="482"/>
                  <a:pt x="1906" y="485"/>
                </a:cubicBezTo>
                <a:cubicBezTo>
                  <a:pt x="1905" y="486"/>
                  <a:pt x="1903" y="486"/>
                  <a:pt x="1901" y="486"/>
                </a:cubicBezTo>
                <a:close/>
                <a:moveTo>
                  <a:pt x="1886" y="463"/>
                </a:moveTo>
                <a:cubicBezTo>
                  <a:pt x="1883" y="463"/>
                  <a:pt x="1880" y="461"/>
                  <a:pt x="1879" y="459"/>
                </a:cubicBezTo>
                <a:cubicBezTo>
                  <a:pt x="1857" y="428"/>
                  <a:pt x="1834" y="398"/>
                  <a:pt x="1810" y="370"/>
                </a:cubicBezTo>
                <a:cubicBezTo>
                  <a:pt x="1789" y="346"/>
                  <a:pt x="1767" y="323"/>
                  <a:pt x="1744" y="301"/>
                </a:cubicBezTo>
                <a:cubicBezTo>
                  <a:pt x="1743" y="299"/>
                  <a:pt x="1742" y="297"/>
                  <a:pt x="1742" y="295"/>
                </a:cubicBezTo>
                <a:cubicBezTo>
                  <a:pt x="1742" y="293"/>
                  <a:pt x="1743" y="291"/>
                  <a:pt x="1744" y="289"/>
                </a:cubicBezTo>
                <a:cubicBezTo>
                  <a:pt x="1747" y="286"/>
                  <a:pt x="1753" y="286"/>
                  <a:pt x="1756" y="289"/>
                </a:cubicBezTo>
                <a:cubicBezTo>
                  <a:pt x="1779" y="311"/>
                  <a:pt x="1802" y="335"/>
                  <a:pt x="1823" y="359"/>
                </a:cubicBezTo>
                <a:cubicBezTo>
                  <a:pt x="1848" y="388"/>
                  <a:pt x="1871" y="418"/>
                  <a:pt x="1893" y="449"/>
                </a:cubicBezTo>
                <a:cubicBezTo>
                  <a:pt x="1895" y="453"/>
                  <a:pt x="1894" y="458"/>
                  <a:pt x="1890" y="461"/>
                </a:cubicBezTo>
                <a:cubicBezTo>
                  <a:pt x="1889" y="462"/>
                  <a:pt x="1887" y="463"/>
                  <a:pt x="1886" y="463"/>
                </a:cubicBezTo>
                <a:close/>
                <a:moveTo>
                  <a:pt x="290" y="339"/>
                </a:moveTo>
                <a:cubicBezTo>
                  <a:pt x="288" y="339"/>
                  <a:pt x="286" y="338"/>
                  <a:pt x="284" y="336"/>
                </a:cubicBezTo>
                <a:cubicBezTo>
                  <a:pt x="281" y="333"/>
                  <a:pt x="281" y="328"/>
                  <a:pt x="284" y="324"/>
                </a:cubicBezTo>
                <a:cubicBezTo>
                  <a:pt x="287" y="321"/>
                  <a:pt x="293" y="321"/>
                  <a:pt x="296" y="324"/>
                </a:cubicBezTo>
                <a:cubicBezTo>
                  <a:pt x="298" y="325"/>
                  <a:pt x="298" y="328"/>
                  <a:pt x="299" y="330"/>
                </a:cubicBezTo>
                <a:cubicBezTo>
                  <a:pt x="299" y="332"/>
                  <a:pt x="298" y="334"/>
                  <a:pt x="296" y="336"/>
                </a:cubicBezTo>
                <a:cubicBezTo>
                  <a:pt x="295" y="338"/>
                  <a:pt x="292" y="339"/>
                  <a:pt x="290" y="339"/>
                </a:cubicBezTo>
                <a:close/>
                <a:moveTo>
                  <a:pt x="310" y="318"/>
                </a:moveTo>
                <a:cubicBezTo>
                  <a:pt x="308" y="318"/>
                  <a:pt x="305" y="317"/>
                  <a:pt x="304" y="316"/>
                </a:cubicBezTo>
                <a:cubicBezTo>
                  <a:pt x="300" y="312"/>
                  <a:pt x="300" y="307"/>
                  <a:pt x="304" y="304"/>
                </a:cubicBezTo>
                <a:cubicBezTo>
                  <a:pt x="327" y="281"/>
                  <a:pt x="351" y="259"/>
                  <a:pt x="376" y="239"/>
                </a:cubicBezTo>
                <a:cubicBezTo>
                  <a:pt x="405" y="215"/>
                  <a:pt x="436" y="192"/>
                  <a:pt x="467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71" y="168"/>
                  <a:pt x="477" y="170"/>
                  <a:pt x="479" y="173"/>
                </a:cubicBezTo>
                <a:cubicBezTo>
                  <a:pt x="482" y="177"/>
                  <a:pt x="481" y="183"/>
                  <a:pt x="477" y="185"/>
                </a:cubicBezTo>
                <a:cubicBezTo>
                  <a:pt x="445" y="206"/>
                  <a:pt x="415" y="228"/>
                  <a:pt x="386" y="252"/>
                </a:cubicBezTo>
                <a:cubicBezTo>
                  <a:pt x="362" y="272"/>
                  <a:pt x="338" y="293"/>
                  <a:pt x="316" y="316"/>
                </a:cubicBezTo>
                <a:cubicBezTo>
                  <a:pt x="314" y="317"/>
                  <a:pt x="312" y="318"/>
                  <a:pt x="310" y="318"/>
                </a:cubicBezTo>
                <a:close/>
                <a:moveTo>
                  <a:pt x="1730" y="284"/>
                </a:moveTo>
                <a:cubicBezTo>
                  <a:pt x="1728" y="284"/>
                  <a:pt x="1725" y="283"/>
                  <a:pt x="1724" y="282"/>
                </a:cubicBezTo>
                <a:cubicBezTo>
                  <a:pt x="1722" y="280"/>
                  <a:pt x="1721" y="278"/>
                  <a:pt x="1721" y="276"/>
                </a:cubicBezTo>
                <a:cubicBezTo>
                  <a:pt x="1721" y="274"/>
                  <a:pt x="1722" y="272"/>
                  <a:pt x="1723" y="270"/>
                </a:cubicBezTo>
                <a:cubicBezTo>
                  <a:pt x="1726" y="267"/>
                  <a:pt x="1732" y="266"/>
                  <a:pt x="1735" y="269"/>
                </a:cubicBezTo>
                <a:cubicBezTo>
                  <a:pt x="1737" y="271"/>
                  <a:pt x="1738" y="273"/>
                  <a:pt x="1738" y="275"/>
                </a:cubicBezTo>
                <a:cubicBezTo>
                  <a:pt x="1738" y="277"/>
                  <a:pt x="1737" y="280"/>
                  <a:pt x="1736" y="281"/>
                </a:cubicBezTo>
                <a:cubicBezTo>
                  <a:pt x="1734" y="283"/>
                  <a:pt x="1732" y="284"/>
                  <a:pt x="1730" y="284"/>
                </a:cubicBezTo>
                <a:close/>
                <a:moveTo>
                  <a:pt x="1708" y="265"/>
                </a:moveTo>
                <a:cubicBezTo>
                  <a:pt x="1706" y="265"/>
                  <a:pt x="1704" y="265"/>
                  <a:pt x="1703" y="263"/>
                </a:cubicBezTo>
                <a:cubicBezTo>
                  <a:pt x="1675" y="239"/>
                  <a:pt x="1645" y="216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588" y="177"/>
                  <a:pt x="1560" y="160"/>
                  <a:pt x="1533" y="145"/>
                </a:cubicBezTo>
                <a:cubicBezTo>
                  <a:pt x="1529" y="143"/>
                  <a:pt x="1527" y="138"/>
                  <a:pt x="1529" y="134"/>
                </a:cubicBezTo>
                <a:cubicBezTo>
                  <a:pt x="1532" y="130"/>
                  <a:pt x="1537" y="128"/>
                  <a:pt x="1541" y="130"/>
                </a:cubicBezTo>
                <a:cubicBezTo>
                  <a:pt x="1569" y="146"/>
                  <a:pt x="1597" y="163"/>
                  <a:pt x="1623" y="181"/>
                </a:cubicBezTo>
                <a:cubicBezTo>
                  <a:pt x="1655" y="202"/>
                  <a:pt x="1685" y="226"/>
                  <a:pt x="1714" y="250"/>
                </a:cubicBezTo>
                <a:cubicBezTo>
                  <a:pt x="1716" y="252"/>
                  <a:pt x="1717" y="254"/>
                  <a:pt x="1717" y="256"/>
                </a:cubicBezTo>
                <a:cubicBezTo>
                  <a:pt x="1717" y="259"/>
                  <a:pt x="1716" y="261"/>
                  <a:pt x="1715" y="262"/>
                </a:cubicBezTo>
                <a:cubicBezTo>
                  <a:pt x="1713" y="264"/>
                  <a:pt x="1711" y="265"/>
                  <a:pt x="1708" y="265"/>
                </a:cubicBezTo>
                <a:close/>
                <a:moveTo>
                  <a:pt x="496" y="171"/>
                </a:moveTo>
                <a:cubicBezTo>
                  <a:pt x="493" y="171"/>
                  <a:pt x="490" y="170"/>
                  <a:pt x="489" y="167"/>
                </a:cubicBezTo>
                <a:cubicBezTo>
                  <a:pt x="487" y="165"/>
                  <a:pt x="487" y="163"/>
                  <a:pt x="488" y="161"/>
                </a:cubicBezTo>
                <a:cubicBezTo>
                  <a:pt x="488" y="159"/>
                  <a:pt x="489" y="157"/>
                  <a:pt x="491" y="156"/>
                </a:cubicBezTo>
                <a:cubicBezTo>
                  <a:pt x="495" y="153"/>
                  <a:pt x="501" y="155"/>
                  <a:pt x="503" y="158"/>
                </a:cubicBezTo>
                <a:cubicBezTo>
                  <a:pt x="504" y="160"/>
                  <a:pt x="505" y="163"/>
                  <a:pt x="504" y="165"/>
                </a:cubicBezTo>
                <a:cubicBezTo>
                  <a:pt x="504" y="167"/>
                  <a:pt x="502" y="169"/>
                  <a:pt x="500" y="170"/>
                </a:cubicBezTo>
                <a:cubicBezTo>
                  <a:pt x="499" y="171"/>
                  <a:pt x="497" y="171"/>
                  <a:pt x="496" y="171"/>
                </a:cubicBezTo>
                <a:close/>
                <a:moveTo>
                  <a:pt x="520" y="157"/>
                </a:moveTo>
                <a:cubicBezTo>
                  <a:pt x="517" y="157"/>
                  <a:pt x="514" y="155"/>
                  <a:pt x="513" y="153"/>
                </a:cubicBezTo>
                <a:cubicBezTo>
                  <a:pt x="512" y="151"/>
                  <a:pt x="511" y="148"/>
                  <a:pt x="512" y="146"/>
                </a:cubicBezTo>
                <a:cubicBezTo>
                  <a:pt x="512" y="144"/>
                  <a:pt x="514" y="142"/>
                  <a:pt x="516" y="141"/>
                </a:cubicBezTo>
                <a:cubicBezTo>
                  <a:pt x="544" y="125"/>
                  <a:pt x="573" y="110"/>
                  <a:pt x="602" y="96"/>
                </a:cubicBezTo>
                <a:cubicBezTo>
                  <a:pt x="602" y="96"/>
                  <a:pt x="603" y="96"/>
                  <a:pt x="604" y="95"/>
                </a:cubicBezTo>
                <a:cubicBezTo>
                  <a:pt x="605" y="95"/>
                  <a:pt x="605" y="95"/>
                  <a:pt x="605" y="95"/>
                </a:cubicBezTo>
                <a:cubicBezTo>
                  <a:pt x="638" y="79"/>
                  <a:pt x="673" y="66"/>
                  <a:pt x="708" y="54"/>
                </a:cubicBezTo>
                <a:cubicBezTo>
                  <a:pt x="712" y="53"/>
                  <a:pt x="717" y="55"/>
                  <a:pt x="718" y="59"/>
                </a:cubicBezTo>
                <a:cubicBezTo>
                  <a:pt x="720" y="64"/>
                  <a:pt x="718" y="69"/>
                  <a:pt x="713" y="70"/>
                </a:cubicBezTo>
                <a:cubicBezTo>
                  <a:pt x="679" y="82"/>
                  <a:pt x="645" y="95"/>
                  <a:pt x="612" y="110"/>
                </a:cubicBezTo>
                <a:cubicBezTo>
                  <a:pt x="611" y="110"/>
                  <a:pt x="611" y="111"/>
                  <a:pt x="610" y="111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580" y="125"/>
                  <a:pt x="552" y="140"/>
                  <a:pt x="524" y="156"/>
                </a:cubicBezTo>
                <a:cubicBezTo>
                  <a:pt x="523" y="156"/>
                  <a:pt x="522" y="157"/>
                  <a:pt x="520" y="157"/>
                </a:cubicBezTo>
                <a:close/>
                <a:moveTo>
                  <a:pt x="1512" y="133"/>
                </a:moveTo>
                <a:cubicBezTo>
                  <a:pt x="1511" y="133"/>
                  <a:pt x="1509" y="133"/>
                  <a:pt x="1508" y="132"/>
                </a:cubicBezTo>
                <a:cubicBezTo>
                  <a:pt x="1506" y="131"/>
                  <a:pt x="1504" y="129"/>
                  <a:pt x="1504" y="127"/>
                </a:cubicBezTo>
                <a:cubicBezTo>
                  <a:pt x="1503" y="125"/>
                  <a:pt x="1503" y="122"/>
                  <a:pt x="1504" y="120"/>
                </a:cubicBezTo>
                <a:cubicBezTo>
                  <a:pt x="1506" y="116"/>
                  <a:pt x="1512" y="115"/>
                  <a:pt x="1516" y="117"/>
                </a:cubicBezTo>
                <a:cubicBezTo>
                  <a:pt x="1520" y="119"/>
                  <a:pt x="1522" y="124"/>
                  <a:pt x="1519" y="128"/>
                </a:cubicBezTo>
                <a:cubicBezTo>
                  <a:pt x="1518" y="131"/>
                  <a:pt x="1515" y="133"/>
                  <a:pt x="1512" y="133"/>
                </a:cubicBezTo>
                <a:close/>
                <a:moveTo>
                  <a:pt x="1487" y="120"/>
                </a:moveTo>
                <a:cubicBezTo>
                  <a:pt x="1485" y="120"/>
                  <a:pt x="1484" y="120"/>
                  <a:pt x="1483" y="119"/>
                </a:cubicBezTo>
                <a:cubicBezTo>
                  <a:pt x="1450" y="104"/>
                  <a:pt x="1416" y="89"/>
                  <a:pt x="1382" y="77"/>
                </a:cubicBezTo>
                <a:cubicBezTo>
                  <a:pt x="1381" y="77"/>
                  <a:pt x="1380" y="76"/>
                  <a:pt x="1379" y="76"/>
                </a:cubicBezTo>
                <a:cubicBezTo>
                  <a:pt x="1350" y="65"/>
                  <a:pt x="1319" y="56"/>
                  <a:pt x="1288" y="48"/>
                </a:cubicBezTo>
                <a:cubicBezTo>
                  <a:pt x="1284" y="47"/>
                  <a:pt x="1281" y="43"/>
                  <a:pt x="1282" y="38"/>
                </a:cubicBezTo>
                <a:cubicBezTo>
                  <a:pt x="1283" y="34"/>
                  <a:pt x="1288" y="31"/>
                  <a:pt x="1292" y="32"/>
                </a:cubicBezTo>
                <a:cubicBezTo>
                  <a:pt x="1324" y="40"/>
                  <a:pt x="1355" y="49"/>
                  <a:pt x="1385" y="60"/>
                </a:cubicBezTo>
                <a:cubicBezTo>
                  <a:pt x="1386" y="60"/>
                  <a:pt x="1386" y="61"/>
                  <a:pt x="1387" y="61"/>
                </a:cubicBezTo>
                <a:cubicBezTo>
                  <a:pt x="1388" y="61"/>
                  <a:pt x="1388" y="61"/>
                  <a:pt x="1388" y="61"/>
                </a:cubicBezTo>
                <a:cubicBezTo>
                  <a:pt x="1423" y="74"/>
                  <a:pt x="1457" y="88"/>
                  <a:pt x="1490" y="104"/>
                </a:cubicBezTo>
                <a:cubicBezTo>
                  <a:pt x="1492" y="105"/>
                  <a:pt x="1494" y="107"/>
                  <a:pt x="1495" y="109"/>
                </a:cubicBezTo>
                <a:cubicBezTo>
                  <a:pt x="1495" y="111"/>
                  <a:pt x="1495" y="113"/>
                  <a:pt x="1494" y="115"/>
                </a:cubicBezTo>
                <a:cubicBezTo>
                  <a:pt x="1493" y="118"/>
                  <a:pt x="1490" y="120"/>
                  <a:pt x="1487" y="120"/>
                </a:cubicBezTo>
                <a:close/>
                <a:moveTo>
                  <a:pt x="737" y="62"/>
                </a:moveTo>
                <a:cubicBezTo>
                  <a:pt x="734" y="62"/>
                  <a:pt x="730" y="59"/>
                  <a:pt x="729" y="56"/>
                </a:cubicBezTo>
                <a:cubicBezTo>
                  <a:pt x="728" y="51"/>
                  <a:pt x="730" y="47"/>
                  <a:pt x="735" y="45"/>
                </a:cubicBezTo>
                <a:cubicBezTo>
                  <a:pt x="739" y="44"/>
                  <a:pt x="744" y="47"/>
                  <a:pt x="745" y="51"/>
                </a:cubicBezTo>
                <a:cubicBezTo>
                  <a:pt x="747" y="55"/>
                  <a:pt x="744" y="60"/>
                  <a:pt x="740" y="62"/>
                </a:cubicBezTo>
                <a:cubicBezTo>
                  <a:pt x="739" y="62"/>
                  <a:pt x="738" y="62"/>
                  <a:pt x="737" y="62"/>
                </a:cubicBezTo>
                <a:close/>
                <a:moveTo>
                  <a:pt x="764" y="54"/>
                </a:moveTo>
                <a:cubicBezTo>
                  <a:pt x="761" y="54"/>
                  <a:pt x="757" y="51"/>
                  <a:pt x="756" y="48"/>
                </a:cubicBezTo>
                <a:cubicBezTo>
                  <a:pt x="755" y="43"/>
                  <a:pt x="758" y="39"/>
                  <a:pt x="762" y="37"/>
                </a:cubicBezTo>
                <a:cubicBezTo>
                  <a:pt x="793" y="29"/>
                  <a:pt x="825" y="22"/>
                  <a:pt x="857" y="16"/>
                </a:cubicBezTo>
                <a:cubicBezTo>
                  <a:pt x="894" y="9"/>
                  <a:pt x="932" y="5"/>
                  <a:pt x="970" y="2"/>
                </a:cubicBezTo>
                <a:cubicBezTo>
                  <a:pt x="975" y="2"/>
                  <a:pt x="979" y="5"/>
                  <a:pt x="979" y="10"/>
                </a:cubicBezTo>
                <a:cubicBezTo>
                  <a:pt x="979" y="15"/>
                  <a:pt x="976" y="19"/>
                  <a:pt x="971" y="19"/>
                </a:cubicBezTo>
                <a:cubicBezTo>
                  <a:pt x="934" y="22"/>
                  <a:pt x="897" y="26"/>
                  <a:pt x="860" y="33"/>
                </a:cubicBezTo>
                <a:cubicBezTo>
                  <a:pt x="828" y="38"/>
                  <a:pt x="797" y="45"/>
                  <a:pt x="767" y="54"/>
                </a:cubicBezTo>
                <a:cubicBezTo>
                  <a:pt x="766" y="54"/>
                  <a:pt x="765" y="54"/>
                  <a:pt x="764" y="54"/>
                </a:cubicBezTo>
                <a:close/>
                <a:moveTo>
                  <a:pt x="1263" y="42"/>
                </a:moveTo>
                <a:cubicBezTo>
                  <a:pt x="1262" y="42"/>
                  <a:pt x="1262" y="42"/>
                  <a:pt x="1261" y="42"/>
                </a:cubicBezTo>
                <a:cubicBezTo>
                  <a:pt x="1256" y="41"/>
                  <a:pt x="1253" y="36"/>
                  <a:pt x="1254" y="32"/>
                </a:cubicBezTo>
                <a:cubicBezTo>
                  <a:pt x="1255" y="27"/>
                  <a:pt x="1260" y="24"/>
                  <a:pt x="1265" y="25"/>
                </a:cubicBezTo>
                <a:cubicBezTo>
                  <a:pt x="1267" y="26"/>
                  <a:pt x="1269" y="27"/>
                  <a:pt x="1270" y="29"/>
                </a:cubicBezTo>
                <a:cubicBezTo>
                  <a:pt x="1271" y="31"/>
                  <a:pt x="1272" y="33"/>
                  <a:pt x="1271" y="35"/>
                </a:cubicBezTo>
                <a:cubicBezTo>
                  <a:pt x="1270" y="39"/>
                  <a:pt x="1267" y="42"/>
                  <a:pt x="1263" y="42"/>
                </a:cubicBezTo>
                <a:close/>
                <a:moveTo>
                  <a:pt x="1235" y="36"/>
                </a:moveTo>
                <a:cubicBezTo>
                  <a:pt x="1235" y="36"/>
                  <a:pt x="1234" y="36"/>
                  <a:pt x="1233" y="36"/>
                </a:cubicBezTo>
                <a:cubicBezTo>
                  <a:pt x="1197" y="29"/>
                  <a:pt x="1160" y="24"/>
                  <a:pt x="1123" y="21"/>
                </a:cubicBezTo>
                <a:cubicBezTo>
                  <a:pt x="1123" y="21"/>
                  <a:pt x="1123" y="21"/>
                  <a:pt x="1122" y="21"/>
                </a:cubicBezTo>
                <a:cubicBezTo>
                  <a:pt x="1094" y="18"/>
                  <a:pt x="1065" y="17"/>
                  <a:pt x="1037" y="17"/>
                </a:cubicBezTo>
                <a:cubicBezTo>
                  <a:pt x="1034" y="17"/>
                  <a:pt x="1031" y="17"/>
                  <a:pt x="1027" y="17"/>
                </a:cubicBezTo>
                <a:cubicBezTo>
                  <a:pt x="1027" y="17"/>
                  <a:pt x="1027" y="17"/>
                  <a:pt x="1027" y="17"/>
                </a:cubicBezTo>
                <a:cubicBezTo>
                  <a:pt x="1022" y="17"/>
                  <a:pt x="1019" y="13"/>
                  <a:pt x="1019" y="9"/>
                </a:cubicBezTo>
                <a:cubicBezTo>
                  <a:pt x="1018" y="4"/>
                  <a:pt x="1022" y="0"/>
                  <a:pt x="1027" y="0"/>
                </a:cubicBezTo>
                <a:cubicBezTo>
                  <a:pt x="1031" y="0"/>
                  <a:pt x="1034" y="0"/>
                  <a:pt x="1037" y="0"/>
                </a:cubicBezTo>
                <a:cubicBezTo>
                  <a:pt x="1066" y="0"/>
                  <a:pt x="1095" y="1"/>
                  <a:pt x="1124" y="4"/>
                </a:cubicBezTo>
                <a:cubicBezTo>
                  <a:pt x="1162" y="7"/>
                  <a:pt x="1200" y="12"/>
                  <a:pt x="1237" y="19"/>
                </a:cubicBezTo>
                <a:cubicBezTo>
                  <a:pt x="1241" y="20"/>
                  <a:pt x="1244" y="25"/>
                  <a:pt x="1243" y="29"/>
                </a:cubicBezTo>
                <a:cubicBezTo>
                  <a:pt x="1243" y="33"/>
                  <a:pt x="1239" y="36"/>
                  <a:pt x="1235" y="36"/>
                </a:cubicBezTo>
                <a:close/>
                <a:moveTo>
                  <a:pt x="999" y="18"/>
                </a:moveTo>
                <a:cubicBezTo>
                  <a:pt x="994" y="18"/>
                  <a:pt x="990" y="14"/>
                  <a:pt x="990" y="10"/>
                </a:cubicBezTo>
                <a:cubicBezTo>
                  <a:pt x="990" y="7"/>
                  <a:pt x="991" y="5"/>
                  <a:pt x="993" y="3"/>
                </a:cubicBezTo>
                <a:cubicBezTo>
                  <a:pt x="994" y="2"/>
                  <a:pt x="996" y="1"/>
                  <a:pt x="998" y="1"/>
                </a:cubicBezTo>
                <a:cubicBezTo>
                  <a:pt x="999" y="1"/>
                  <a:pt x="999" y="1"/>
                  <a:pt x="999" y="1"/>
                </a:cubicBezTo>
                <a:cubicBezTo>
                  <a:pt x="1003" y="1"/>
                  <a:pt x="1007" y="4"/>
                  <a:pt x="1007" y="9"/>
                </a:cubicBezTo>
                <a:cubicBezTo>
                  <a:pt x="1007" y="14"/>
                  <a:pt x="1004" y="18"/>
                  <a:pt x="999" y="18"/>
                </a:cubicBezTo>
                <a:cubicBezTo>
                  <a:pt x="999" y="18"/>
                  <a:pt x="999" y="18"/>
                  <a:pt x="999" y="18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7A9C8164-320D-48C7-A0F7-D1696BB87EFD}"/>
              </a:ext>
            </a:extLst>
          </p:cNvPr>
          <p:cNvSpPr>
            <a:spLocks noEditPoints="1"/>
          </p:cNvSpPr>
          <p:nvPr/>
        </p:nvSpPr>
        <p:spPr bwMode="auto">
          <a:xfrm>
            <a:off x="4503945" y="1832977"/>
            <a:ext cx="3184110" cy="3188872"/>
          </a:xfrm>
          <a:custGeom>
            <a:avLst/>
            <a:gdLst>
              <a:gd name="T0" fmla="*/ 991 w 2004"/>
              <a:gd name="T1" fmla="*/ 1989 h 2006"/>
              <a:gd name="T2" fmla="*/ 1003 w 2004"/>
              <a:gd name="T3" fmla="*/ 2006 h 2006"/>
              <a:gd name="T4" fmla="*/ 1354 w 2004"/>
              <a:gd name="T5" fmla="*/ 1924 h 2006"/>
              <a:gd name="T6" fmla="*/ 1037 w 2004"/>
              <a:gd name="T7" fmla="*/ 2005 h 2006"/>
              <a:gd name="T8" fmla="*/ 631 w 2004"/>
              <a:gd name="T9" fmla="*/ 1925 h 2006"/>
              <a:gd name="T10" fmla="*/ 958 w 2004"/>
              <a:gd name="T11" fmla="*/ 2005 h 2006"/>
              <a:gd name="T12" fmla="*/ 1408 w 2004"/>
              <a:gd name="T13" fmla="*/ 1920 h 2006"/>
              <a:gd name="T14" fmla="*/ 584 w 2004"/>
              <a:gd name="T15" fmla="*/ 1905 h 2006"/>
              <a:gd name="T16" fmla="*/ 1422 w 2004"/>
              <a:gd name="T17" fmla="*/ 1904 h 2006"/>
              <a:gd name="T18" fmla="*/ 1704 w 2004"/>
              <a:gd name="T19" fmla="*/ 1707 h 2006"/>
              <a:gd name="T20" fmla="*/ 1430 w 2004"/>
              <a:gd name="T21" fmla="*/ 1909 h 2006"/>
              <a:gd name="T22" fmla="*/ 294 w 2004"/>
              <a:gd name="T23" fmla="*/ 1701 h 2006"/>
              <a:gd name="T24" fmla="*/ 566 w 2004"/>
              <a:gd name="T25" fmla="*/ 1905 h 2006"/>
              <a:gd name="T26" fmla="*/ 1739 w 2004"/>
              <a:gd name="T27" fmla="*/ 1682 h 2006"/>
              <a:gd name="T28" fmla="*/ 259 w 2004"/>
              <a:gd name="T29" fmla="*/ 1664 h 2006"/>
              <a:gd name="T30" fmla="*/ 1746 w 2004"/>
              <a:gd name="T31" fmla="*/ 1662 h 2006"/>
              <a:gd name="T32" fmla="*/ 1926 w 2004"/>
              <a:gd name="T33" fmla="*/ 1369 h 2006"/>
              <a:gd name="T34" fmla="*/ 1752 w 2004"/>
              <a:gd name="T35" fmla="*/ 1664 h 2006"/>
              <a:gd name="T36" fmla="*/ 70 w 2004"/>
              <a:gd name="T37" fmla="*/ 1372 h 2006"/>
              <a:gd name="T38" fmla="*/ 253 w 2004"/>
              <a:gd name="T39" fmla="*/ 1643 h 2006"/>
              <a:gd name="T40" fmla="*/ 1933 w 2004"/>
              <a:gd name="T41" fmla="*/ 1327 h 2006"/>
              <a:gd name="T42" fmla="*/ 60 w 2004"/>
              <a:gd name="T43" fmla="*/ 1345 h 2006"/>
              <a:gd name="T44" fmla="*/ 68 w 2004"/>
              <a:gd name="T45" fmla="*/ 1351 h 2006"/>
              <a:gd name="T46" fmla="*/ 1987 w 2004"/>
              <a:gd name="T47" fmla="*/ 1037 h 2006"/>
              <a:gd name="T48" fmla="*/ 2004 w 2004"/>
              <a:gd name="T49" fmla="*/ 1037 h 2006"/>
              <a:gd name="T50" fmla="*/ 44 w 2004"/>
              <a:gd name="T51" fmla="*/ 1297 h 2006"/>
              <a:gd name="T52" fmla="*/ 9 w 2004"/>
              <a:gd name="T53" fmla="*/ 962 h 2006"/>
              <a:gd name="T54" fmla="*/ 60 w 2004"/>
              <a:gd name="T55" fmla="*/ 1292 h 2006"/>
              <a:gd name="T56" fmla="*/ 1992 w 2004"/>
              <a:gd name="T57" fmla="*/ 920 h 2006"/>
              <a:gd name="T58" fmla="*/ 10 w 2004"/>
              <a:gd name="T59" fmla="*/ 951 h 2006"/>
              <a:gd name="T60" fmla="*/ 10 w 2004"/>
              <a:gd name="T61" fmla="*/ 951 h 2006"/>
              <a:gd name="T62" fmla="*/ 1896 w 2004"/>
              <a:gd name="T63" fmla="*/ 589 h 2006"/>
              <a:gd name="T64" fmla="*/ 1999 w 2004"/>
              <a:gd name="T65" fmla="*/ 899 h 2006"/>
              <a:gd name="T66" fmla="*/ 54 w 2004"/>
              <a:gd name="T67" fmla="*/ 679 h 2006"/>
              <a:gd name="T68" fmla="*/ 85 w 2004"/>
              <a:gd name="T69" fmla="*/ 643 h 2006"/>
              <a:gd name="T70" fmla="*/ 1883 w 2004"/>
              <a:gd name="T71" fmla="*/ 564 h 2006"/>
              <a:gd name="T72" fmla="*/ 1891 w 2004"/>
              <a:gd name="T73" fmla="*/ 568 h 2006"/>
              <a:gd name="T74" fmla="*/ 135 w 2004"/>
              <a:gd name="T75" fmla="*/ 536 h 2006"/>
              <a:gd name="T76" fmla="*/ 1799 w 2004"/>
              <a:gd name="T77" fmla="*/ 425 h 2006"/>
              <a:gd name="T78" fmla="*/ 1813 w 2004"/>
              <a:gd name="T79" fmla="*/ 415 h 2006"/>
              <a:gd name="T80" fmla="*/ 137 w 2004"/>
              <a:gd name="T81" fmla="*/ 515 h 2006"/>
              <a:gd name="T82" fmla="*/ 355 w 2004"/>
              <a:gd name="T83" fmla="*/ 249 h 2006"/>
              <a:gd name="T84" fmla="*/ 141 w 2004"/>
              <a:gd name="T85" fmla="*/ 516 h 2006"/>
              <a:gd name="T86" fmla="*/ 1646 w 2004"/>
              <a:gd name="T87" fmla="*/ 236 h 2006"/>
              <a:gd name="T88" fmla="*/ 383 w 2004"/>
              <a:gd name="T89" fmla="*/ 216 h 2006"/>
              <a:gd name="T90" fmla="*/ 1596 w 2004"/>
              <a:gd name="T91" fmla="*/ 217 h 2006"/>
              <a:gd name="T92" fmla="*/ 1314 w 2004"/>
              <a:gd name="T93" fmla="*/ 51 h 2006"/>
              <a:gd name="T94" fmla="*/ 1601 w 2004"/>
              <a:gd name="T95" fmla="*/ 219 h 2006"/>
              <a:gd name="T96" fmla="*/ 599 w 2004"/>
              <a:gd name="T97" fmla="*/ 105 h 2006"/>
              <a:gd name="T98" fmla="*/ 718 w 2004"/>
              <a:gd name="T99" fmla="*/ 42 h 2006"/>
              <a:gd name="T100" fmla="*/ 723 w 2004"/>
              <a:gd name="T101" fmla="*/ 59 h 2006"/>
              <a:gd name="T102" fmla="*/ 1254 w 2004"/>
              <a:gd name="T103" fmla="*/ 42 h 2006"/>
              <a:gd name="T104" fmla="*/ 1233 w 2004"/>
              <a:gd name="T105" fmla="*/ 46 h 2006"/>
              <a:gd name="T106" fmla="*/ 909 w 2004"/>
              <a:gd name="T107" fmla="*/ 6 h 2006"/>
              <a:gd name="T108" fmla="*/ 1235 w 2004"/>
              <a:gd name="T109" fmla="*/ 46 h 2006"/>
              <a:gd name="T110" fmla="*/ 882 w 2004"/>
              <a:gd name="T111" fmla="*/ 26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04" h="2006">
                <a:moveTo>
                  <a:pt x="1003" y="2006"/>
                </a:moveTo>
                <a:cubicBezTo>
                  <a:pt x="999" y="2006"/>
                  <a:pt x="995" y="2006"/>
                  <a:pt x="991" y="2006"/>
                </a:cubicBezTo>
                <a:cubicBezTo>
                  <a:pt x="986" y="2006"/>
                  <a:pt x="986" y="2006"/>
                  <a:pt x="986" y="2006"/>
                </a:cubicBezTo>
                <a:cubicBezTo>
                  <a:pt x="981" y="2006"/>
                  <a:pt x="978" y="2002"/>
                  <a:pt x="978" y="1997"/>
                </a:cubicBezTo>
                <a:cubicBezTo>
                  <a:pt x="978" y="1992"/>
                  <a:pt x="982" y="1989"/>
                  <a:pt x="986" y="1989"/>
                </a:cubicBezTo>
                <a:cubicBezTo>
                  <a:pt x="991" y="1989"/>
                  <a:pt x="991" y="1989"/>
                  <a:pt x="991" y="1989"/>
                </a:cubicBezTo>
                <a:cubicBezTo>
                  <a:pt x="995" y="1989"/>
                  <a:pt x="999" y="1989"/>
                  <a:pt x="1003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14" y="1989"/>
                  <a:pt x="1017" y="1993"/>
                  <a:pt x="1017" y="1997"/>
                </a:cubicBezTo>
                <a:cubicBezTo>
                  <a:pt x="1017" y="2002"/>
                  <a:pt x="1014" y="2006"/>
                  <a:pt x="1009" y="2006"/>
                </a:cubicBezTo>
                <a:lnTo>
                  <a:pt x="1003" y="2006"/>
                </a:lnTo>
                <a:close/>
                <a:moveTo>
                  <a:pt x="1037" y="2005"/>
                </a:moveTo>
                <a:cubicBezTo>
                  <a:pt x="1033" y="2005"/>
                  <a:pt x="1029" y="2002"/>
                  <a:pt x="1029" y="1997"/>
                </a:cubicBezTo>
                <a:cubicBezTo>
                  <a:pt x="1029" y="1992"/>
                  <a:pt x="1032" y="1988"/>
                  <a:pt x="1037" y="1988"/>
                </a:cubicBezTo>
                <a:cubicBezTo>
                  <a:pt x="1074" y="1987"/>
                  <a:pt x="1111" y="1983"/>
                  <a:pt x="1148" y="1978"/>
                </a:cubicBezTo>
                <a:cubicBezTo>
                  <a:pt x="1148" y="1978"/>
                  <a:pt x="1148" y="1978"/>
                  <a:pt x="1148" y="1978"/>
                </a:cubicBezTo>
                <a:cubicBezTo>
                  <a:pt x="1219" y="1967"/>
                  <a:pt x="1288" y="1949"/>
                  <a:pt x="1354" y="1924"/>
                </a:cubicBezTo>
                <a:cubicBezTo>
                  <a:pt x="1359" y="1922"/>
                  <a:pt x="1363" y="1924"/>
                  <a:pt x="1365" y="1929"/>
                </a:cubicBezTo>
                <a:cubicBezTo>
                  <a:pt x="1367" y="1933"/>
                  <a:pt x="1365" y="1938"/>
                  <a:pt x="1360" y="1939"/>
                </a:cubicBezTo>
                <a:cubicBezTo>
                  <a:pt x="1293" y="1965"/>
                  <a:pt x="1223" y="1984"/>
                  <a:pt x="1151" y="1995"/>
                </a:cubicBezTo>
                <a:cubicBezTo>
                  <a:pt x="1151" y="1995"/>
                  <a:pt x="1151" y="1995"/>
                  <a:pt x="1151" y="1995"/>
                </a:cubicBezTo>
                <a:cubicBezTo>
                  <a:pt x="1113" y="2000"/>
                  <a:pt x="1075" y="2004"/>
                  <a:pt x="1037" y="2005"/>
                </a:cubicBezTo>
                <a:cubicBezTo>
                  <a:pt x="1037" y="2005"/>
                  <a:pt x="1037" y="2005"/>
                  <a:pt x="1037" y="2005"/>
                </a:cubicBezTo>
                <a:close/>
                <a:moveTo>
                  <a:pt x="958" y="2005"/>
                </a:moveTo>
                <a:cubicBezTo>
                  <a:pt x="958" y="2005"/>
                  <a:pt x="958" y="2005"/>
                  <a:pt x="958" y="2005"/>
                </a:cubicBezTo>
                <a:cubicBezTo>
                  <a:pt x="886" y="2002"/>
                  <a:pt x="814" y="1990"/>
                  <a:pt x="744" y="1972"/>
                </a:cubicBezTo>
                <a:cubicBezTo>
                  <a:pt x="744" y="1972"/>
                  <a:pt x="744" y="1972"/>
                  <a:pt x="744" y="1972"/>
                </a:cubicBezTo>
                <a:cubicBezTo>
                  <a:pt x="707" y="1962"/>
                  <a:pt x="671" y="1950"/>
                  <a:pt x="635" y="1936"/>
                </a:cubicBezTo>
                <a:cubicBezTo>
                  <a:pt x="631" y="1934"/>
                  <a:pt x="629" y="1929"/>
                  <a:pt x="631" y="1925"/>
                </a:cubicBezTo>
                <a:cubicBezTo>
                  <a:pt x="632" y="1921"/>
                  <a:pt x="637" y="1919"/>
                  <a:pt x="642" y="1920"/>
                </a:cubicBezTo>
                <a:cubicBezTo>
                  <a:pt x="676" y="1934"/>
                  <a:pt x="712" y="1946"/>
                  <a:pt x="748" y="1955"/>
                </a:cubicBezTo>
                <a:cubicBezTo>
                  <a:pt x="748" y="1955"/>
                  <a:pt x="748" y="1955"/>
                  <a:pt x="748" y="1955"/>
                </a:cubicBezTo>
                <a:cubicBezTo>
                  <a:pt x="817" y="1974"/>
                  <a:pt x="888" y="1985"/>
                  <a:pt x="958" y="1988"/>
                </a:cubicBezTo>
                <a:cubicBezTo>
                  <a:pt x="963" y="1988"/>
                  <a:pt x="967" y="1992"/>
                  <a:pt x="966" y="1997"/>
                </a:cubicBezTo>
                <a:cubicBezTo>
                  <a:pt x="966" y="2001"/>
                  <a:pt x="963" y="2005"/>
                  <a:pt x="958" y="2005"/>
                </a:cubicBezTo>
                <a:close/>
                <a:moveTo>
                  <a:pt x="1384" y="1930"/>
                </a:moveTo>
                <a:cubicBezTo>
                  <a:pt x="1380" y="1930"/>
                  <a:pt x="1377" y="1928"/>
                  <a:pt x="1376" y="1924"/>
                </a:cubicBezTo>
                <a:cubicBezTo>
                  <a:pt x="1374" y="1920"/>
                  <a:pt x="1376" y="1915"/>
                  <a:pt x="1380" y="1913"/>
                </a:cubicBezTo>
                <a:cubicBezTo>
                  <a:pt x="1387" y="1910"/>
                  <a:pt x="1394" y="1907"/>
                  <a:pt x="1401" y="1904"/>
                </a:cubicBezTo>
                <a:cubicBezTo>
                  <a:pt x="1405" y="1902"/>
                  <a:pt x="1410" y="1904"/>
                  <a:pt x="1412" y="1909"/>
                </a:cubicBezTo>
                <a:cubicBezTo>
                  <a:pt x="1414" y="1913"/>
                  <a:pt x="1412" y="1918"/>
                  <a:pt x="1408" y="1920"/>
                </a:cubicBezTo>
                <a:cubicBezTo>
                  <a:pt x="1401" y="1923"/>
                  <a:pt x="1394" y="1926"/>
                  <a:pt x="1387" y="1929"/>
                </a:cubicBezTo>
                <a:cubicBezTo>
                  <a:pt x="1386" y="1929"/>
                  <a:pt x="1385" y="1930"/>
                  <a:pt x="1384" y="1930"/>
                </a:cubicBezTo>
                <a:close/>
                <a:moveTo>
                  <a:pt x="612" y="1926"/>
                </a:moveTo>
                <a:cubicBezTo>
                  <a:pt x="611" y="1926"/>
                  <a:pt x="610" y="1926"/>
                  <a:pt x="609" y="1925"/>
                </a:cubicBezTo>
                <a:cubicBezTo>
                  <a:pt x="602" y="1922"/>
                  <a:pt x="595" y="1919"/>
                  <a:pt x="588" y="1916"/>
                </a:cubicBezTo>
                <a:cubicBezTo>
                  <a:pt x="584" y="1914"/>
                  <a:pt x="582" y="1909"/>
                  <a:pt x="584" y="1905"/>
                </a:cubicBezTo>
                <a:cubicBezTo>
                  <a:pt x="586" y="1901"/>
                  <a:pt x="591" y="1899"/>
                  <a:pt x="595" y="1901"/>
                </a:cubicBezTo>
                <a:cubicBezTo>
                  <a:pt x="602" y="1904"/>
                  <a:pt x="609" y="1907"/>
                  <a:pt x="616" y="1910"/>
                </a:cubicBezTo>
                <a:cubicBezTo>
                  <a:pt x="620" y="1911"/>
                  <a:pt x="622" y="1916"/>
                  <a:pt x="620" y="1921"/>
                </a:cubicBezTo>
                <a:cubicBezTo>
                  <a:pt x="619" y="1924"/>
                  <a:pt x="616" y="1926"/>
                  <a:pt x="612" y="1926"/>
                </a:cubicBezTo>
                <a:close/>
                <a:moveTo>
                  <a:pt x="1430" y="1909"/>
                </a:moveTo>
                <a:cubicBezTo>
                  <a:pt x="1427" y="1909"/>
                  <a:pt x="1424" y="1907"/>
                  <a:pt x="1422" y="1904"/>
                </a:cubicBezTo>
                <a:cubicBezTo>
                  <a:pt x="1420" y="1900"/>
                  <a:pt x="1422" y="1895"/>
                  <a:pt x="1426" y="1893"/>
                </a:cubicBezTo>
                <a:cubicBezTo>
                  <a:pt x="1460" y="1877"/>
                  <a:pt x="1493" y="1858"/>
                  <a:pt x="1524" y="1839"/>
                </a:cubicBezTo>
                <a:cubicBezTo>
                  <a:pt x="1524" y="1839"/>
                  <a:pt x="1525" y="1839"/>
                  <a:pt x="1525" y="1839"/>
                </a:cubicBezTo>
                <a:cubicBezTo>
                  <a:pt x="1582" y="1803"/>
                  <a:pt x="1635" y="1762"/>
                  <a:pt x="1683" y="1716"/>
                </a:cubicBezTo>
                <a:cubicBezTo>
                  <a:pt x="1686" y="1713"/>
                  <a:pt x="1689" y="1710"/>
                  <a:pt x="1692" y="1707"/>
                </a:cubicBezTo>
                <a:cubicBezTo>
                  <a:pt x="1695" y="1704"/>
                  <a:pt x="1700" y="1704"/>
                  <a:pt x="1704" y="1707"/>
                </a:cubicBezTo>
                <a:cubicBezTo>
                  <a:pt x="1707" y="1711"/>
                  <a:pt x="1707" y="1716"/>
                  <a:pt x="1704" y="1719"/>
                </a:cubicBezTo>
                <a:cubicBezTo>
                  <a:pt x="1701" y="1722"/>
                  <a:pt x="1698" y="1725"/>
                  <a:pt x="1695" y="1728"/>
                </a:cubicBezTo>
                <a:cubicBezTo>
                  <a:pt x="1646" y="1775"/>
                  <a:pt x="1592" y="1817"/>
                  <a:pt x="1534" y="1853"/>
                </a:cubicBezTo>
                <a:cubicBezTo>
                  <a:pt x="1534" y="1853"/>
                  <a:pt x="1534" y="1853"/>
                  <a:pt x="1534" y="1853"/>
                </a:cubicBezTo>
                <a:cubicBezTo>
                  <a:pt x="1501" y="1873"/>
                  <a:pt x="1468" y="1892"/>
                  <a:pt x="1434" y="1908"/>
                </a:cubicBezTo>
                <a:cubicBezTo>
                  <a:pt x="1432" y="1909"/>
                  <a:pt x="1431" y="1909"/>
                  <a:pt x="1430" y="1909"/>
                </a:cubicBezTo>
                <a:close/>
                <a:moveTo>
                  <a:pt x="566" y="1905"/>
                </a:moveTo>
                <a:cubicBezTo>
                  <a:pt x="565" y="1905"/>
                  <a:pt x="564" y="1905"/>
                  <a:pt x="562" y="1904"/>
                </a:cubicBezTo>
                <a:cubicBezTo>
                  <a:pt x="497" y="1872"/>
                  <a:pt x="436" y="1833"/>
                  <a:pt x="379" y="1789"/>
                </a:cubicBezTo>
                <a:cubicBezTo>
                  <a:pt x="379" y="1789"/>
                  <a:pt x="379" y="1789"/>
                  <a:pt x="379" y="1789"/>
                </a:cubicBezTo>
                <a:cubicBezTo>
                  <a:pt x="349" y="1765"/>
                  <a:pt x="321" y="1740"/>
                  <a:pt x="294" y="1713"/>
                </a:cubicBezTo>
                <a:cubicBezTo>
                  <a:pt x="291" y="1710"/>
                  <a:pt x="291" y="1704"/>
                  <a:pt x="294" y="1701"/>
                </a:cubicBezTo>
                <a:cubicBezTo>
                  <a:pt x="297" y="1698"/>
                  <a:pt x="303" y="1698"/>
                  <a:pt x="306" y="1701"/>
                </a:cubicBezTo>
                <a:cubicBezTo>
                  <a:pt x="332" y="1727"/>
                  <a:pt x="360" y="1752"/>
                  <a:pt x="390" y="1775"/>
                </a:cubicBezTo>
                <a:cubicBezTo>
                  <a:pt x="390" y="1775"/>
                  <a:pt x="390" y="1775"/>
                  <a:pt x="390" y="1775"/>
                </a:cubicBezTo>
                <a:cubicBezTo>
                  <a:pt x="445" y="1819"/>
                  <a:pt x="506" y="1858"/>
                  <a:pt x="570" y="1889"/>
                </a:cubicBezTo>
                <a:cubicBezTo>
                  <a:pt x="574" y="1891"/>
                  <a:pt x="576" y="1896"/>
                  <a:pt x="574" y="1900"/>
                </a:cubicBezTo>
                <a:cubicBezTo>
                  <a:pt x="572" y="1903"/>
                  <a:pt x="569" y="1905"/>
                  <a:pt x="566" y="1905"/>
                </a:cubicBezTo>
                <a:close/>
                <a:moveTo>
                  <a:pt x="1718" y="1702"/>
                </a:moveTo>
                <a:cubicBezTo>
                  <a:pt x="1715" y="1702"/>
                  <a:pt x="1713" y="1701"/>
                  <a:pt x="1712" y="1699"/>
                </a:cubicBezTo>
                <a:cubicBezTo>
                  <a:pt x="1708" y="1696"/>
                  <a:pt x="1708" y="1691"/>
                  <a:pt x="1711" y="1687"/>
                </a:cubicBezTo>
                <a:cubicBezTo>
                  <a:pt x="1717" y="1682"/>
                  <a:pt x="1722" y="1676"/>
                  <a:pt x="1727" y="1671"/>
                </a:cubicBezTo>
                <a:cubicBezTo>
                  <a:pt x="1730" y="1667"/>
                  <a:pt x="1735" y="1667"/>
                  <a:pt x="1739" y="1670"/>
                </a:cubicBezTo>
                <a:cubicBezTo>
                  <a:pt x="1742" y="1674"/>
                  <a:pt x="1742" y="1679"/>
                  <a:pt x="1739" y="1682"/>
                </a:cubicBezTo>
                <a:cubicBezTo>
                  <a:pt x="1734" y="1688"/>
                  <a:pt x="1729" y="1693"/>
                  <a:pt x="1724" y="1699"/>
                </a:cubicBezTo>
                <a:cubicBezTo>
                  <a:pt x="1722" y="1701"/>
                  <a:pt x="1720" y="1702"/>
                  <a:pt x="1718" y="1702"/>
                </a:cubicBezTo>
                <a:close/>
                <a:moveTo>
                  <a:pt x="280" y="1695"/>
                </a:moveTo>
                <a:cubicBezTo>
                  <a:pt x="278" y="1695"/>
                  <a:pt x="276" y="1694"/>
                  <a:pt x="274" y="1692"/>
                </a:cubicBezTo>
                <a:cubicBezTo>
                  <a:pt x="269" y="1687"/>
                  <a:pt x="264" y="1681"/>
                  <a:pt x="259" y="1676"/>
                </a:cubicBezTo>
                <a:cubicBezTo>
                  <a:pt x="255" y="1672"/>
                  <a:pt x="256" y="1667"/>
                  <a:pt x="259" y="1664"/>
                </a:cubicBezTo>
                <a:cubicBezTo>
                  <a:pt x="263" y="1661"/>
                  <a:pt x="268" y="1661"/>
                  <a:pt x="271" y="1664"/>
                </a:cubicBezTo>
                <a:cubicBezTo>
                  <a:pt x="276" y="1670"/>
                  <a:pt x="281" y="1675"/>
                  <a:pt x="286" y="1681"/>
                </a:cubicBezTo>
                <a:cubicBezTo>
                  <a:pt x="290" y="1684"/>
                  <a:pt x="289" y="1690"/>
                  <a:pt x="286" y="1693"/>
                </a:cubicBezTo>
                <a:cubicBezTo>
                  <a:pt x="284" y="1694"/>
                  <a:pt x="282" y="1695"/>
                  <a:pt x="280" y="1695"/>
                </a:cubicBezTo>
                <a:close/>
                <a:moveTo>
                  <a:pt x="1752" y="1664"/>
                </a:moveTo>
                <a:cubicBezTo>
                  <a:pt x="1750" y="1664"/>
                  <a:pt x="1748" y="1663"/>
                  <a:pt x="1746" y="1662"/>
                </a:cubicBezTo>
                <a:cubicBezTo>
                  <a:pt x="1743" y="1659"/>
                  <a:pt x="1742" y="1653"/>
                  <a:pt x="1746" y="1650"/>
                </a:cubicBezTo>
                <a:cubicBezTo>
                  <a:pt x="1770" y="1622"/>
                  <a:pt x="1793" y="1592"/>
                  <a:pt x="1814" y="1561"/>
                </a:cubicBezTo>
                <a:cubicBezTo>
                  <a:pt x="1814" y="1561"/>
                  <a:pt x="1814" y="1561"/>
                  <a:pt x="1814" y="1561"/>
                </a:cubicBezTo>
                <a:cubicBezTo>
                  <a:pt x="1848" y="1512"/>
                  <a:pt x="1877" y="1460"/>
                  <a:pt x="1901" y="1406"/>
                </a:cubicBezTo>
                <a:cubicBezTo>
                  <a:pt x="1906" y="1395"/>
                  <a:pt x="1910" y="1385"/>
                  <a:pt x="1915" y="1374"/>
                </a:cubicBezTo>
                <a:cubicBezTo>
                  <a:pt x="1917" y="1370"/>
                  <a:pt x="1922" y="1367"/>
                  <a:pt x="1926" y="1369"/>
                </a:cubicBezTo>
                <a:cubicBezTo>
                  <a:pt x="1930" y="1371"/>
                  <a:pt x="1932" y="1376"/>
                  <a:pt x="1931" y="1380"/>
                </a:cubicBezTo>
                <a:cubicBezTo>
                  <a:pt x="1926" y="1391"/>
                  <a:pt x="1921" y="1402"/>
                  <a:pt x="1917" y="1413"/>
                </a:cubicBezTo>
                <a:cubicBezTo>
                  <a:pt x="1892" y="1468"/>
                  <a:pt x="1862" y="1521"/>
                  <a:pt x="1828" y="1571"/>
                </a:cubicBezTo>
                <a:cubicBezTo>
                  <a:pt x="1828" y="1571"/>
                  <a:pt x="1828" y="1571"/>
                  <a:pt x="1828" y="1571"/>
                </a:cubicBezTo>
                <a:cubicBezTo>
                  <a:pt x="1806" y="1602"/>
                  <a:pt x="1783" y="1633"/>
                  <a:pt x="1758" y="1661"/>
                </a:cubicBezTo>
                <a:cubicBezTo>
                  <a:pt x="1757" y="1663"/>
                  <a:pt x="1754" y="1664"/>
                  <a:pt x="1752" y="1664"/>
                </a:cubicBezTo>
                <a:close/>
                <a:moveTo>
                  <a:pt x="246" y="1657"/>
                </a:moveTo>
                <a:cubicBezTo>
                  <a:pt x="244" y="1657"/>
                  <a:pt x="241" y="1656"/>
                  <a:pt x="240" y="1654"/>
                </a:cubicBezTo>
                <a:cubicBezTo>
                  <a:pt x="193" y="1599"/>
                  <a:pt x="152" y="1539"/>
                  <a:pt x="118" y="1475"/>
                </a:cubicBezTo>
                <a:cubicBezTo>
                  <a:pt x="118" y="1475"/>
                  <a:pt x="118" y="1475"/>
                  <a:pt x="118" y="1475"/>
                </a:cubicBezTo>
                <a:cubicBezTo>
                  <a:pt x="104" y="1448"/>
                  <a:pt x="90" y="1421"/>
                  <a:pt x="79" y="1393"/>
                </a:cubicBezTo>
                <a:cubicBezTo>
                  <a:pt x="76" y="1386"/>
                  <a:pt x="73" y="1379"/>
                  <a:pt x="70" y="1372"/>
                </a:cubicBezTo>
                <a:cubicBezTo>
                  <a:pt x="69" y="1368"/>
                  <a:pt x="71" y="1363"/>
                  <a:pt x="75" y="1361"/>
                </a:cubicBezTo>
                <a:cubicBezTo>
                  <a:pt x="79" y="1359"/>
                  <a:pt x="84" y="1361"/>
                  <a:pt x="86" y="1366"/>
                </a:cubicBezTo>
                <a:cubicBezTo>
                  <a:pt x="89" y="1372"/>
                  <a:pt x="91" y="1379"/>
                  <a:pt x="94" y="1386"/>
                </a:cubicBezTo>
                <a:cubicBezTo>
                  <a:pt x="106" y="1414"/>
                  <a:pt x="119" y="1441"/>
                  <a:pt x="133" y="1467"/>
                </a:cubicBezTo>
                <a:cubicBezTo>
                  <a:pt x="133" y="1467"/>
                  <a:pt x="133" y="1467"/>
                  <a:pt x="133" y="1467"/>
                </a:cubicBezTo>
                <a:cubicBezTo>
                  <a:pt x="166" y="1530"/>
                  <a:pt x="207" y="1589"/>
                  <a:pt x="253" y="1643"/>
                </a:cubicBezTo>
                <a:cubicBezTo>
                  <a:pt x="256" y="1647"/>
                  <a:pt x="255" y="1652"/>
                  <a:pt x="252" y="1655"/>
                </a:cubicBezTo>
                <a:cubicBezTo>
                  <a:pt x="250" y="1657"/>
                  <a:pt x="248" y="1657"/>
                  <a:pt x="246" y="1657"/>
                </a:cubicBezTo>
                <a:close/>
                <a:moveTo>
                  <a:pt x="1933" y="1359"/>
                </a:moveTo>
                <a:cubicBezTo>
                  <a:pt x="1932" y="1359"/>
                  <a:pt x="1931" y="1359"/>
                  <a:pt x="1930" y="1359"/>
                </a:cubicBezTo>
                <a:cubicBezTo>
                  <a:pt x="1926" y="1357"/>
                  <a:pt x="1923" y="1352"/>
                  <a:pt x="1925" y="1348"/>
                </a:cubicBezTo>
                <a:cubicBezTo>
                  <a:pt x="1928" y="1341"/>
                  <a:pt x="1930" y="1334"/>
                  <a:pt x="1933" y="1327"/>
                </a:cubicBezTo>
                <a:cubicBezTo>
                  <a:pt x="1934" y="1322"/>
                  <a:pt x="1939" y="1320"/>
                  <a:pt x="1943" y="1321"/>
                </a:cubicBezTo>
                <a:cubicBezTo>
                  <a:pt x="1948" y="1323"/>
                  <a:pt x="1950" y="1328"/>
                  <a:pt x="1949" y="1332"/>
                </a:cubicBezTo>
                <a:cubicBezTo>
                  <a:pt x="1946" y="1339"/>
                  <a:pt x="1944" y="1347"/>
                  <a:pt x="1941" y="1354"/>
                </a:cubicBezTo>
                <a:cubicBezTo>
                  <a:pt x="1940" y="1357"/>
                  <a:pt x="1936" y="1359"/>
                  <a:pt x="1933" y="1359"/>
                </a:cubicBezTo>
                <a:close/>
                <a:moveTo>
                  <a:pt x="68" y="1351"/>
                </a:moveTo>
                <a:cubicBezTo>
                  <a:pt x="65" y="1351"/>
                  <a:pt x="61" y="1349"/>
                  <a:pt x="60" y="1345"/>
                </a:cubicBezTo>
                <a:cubicBezTo>
                  <a:pt x="58" y="1338"/>
                  <a:pt x="55" y="1331"/>
                  <a:pt x="53" y="1324"/>
                </a:cubicBezTo>
                <a:cubicBezTo>
                  <a:pt x="51" y="1319"/>
                  <a:pt x="53" y="1314"/>
                  <a:pt x="58" y="1313"/>
                </a:cubicBezTo>
                <a:cubicBezTo>
                  <a:pt x="62" y="1311"/>
                  <a:pt x="67" y="1314"/>
                  <a:pt x="69" y="1318"/>
                </a:cubicBezTo>
                <a:cubicBezTo>
                  <a:pt x="71" y="1325"/>
                  <a:pt x="74" y="1332"/>
                  <a:pt x="76" y="1339"/>
                </a:cubicBezTo>
                <a:cubicBezTo>
                  <a:pt x="78" y="1344"/>
                  <a:pt x="75" y="1349"/>
                  <a:pt x="71" y="1350"/>
                </a:cubicBezTo>
                <a:cubicBezTo>
                  <a:pt x="70" y="1351"/>
                  <a:pt x="69" y="1351"/>
                  <a:pt x="68" y="1351"/>
                </a:cubicBezTo>
                <a:close/>
                <a:moveTo>
                  <a:pt x="1950" y="1311"/>
                </a:moveTo>
                <a:cubicBezTo>
                  <a:pt x="1949" y="1311"/>
                  <a:pt x="1948" y="1311"/>
                  <a:pt x="1947" y="1311"/>
                </a:cubicBezTo>
                <a:cubicBezTo>
                  <a:pt x="1942" y="1309"/>
                  <a:pt x="1940" y="1304"/>
                  <a:pt x="1941" y="1300"/>
                </a:cubicBezTo>
                <a:cubicBezTo>
                  <a:pt x="1953" y="1264"/>
                  <a:pt x="1962" y="1228"/>
                  <a:pt x="1969" y="1191"/>
                </a:cubicBezTo>
                <a:cubicBezTo>
                  <a:pt x="1969" y="1191"/>
                  <a:pt x="1969" y="1191"/>
                  <a:pt x="1969" y="1191"/>
                </a:cubicBezTo>
                <a:cubicBezTo>
                  <a:pt x="1979" y="1140"/>
                  <a:pt x="1985" y="1088"/>
                  <a:pt x="1987" y="1037"/>
                </a:cubicBezTo>
                <a:cubicBezTo>
                  <a:pt x="1987" y="1026"/>
                  <a:pt x="1987" y="1014"/>
                  <a:pt x="1987" y="1003"/>
                </a:cubicBezTo>
                <a:cubicBezTo>
                  <a:pt x="1987" y="995"/>
                  <a:pt x="1987" y="987"/>
                  <a:pt x="1987" y="979"/>
                </a:cubicBezTo>
                <a:cubicBezTo>
                  <a:pt x="1987" y="975"/>
                  <a:pt x="1991" y="971"/>
                  <a:pt x="1995" y="971"/>
                </a:cubicBezTo>
                <a:cubicBezTo>
                  <a:pt x="2000" y="971"/>
                  <a:pt x="2004" y="974"/>
                  <a:pt x="2004" y="979"/>
                </a:cubicBezTo>
                <a:cubicBezTo>
                  <a:pt x="2004" y="987"/>
                  <a:pt x="2004" y="995"/>
                  <a:pt x="2004" y="1003"/>
                </a:cubicBezTo>
                <a:cubicBezTo>
                  <a:pt x="2004" y="1015"/>
                  <a:pt x="2004" y="1026"/>
                  <a:pt x="2004" y="1037"/>
                </a:cubicBezTo>
                <a:cubicBezTo>
                  <a:pt x="2002" y="1090"/>
                  <a:pt x="1996" y="1143"/>
                  <a:pt x="1986" y="1195"/>
                </a:cubicBezTo>
                <a:cubicBezTo>
                  <a:pt x="1986" y="1195"/>
                  <a:pt x="1986" y="1195"/>
                  <a:pt x="1986" y="1195"/>
                </a:cubicBezTo>
                <a:cubicBezTo>
                  <a:pt x="1978" y="1232"/>
                  <a:pt x="1969" y="1269"/>
                  <a:pt x="1958" y="1305"/>
                </a:cubicBezTo>
                <a:cubicBezTo>
                  <a:pt x="1956" y="1309"/>
                  <a:pt x="1953" y="1311"/>
                  <a:pt x="1950" y="1311"/>
                </a:cubicBezTo>
                <a:close/>
                <a:moveTo>
                  <a:pt x="52" y="1303"/>
                </a:moveTo>
                <a:cubicBezTo>
                  <a:pt x="48" y="1303"/>
                  <a:pt x="45" y="1300"/>
                  <a:pt x="44" y="1297"/>
                </a:cubicBezTo>
                <a:cubicBezTo>
                  <a:pt x="23" y="1227"/>
                  <a:pt x="9" y="1156"/>
                  <a:pt x="3" y="1084"/>
                </a:cubicBezTo>
                <a:cubicBezTo>
                  <a:pt x="3" y="1084"/>
                  <a:pt x="3" y="1084"/>
                  <a:pt x="3" y="1084"/>
                </a:cubicBezTo>
                <a:cubicBezTo>
                  <a:pt x="1" y="1061"/>
                  <a:pt x="0" y="1038"/>
                  <a:pt x="0" y="1015"/>
                </a:cubicBezTo>
                <a:cubicBezTo>
                  <a:pt x="0" y="1011"/>
                  <a:pt x="0" y="1007"/>
                  <a:pt x="0" y="1003"/>
                </a:cubicBezTo>
                <a:cubicBezTo>
                  <a:pt x="0" y="992"/>
                  <a:pt x="0" y="981"/>
                  <a:pt x="0" y="970"/>
                </a:cubicBezTo>
                <a:cubicBezTo>
                  <a:pt x="0" y="965"/>
                  <a:pt x="4" y="962"/>
                  <a:pt x="9" y="962"/>
                </a:cubicBezTo>
                <a:cubicBezTo>
                  <a:pt x="14" y="962"/>
                  <a:pt x="17" y="966"/>
                  <a:pt x="17" y="971"/>
                </a:cubicBezTo>
                <a:cubicBezTo>
                  <a:pt x="17" y="981"/>
                  <a:pt x="17" y="992"/>
                  <a:pt x="17" y="1003"/>
                </a:cubicBezTo>
                <a:cubicBezTo>
                  <a:pt x="17" y="1007"/>
                  <a:pt x="17" y="1011"/>
                  <a:pt x="17" y="1015"/>
                </a:cubicBezTo>
                <a:cubicBezTo>
                  <a:pt x="17" y="1037"/>
                  <a:pt x="18" y="1060"/>
                  <a:pt x="20" y="1083"/>
                </a:cubicBezTo>
                <a:cubicBezTo>
                  <a:pt x="20" y="1083"/>
                  <a:pt x="20" y="1083"/>
                  <a:pt x="20" y="1083"/>
                </a:cubicBezTo>
                <a:cubicBezTo>
                  <a:pt x="26" y="1153"/>
                  <a:pt x="39" y="1223"/>
                  <a:pt x="60" y="1292"/>
                </a:cubicBezTo>
                <a:cubicBezTo>
                  <a:pt x="61" y="1296"/>
                  <a:pt x="59" y="1301"/>
                  <a:pt x="54" y="1302"/>
                </a:cubicBezTo>
                <a:cubicBezTo>
                  <a:pt x="54" y="1302"/>
                  <a:pt x="53" y="1303"/>
                  <a:pt x="52" y="1303"/>
                </a:cubicBezTo>
                <a:close/>
                <a:moveTo>
                  <a:pt x="1994" y="959"/>
                </a:moveTo>
                <a:cubicBezTo>
                  <a:pt x="1990" y="959"/>
                  <a:pt x="1986" y="956"/>
                  <a:pt x="1986" y="951"/>
                </a:cubicBezTo>
                <a:cubicBezTo>
                  <a:pt x="1986" y="944"/>
                  <a:pt x="1985" y="936"/>
                  <a:pt x="1984" y="929"/>
                </a:cubicBezTo>
                <a:cubicBezTo>
                  <a:pt x="1984" y="924"/>
                  <a:pt x="1988" y="920"/>
                  <a:pt x="1992" y="920"/>
                </a:cubicBezTo>
                <a:cubicBezTo>
                  <a:pt x="1997" y="920"/>
                  <a:pt x="2001" y="923"/>
                  <a:pt x="2001" y="928"/>
                </a:cubicBezTo>
                <a:cubicBezTo>
                  <a:pt x="2002" y="935"/>
                  <a:pt x="2002" y="943"/>
                  <a:pt x="2003" y="951"/>
                </a:cubicBezTo>
                <a:cubicBezTo>
                  <a:pt x="2003" y="955"/>
                  <a:pt x="2000" y="959"/>
                  <a:pt x="1995" y="959"/>
                </a:cubicBezTo>
                <a:cubicBezTo>
                  <a:pt x="1995" y="959"/>
                  <a:pt x="1995" y="959"/>
                  <a:pt x="1994" y="959"/>
                </a:cubicBezTo>
                <a:close/>
                <a:moveTo>
                  <a:pt x="10" y="951"/>
                </a:moveTo>
                <a:cubicBezTo>
                  <a:pt x="10" y="951"/>
                  <a:pt x="10" y="951"/>
                  <a:pt x="10" y="951"/>
                </a:cubicBezTo>
                <a:cubicBezTo>
                  <a:pt x="5" y="950"/>
                  <a:pt x="1" y="946"/>
                  <a:pt x="2" y="942"/>
                </a:cubicBezTo>
                <a:cubicBezTo>
                  <a:pt x="2" y="934"/>
                  <a:pt x="3" y="926"/>
                  <a:pt x="3" y="919"/>
                </a:cubicBezTo>
                <a:cubicBezTo>
                  <a:pt x="4" y="914"/>
                  <a:pt x="8" y="911"/>
                  <a:pt x="13" y="911"/>
                </a:cubicBezTo>
                <a:cubicBezTo>
                  <a:pt x="17" y="911"/>
                  <a:pt x="21" y="916"/>
                  <a:pt x="20" y="920"/>
                </a:cubicBezTo>
                <a:cubicBezTo>
                  <a:pt x="20" y="928"/>
                  <a:pt x="19" y="935"/>
                  <a:pt x="19" y="943"/>
                </a:cubicBezTo>
                <a:cubicBezTo>
                  <a:pt x="18" y="947"/>
                  <a:pt x="15" y="951"/>
                  <a:pt x="10" y="951"/>
                </a:cubicBezTo>
                <a:close/>
                <a:moveTo>
                  <a:pt x="1990" y="909"/>
                </a:moveTo>
                <a:cubicBezTo>
                  <a:pt x="1986" y="909"/>
                  <a:pt x="1982" y="905"/>
                  <a:pt x="1982" y="901"/>
                </a:cubicBezTo>
                <a:cubicBezTo>
                  <a:pt x="1978" y="864"/>
                  <a:pt x="1972" y="827"/>
                  <a:pt x="1964" y="791"/>
                </a:cubicBezTo>
                <a:cubicBezTo>
                  <a:pt x="1964" y="791"/>
                  <a:pt x="1964" y="790"/>
                  <a:pt x="1964" y="790"/>
                </a:cubicBezTo>
                <a:cubicBezTo>
                  <a:pt x="1954" y="747"/>
                  <a:pt x="1942" y="704"/>
                  <a:pt x="1926" y="663"/>
                </a:cubicBezTo>
                <a:cubicBezTo>
                  <a:pt x="1917" y="638"/>
                  <a:pt x="1907" y="613"/>
                  <a:pt x="1896" y="589"/>
                </a:cubicBezTo>
                <a:cubicBezTo>
                  <a:pt x="1894" y="585"/>
                  <a:pt x="1895" y="580"/>
                  <a:pt x="1900" y="578"/>
                </a:cubicBezTo>
                <a:cubicBezTo>
                  <a:pt x="1904" y="576"/>
                  <a:pt x="1909" y="578"/>
                  <a:pt x="1911" y="582"/>
                </a:cubicBezTo>
                <a:cubicBezTo>
                  <a:pt x="1922" y="606"/>
                  <a:pt x="1933" y="632"/>
                  <a:pt x="1942" y="657"/>
                </a:cubicBezTo>
                <a:cubicBezTo>
                  <a:pt x="1958" y="699"/>
                  <a:pt x="1971" y="743"/>
                  <a:pt x="1980" y="787"/>
                </a:cubicBezTo>
                <a:cubicBezTo>
                  <a:pt x="1980" y="787"/>
                  <a:pt x="1980" y="787"/>
                  <a:pt x="1980" y="787"/>
                </a:cubicBezTo>
                <a:cubicBezTo>
                  <a:pt x="1989" y="824"/>
                  <a:pt x="1995" y="862"/>
                  <a:pt x="1999" y="899"/>
                </a:cubicBezTo>
                <a:cubicBezTo>
                  <a:pt x="1999" y="904"/>
                  <a:pt x="1996" y="908"/>
                  <a:pt x="1991" y="909"/>
                </a:cubicBezTo>
                <a:cubicBezTo>
                  <a:pt x="1991" y="909"/>
                  <a:pt x="1991" y="909"/>
                  <a:pt x="1990" y="909"/>
                </a:cubicBezTo>
                <a:close/>
                <a:moveTo>
                  <a:pt x="15" y="900"/>
                </a:moveTo>
                <a:cubicBezTo>
                  <a:pt x="14" y="900"/>
                  <a:pt x="14" y="900"/>
                  <a:pt x="14" y="900"/>
                </a:cubicBezTo>
                <a:cubicBezTo>
                  <a:pt x="9" y="899"/>
                  <a:pt x="6" y="895"/>
                  <a:pt x="6" y="890"/>
                </a:cubicBezTo>
                <a:cubicBezTo>
                  <a:pt x="14" y="819"/>
                  <a:pt x="30" y="748"/>
                  <a:pt x="54" y="679"/>
                </a:cubicBezTo>
                <a:cubicBezTo>
                  <a:pt x="54" y="679"/>
                  <a:pt x="54" y="679"/>
                  <a:pt x="54" y="679"/>
                </a:cubicBezTo>
                <a:cubicBezTo>
                  <a:pt x="59" y="665"/>
                  <a:pt x="64" y="650"/>
                  <a:pt x="70" y="636"/>
                </a:cubicBezTo>
                <a:cubicBezTo>
                  <a:pt x="78" y="615"/>
                  <a:pt x="87" y="594"/>
                  <a:pt x="97" y="574"/>
                </a:cubicBezTo>
                <a:cubicBezTo>
                  <a:pt x="99" y="569"/>
                  <a:pt x="104" y="568"/>
                  <a:pt x="108" y="570"/>
                </a:cubicBezTo>
                <a:cubicBezTo>
                  <a:pt x="112" y="572"/>
                  <a:pt x="114" y="577"/>
                  <a:pt x="112" y="581"/>
                </a:cubicBezTo>
                <a:cubicBezTo>
                  <a:pt x="103" y="601"/>
                  <a:pt x="94" y="622"/>
                  <a:pt x="85" y="643"/>
                </a:cubicBezTo>
                <a:cubicBezTo>
                  <a:pt x="80" y="656"/>
                  <a:pt x="75" y="671"/>
                  <a:pt x="70" y="685"/>
                </a:cubicBezTo>
                <a:cubicBezTo>
                  <a:pt x="70" y="685"/>
                  <a:pt x="70" y="685"/>
                  <a:pt x="70" y="685"/>
                </a:cubicBezTo>
                <a:cubicBezTo>
                  <a:pt x="47" y="752"/>
                  <a:pt x="31" y="822"/>
                  <a:pt x="23" y="892"/>
                </a:cubicBezTo>
                <a:cubicBezTo>
                  <a:pt x="23" y="897"/>
                  <a:pt x="19" y="900"/>
                  <a:pt x="15" y="900"/>
                </a:cubicBezTo>
                <a:close/>
                <a:moveTo>
                  <a:pt x="1891" y="568"/>
                </a:moveTo>
                <a:cubicBezTo>
                  <a:pt x="1888" y="568"/>
                  <a:pt x="1885" y="567"/>
                  <a:pt x="1883" y="564"/>
                </a:cubicBezTo>
                <a:cubicBezTo>
                  <a:pt x="1880" y="557"/>
                  <a:pt x="1877" y="550"/>
                  <a:pt x="1873" y="544"/>
                </a:cubicBezTo>
                <a:cubicBezTo>
                  <a:pt x="1871" y="540"/>
                  <a:pt x="1873" y="534"/>
                  <a:pt x="1877" y="532"/>
                </a:cubicBezTo>
                <a:cubicBezTo>
                  <a:pt x="1881" y="530"/>
                  <a:pt x="1886" y="532"/>
                  <a:pt x="1888" y="536"/>
                </a:cubicBezTo>
                <a:cubicBezTo>
                  <a:pt x="1892" y="543"/>
                  <a:pt x="1895" y="549"/>
                  <a:pt x="1899" y="556"/>
                </a:cubicBezTo>
                <a:cubicBezTo>
                  <a:pt x="1901" y="560"/>
                  <a:pt x="1899" y="565"/>
                  <a:pt x="1895" y="568"/>
                </a:cubicBezTo>
                <a:cubicBezTo>
                  <a:pt x="1894" y="568"/>
                  <a:pt x="1892" y="568"/>
                  <a:pt x="1891" y="568"/>
                </a:cubicBezTo>
                <a:close/>
                <a:moveTo>
                  <a:pt x="117" y="560"/>
                </a:moveTo>
                <a:cubicBezTo>
                  <a:pt x="116" y="560"/>
                  <a:pt x="114" y="560"/>
                  <a:pt x="113" y="560"/>
                </a:cubicBezTo>
                <a:cubicBezTo>
                  <a:pt x="109" y="557"/>
                  <a:pt x="107" y="552"/>
                  <a:pt x="109" y="548"/>
                </a:cubicBezTo>
                <a:cubicBezTo>
                  <a:pt x="113" y="541"/>
                  <a:pt x="116" y="535"/>
                  <a:pt x="120" y="528"/>
                </a:cubicBezTo>
                <a:cubicBezTo>
                  <a:pt x="122" y="524"/>
                  <a:pt x="127" y="522"/>
                  <a:pt x="132" y="524"/>
                </a:cubicBezTo>
                <a:cubicBezTo>
                  <a:pt x="136" y="527"/>
                  <a:pt x="137" y="532"/>
                  <a:pt x="135" y="536"/>
                </a:cubicBezTo>
                <a:cubicBezTo>
                  <a:pt x="131" y="543"/>
                  <a:pt x="128" y="549"/>
                  <a:pt x="125" y="556"/>
                </a:cubicBezTo>
                <a:cubicBezTo>
                  <a:pt x="123" y="559"/>
                  <a:pt x="120" y="560"/>
                  <a:pt x="117" y="560"/>
                </a:cubicBezTo>
                <a:close/>
                <a:moveTo>
                  <a:pt x="1867" y="523"/>
                </a:moveTo>
                <a:cubicBezTo>
                  <a:pt x="1864" y="523"/>
                  <a:pt x="1861" y="522"/>
                  <a:pt x="1860" y="519"/>
                </a:cubicBezTo>
                <a:cubicBezTo>
                  <a:pt x="1841" y="487"/>
                  <a:pt x="1821" y="455"/>
                  <a:pt x="1799" y="425"/>
                </a:cubicBezTo>
                <a:cubicBezTo>
                  <a:pt x="1799" y="425"/>
                  <a:pt x="1799" y="425"/>
                  <a:pt x="1799" y="425"/>
                </a:cubicBezTo>
                <a:cubicBezTo>
                  <a:pt x="1778" y="395"/>
                  <a:pt x="1754" y="366"/>
                  <a:pt x="1729" y="339"/>
                </a:cubicBezTo>
                <a:cubicBezTo>
                  <a:pt x="1707" y="314"/>
                  <a:pt x="1682" y="290"/>
                  <a:pt x="1657" y="267"/>
                </a:cubicBezTo>
                <a:cubicBezTo>
                  <a:pt x="1653" y="264"/>
                  <a:pt x="1653" y="259"/>
                  <a:pt x="1656" y="255"/>
                </a:cubicBezTo>
                <a:cubicBezTo>
                  <a:pt x="1659" y="252"/>
                  <a:pt x="1664" y="251"/>
                  <a:pt x="1668" y="254"/>
                </a:cubicBezTo>
                <a:cubicBezTo>
                  <a:pt x="1694" y="277"/>
                  <a:pt x="1719" y="302"/>
                  <a:pt x="1742" y="327"/>
                </a:cubicBezTo>
                <a:cubicBezTo>
                  <a:pt x="1767" y="355"/>
                  <a:pt x="1791" y="384"/>
                  <a:pt x="1813" y="415"/>
                </a:cubicBezTo>
                <a:cubicBezTo>
                  <a:pt x="1813" y="415"/>
                  <a:pt x="1813" y="415"/>
                  <a:pt x="1813" y="415"/>
                </a:cubicBezTo>
                <a:cubicBezTo>
                  <a:pt x="1835" y="446"/>
                  <a:pt x="1856" y="478"/>
                  <a:pt x="1875" y="511"/>
                </a:cubicBezTo>
                <a:cubicBezTo>
                  <a:pt x="1877" y="515"/>
                  <a:pt x="1875" y="520"/>
                  <a:pt x="1871" y="522"/>
                </a:cubicBezTo>
                <a:cubicBezTo>
                  <a:pt x="1870" y="523"/>
                  <a:pt x="1869" y="523"/>
                  <a:pt x="1867" y="523"/>
                </a:cubicBezTo>
                <a:close/>
                <a:moveTo>
                  <a:pt x="141" y="516"/>
                </a:moveTo>
                <a:cubicBezTo>
                  <a:pt x="140" y="516"/>
                  <a:pt x="138" y="515"/>
                  <a:pt x="137" y="515"/>
                </a:cubicBezTo>
                <a:cubicBezTo>
                  <a:pt x="133" y="512"/>
                  <a:pt x="132" y="507"/>
                  <a:pt x="134" y="503"/>
                </a:cubicBezTo>
                <a:cubicBezTo>
                  <a:pt x="170" y="440"/>
                  <a:pt x="213" y="381"/>
                  <a:pt x="261" y="328"/>
                </a:cubicBezTo>
                <a:cubicBezTo>
                  <a:pt x="261" y="328"/>
                  <a:pt x="261" y="328"/>
                  <a:pt x="262" y="328"/>
                </a:cubicBezTo>
                <a:cubicBezTo>
                  <a:pt x="267" y="323"/>
                  <a:pt x="272" y="317"/>
                  <a:pt x="277" y="312"/>
                </a:cubicBezTo>
                <a:cubicBezTo>
                  <a:pt x="298" y="290"/>
                  <a:pt x="320" y="268"/>
                  <a:pt x="343" y="248"/>
                </a:cubicBezTo>
                <a:cubicBezTo>
                  <a:pt x="347" y="245"/>
                  <a:pt x="352" y="246"/>
                  <a:pt x="355" y="249"/>
                </a:cubicBezTo>
                <a:cubicBezTo>
                  <a:pt x="358" y="253"/>
                  <a:pt x="358" y="258"/>
                  <a:pt x="354" y="261"/>
                </a:cubicBezTo>
                <a:cubicBezTo>
                  <a:pt x="332" y="281"/>
                  <a:pt x="310" y="302"/>
                  <a:pt x="289" y="323"/>
                </a:cubicBezTo>
                <a:cubicBezTo>
                  <a:pt x="284" y="329"/>
                  <a:pt x="279" y="334"/>
                  <a:pt x="274" y="340"/>
                </a:cubicBezTo>
                <a:cubicBezTo>
                  <a:pt x="274" y="340"/>
                  <a:pt x="274" y="340"/>
                  <a:pt x="274" y="340"/>
                </a:cubicBezTo>
                <a:cubicBezTo>
                  <a:pt x="226" y="392"/>
                  <a:pt x="184" y="450"/>
                  <a:pt x="149" y="511"/>
                </a:cubicBezTo>
                <a:cubicBezTo>
                  <a:pt x="147" y="514"/>
                  <a:pt x="144" y="516"/>
                  <a:pt x="141" y="516"/>
                </a:cubicBezTo>
                <a:close/>
                <a:moveTo>
                  <a:pt x="1641" y="251"/>
                </a:moveTo>
                <a:cubicBezTo>
                  <a:pt x="1639" y="251"/>
                  <a:pt x="1637" y="250"/>
                  <a:pt x="1635" y="249"/>
                </a:cubicBezTo>
                <a:cubicBezTo>
                  <a:pt x="1630" y="244"/>
                  <a:pt x="1624" y="239"/>
                  <a:pt x="1618" y="235"/>
                </a:cubicBezTo>
                <a:cubicBezTo>
                  <a:pt x="1614" y="232"/>
                  <a:pt x="1614" y="226"/>
                  <a:pt x="1617" y="223"/>
                </a:cubicBezTo>
                <a:cubicBezTo>
                  <a:pt x="1620" y="219"/>
                  <a:pt x="1625" y="218"/>
                  <a:pt x="1629" y="221"/>
                </a:cubicBezTo>
                <a:cubicBezTo>
                  <a:pt x="1634" y="226"/>
                  <a:pt x="1640" y="231"/>
                  <a:pt x="1646" y="236"/>
                </a:cubicBezTo>
                <a:cubicBezTo>
                  <a:pt x="1650" y="239"/>
                  <a:pt x="1650" y="244"/>
                  <a:pt x="1647" y="248"/>
                </a:cubicBezTo>
                <a:cubicBezTo>
                  <a:pt x="1646" y="250"/>
                  <a:pt x="1643" y="251"/>
                  <a:pt x="1641" y="251"/>
                </a:cubicBezTo>
                <a:close/>
                <a:moveTo>
                  <a:pt x="370" y="245"/>
                </a:moveTo>
                <a:cubicBezTo>
                  <a:pt x="368" y="245"/>
                  <a:pt x="365" y="244"/>
                  <a:pt x="364" y="242"/>
                </a:cubicBezTo>
                <a:cubicBezTo>
                  <a:pt x="361" y="238"/>
                  <a:pt x="361" y="233"/>
                  <a:pt x="365" y="230"/>
                </a:cubicBezTo>
                <a:cubicBezTo>
                  <a:pt x="371" y="225"/>
                  <a:pt x="377" y="220"/>
                  <a:pt x="383" y="216"/>
                </a:cubicBezTo>
                <a:cubicBezTo>
                  <a:pt x="386" y="213"/>
                  <a:pt x="392" y="213"/>
                  <a:pt x="394" y="217"/>
                </a:cubicBezTo>
                <a:cubicBezTo>
                  <a:pt x="397" y="221"/>
                  <a:pt x="397" y="226"/>
                  <a:pt x="393" y="229"/>
                </a:cubicBezTo>
                <a:cubicBezTo>
                  <a:pt x="387" y="234"/>
                  <a:pt x="381" y="238"/>
                  <a:pt x="376" y="243"/>
                </a:cubicBezTo>
                <a:cubicBezTo>
                  <a:pt x="374" y="244"/>
                  <a:pt x="372" y="245"/>
                  <a:pt x="370" y="245"/>
                </a:cubicBezTo>
                <a:close/>
                <a:moveTo>
                  <a:pt x="1601" y="219"/>
                </a:moveTo>
                <a:cubicBezTo>
                  <a:pt x="1599" y="219"/>
                  <a:pt x="1597" y="219"/>
                  <a:pt x="1596" y="217"/>
                </a:cubicBezTo>
                <a:cubicBezTo>
                  <a:pt x="1566" y="195"/>
                  <a:pt x="1535" y="174"/>
                  <a:pt x="1503" y="155"/>
                </a:cubicBezTo>
                <a:cubicBezTo>
                  <a:pt x="1503" y="155"/>
                  <a:pt x="1503" y="155"/>
                  <a:pt x="1503" y="155"/>
                </a:cubicBezTo>
                <a:cubicBezTo>
                  <a:pt x="1477" y="140"/>
                  <a:pt x="1451" y="126"/>
                  <a:pt x="1425" y="114"/>
                </a:cubicBezTo>
                <a:cubicBezTo>
                  <a:pt x="1387" y="96"/>
                  <a:pt x="1348" y="80"/>
                  <a:pt x="1309" y="67"/>
                </a:cubicBezTo>
                <a:cubicBezTo>
                  <a:pt x="1304" y="66"/>
                  <a:pt x="1302" y="61"/>
                  <a:pt x="1303" y="57"/>
                </a:cubicBezTo>
                <a:cubicBezTo>
                  <a:pt x="1305" y="52"/>
                  <a:pt x="1310" y="50"/>
                  <a:pt x="1314" y="51"/>
                </a:cubicBezTo>
                <a:cubicBezTo>
                  <a:pt x="1354" y="64"/>
                  <a:pt x="1394" y="80"/>
                  <a:pt x="1432" y="98"/>
                </a:cubicBezTo>
                <a:cubicBezTo>
                  <a:pt x="1459" y="111"/>
                  <a:pt x="1485" y="125"/>
                  <a:pt x="1511" y="140"/>
                </a:cubicBezTo>
                <a:cubicBezTo>
                  <a:pt x="1511" y="140"/>
                  <a:pt x="1511" y="140"/>
                  <a:pt x="1511" y="140"/>
                </a:cubicBezTo>
                <a:cubicBezTo>
                  <a:pt x="1544" y="160"/>
                  <a:pt x="1576" y="181"/>
                  <a:pt x="1606" y="204"/>
                </a:cubicBezTo>
                <a:cubicBezTo>
                  <a:pt x="1610" y="207"/>
                  <a:pt x="1611" y="212"/>
                  <a:pt x="1608" y="216"/>
                </a:cubicBezTo>
                <a:cubicBezTo>
                  <a:pt x="1606" y="218"/>
                  <a:pt x="1603" y="219"/>
                  <a:pt x="1601" y="219"/>
                </a:cubicBezTo>
                <a:close/>
                <a:moveTo>
                  <a:pt x="410" y="214"/>
                </a:moveTo>
                <a:cubicBezTo>
                  <a:pt x="408" y="214"/>
                  <a:pt x="405" y="212"/>
                  <a:pt x="403" y="210"/>
                </a:cubicBezTo>
                <a:cubicBezTo>
                  <a:pt x="401" y="206"/>
                  <a:pt x="401" y="201"/>
                  <a:pt x="405" y="198"/>
                </a:cubicBezTo>
                <a:cubicBezTo>
                  <a:pt x="463" y="155"/>
                  <a:pt x="526" y="119"/>
                  <a:pt x="592" y="89"/>
                </a:cubicBezTo>
                <a:cubicBezTo>
                  <a:pt x="596" y="87"/>
                  <a:pt x="601" y="89"/>
                  <a:pt x="603" y="93"/>
                </a:cubicBezTo>
                <a:cubicBezTo>
                  <a:pt x="605" y="98"/>
                  <a:pt x="603" y="103"/>
                  <a:pt x="599" y="105"/>
                </a:cubicBezTo>
                <a:cubicBezTo>
                  <a:pt x="534" y="134"/>
                  <a:pt x="472" y="170"/>
                  <a:pt x="415" y="212"/>
                </a:cubicBezTo>
                <a:cubicBezTo>
                  <a:pt x="414" y="213"/>
                  <a:pt x="412" y="214"/>
                  <a:pt x="410" y="214"/>
                </a:cubicBezTo>
                <a:close/>
                <a:moveTo>
                  <a:pt x="680" y="72"/>
                </a:moveTo>
                <a:cubicBezTo>
                  <a:pt x="676" y="72"/>
                  <a:pt x="673" y="70"/>
                  <a:pt x="672" y="66"/>
                </a:cubicBezTo>
                <a:cubicBezTo>
                  <a:pt x="670" y="62"/>
                  <a:pt x="672" y="57"/>
                  <a:pt x="677" y="56"/>
                </a:cubicBezTo>
                <a:cubicBezTo>
                  <a:pt x="690" y="51"/>
                  <a:pt x="704" y="46"/>
                  <a:pt x="718" y="42"/>
                </a:cubicBezTo>
                <a:cubicBezTo>
                  <a:pt x="718" y="42"/>
                  <a:pt x="718" y="42"/>
                  <a:pt x="719" y="42"/>
                </a:cubicBezTo>
                <a:cubicBezTo>
                  <a:pt x="755" y="32"/>
                  <a:pt x="792" y="23"/>
                  <a:pt x="830" y="16"/>
                </a:cubicBezTo>
                <a:cubicBezTo>
                  <a:pt x="834" y="15"/>
                  <a:pt x="839" y="19"/>
                  <a:pt x="839" y="23"/>
                </a:cubicBezTo>
                <a:cubicBezTo>
                  <a:pt x="840" y="28"/>
                  <a:pt x="837" y="32"/>
                  <a:pt x="833" y="33"/>
                </a:cubicBezTo>
                <a:cubicBezTo>
                  <a:pt x="796" y="39"/>
                  <a:pt x="759" y="48"/>
                  <a:pt x="724" y="58"/>
                </a:cubicBezTo>
                <a:cubicBezTo>
                  <a:pt x="724" y="58"/>
                  <a:pt x="723" y="59"/>
                  <a:pt x="723" y="59"/>
                </a:cubicBezTo>
                <a:cubicBezTo>
                  <a:pt x="710" y="63"/>
                  <a:pt x="696" y="67"/>
                  <a:pt x="682" y="72"/>
                </a:cubicBezTo>
                <a:cubicBezTo>
                  <a:pt x="681" y="72"/>
                  <a:pt x="680" y="72"/>
                  <a:pt x="680" y="72"/>
                </a:cubicBezTo>
                <a:close/>
                <a:moveTo>
                  <a:pt x="1284" y="59"/>
                </a:moveTo>
                <a:cubicBezTo>
                  <a:pt x="1284" y="59"/>
                  <a:pt x="1283" y="59"/>
                  <a:pt x="1282" y="59"/>
                </a:cubicBezTo>
                <a:cubicBezTo>
                  <a:pt x="1275" y="57"/>
                  <a:pt x="1268" y="55"/>
                  <a:pt x="1260" y="53"/>
                </a:cubicBezTo>
                <a:cubicBezTo>
                  <a:pt x="1256" y="52"/>
                  <a:pt x="1253" y="47"/>
                  <a:pt x="1254" y="42"/>
                </a:cubicBezTo>
                <a:cubicBezTo>
                  <a:pt x="1256" y="38"/>
                  <a:pt x="1260" y="35"/>
                  <a:pt x="1265" y="37"/>
                </a:cubicBezTo>
                <a:cubicBezTo>
                  <a:pt x="1272" y="39"/>
                  <a:pt x="1280" y="41"/>
                  <a:pt x="1287" y="43"/>
                </a:cubicBezTo>
                <a:cubicBezTo>
                  <a:pt x="1291" y="44"/>
                  <a:pt x="1294" y="49"/>
                  <a:pt x="1293" y="53"/>
                </a:cubicBezTo>
                <a:cubicBezTo>
                  <a:pt x="1291" y="57"/>
                  <a:pt x="1288" y="59"/>
                  <a:pt x="1284" y="59"/>
                </a:cubicBezTo>
                <a:close/>
                <a:moveTo>
                  <a:pt x="1235" y="46"/>
                </a:moveTo>
                <a:cubicBezTo>
                  <a:pt x="1235" y="46"/>
                  <a:pt x="1234" y="46"/>
                  <a:pt x="1233" y="46"/>
                </a:cubicBezTo>
                <a:cubicBezTo>
                  <a:pt x="1197" y="37"/>
                  <a:pt x="1160" y="30"/>
                  <a:pt x="1123" y="26"/>
                </a:cubicBezTo>
                <a:cubicBezTo>
                  <a:pt x="1123" y="26"/>
                  <a:pt x="1123" y="26"/>
                  <a:pt x="1123" y="26"/>
                </a:cubicBezTo>
                <a:cubicBezTo>
                  <a:pt x="1101" y="23"/>
                  <a:pt x="1079" y="21"/>
                  <a:pt x="1058" y="20"/>
                </a:cubicBezTo>
                <a:cubicBezTo>
                  <a:pt x="1009" y="17"/>
                  <a:pt x="959" y="18"/>
                  <a:pt x="910" y="23"/>
                </a:cubicBezTo>
                <a:cubicBezTo>
                  <a:pt x="906" y="23"/>
                  <a:pt x="902" y="20"/>
                  <a:pt x="901" y="15"/>
                </a:cubicBezTo>
                <a:cubicBezTo>
                  <a:pt x="901" y="10"/>
                  <a:pt x="904" y="6"/>
                  <a:pt x="909" y="6"/>
                </a:cubicBezTo>
                <a:cubicBezTo>
                  <a:pt x="959" y="1"/>
                  <a:pt x="1009" y="0"/>
                  <a:pt x="1059" y="3"/>
                </a:cubicBezTo>
                <a:cubicBezTo>
                  <a:pt x="1081" y="4"/>
                  <a:pt x="1103" y="6"/>
                  <a:pt x="1125" y="9"/>
                </a:cubicBezTo>
                <a:cubicBezTo>
                  <a:pt x="1125" y="9"/>
                  <a:pt x="1125" y="9"/>
                  <a:pt x="1125" y="9"/>
                </a:cubicBezTo>
                <a:cubicBezTo>
                  <a:pt x="1163" y="14"/>
                  <a:pt x="1200" y="20"/>
                  <a:pt x="1237" y="29"/>
                </a:cubicBezTo>
                <a:cubicBezTo>
                  <a:pt x="1242" y="31"/>
                  <a:pt x="1245" y="35"/>
                  <a:pt x="1244" y="40"/>
                </a:cubicBezTo>
                <a:cubicBezTo>
                  <a:pt x="1243" y="44"/>
                  <a:pt x="1239" y="46"/>
                  <a:pt x="1235" y="46"/>
                </a:cubicBezTo>
                <a:close/>
                <a:moveTo>
                  <a:pt x="859" y="29"/>
                </a:moveTo>
                <a:cubicBezTo>
                  <a:pt x="855" y="29"/>
                  <a:pt x="851" y="26"/>
                  <a:pt x="851" y="21"/>
                </a:cubicBezTo>
                <a:cubicBezTo>
                  <a:pt x="850" y="17"/>
                  <a:pt x="853" y="12"/>
                  <a:pt x="858" y="12"/>
                </a:cubicBezTo>
                <a:cubicBezTo>
                  <a:pt x="865" y="11"/>
                  <a:pt x="873" y="10"/>
                  <a:pt x="880" y="9"/>
                </a:cubicBezTo>
                <a:cubicBezTo>
                  <a:pt x="885" y="8"/>
                  <a:pt x="889" y="11"/>
                  <a:pt x="890" y="16"/>
                </a:cubicBezTo>
                <a:cubicBezTo>
                  <a:pt x="890" y="21"/>
                  <a:pt x="887" y="25"/>
                  <a:pt x="882" y="26"/>
                </a:cubicBezTo>
                <a:cubicBezTo>
                  <a:pt x="875" y="26"/>
                  <a:pt x="868" y="27"/>
                  <a:pt x="860" y="29"/>
                </a:cubicBezTo>
                <a:cubicBezTo>
                  <a:pt x="860" y="29"/>
                  <a:pt x="859" y="29"/>
                  <a:pt x="859" y="29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A392C95-40C2-449D-9AE7-AC994DD4B089}"/>
              </a:ext>
            </a:extLst>
          </p:cNvPr>
          <p:cNvSpPr>
            <a:spLocks noEditPoints="1"/>
          </p:cNvSpPr>
          <p:nvPr/>
        </p:nvSpPr>
        <p:spPr bwMode="auto">
          <a:xfrm>
            <a:off x="4561087" y="1891707"/>
            <a:ext cx="3071413" cy="3073000"/>
          </a:xfrm>
          <a:custGeom>
            <a:avLst/>
            <a:gdLst>
              <a:gd name="T0" fmla="*/ 785 w 1933"/>
              <a:gd name="T1" fmla="*/ 1899 h 1933"/>
              <a:gd name="T2" fmla="*/ 1043 w 1933"/>
              <a:gd name="T3" fmla="*/ 1930 h 1933"/>
              <a:gd name="T4" fmla="*/ 1092 w 1933"/>
              <a:gd name="T5" fmla="*/ 1908 h 1933"/>
              <a:gd name="T6" fmla="*/ 1113 w 1933"/>
              <a:gd name="T7" fmla="*/ 1914 h 1933"/>
              <a:gd name="T8" fmla="*/ 1377 w 1933"/>
              <a:gd name="T9" fmla="*/ 1833 h 1933"/>
              <a:gd name="T10" fmla="*/ 1121 w 1933"/>
              <a:gd name="T11" fmla="*/ 1921 h 1933"/>
              <a:gd name="T12" fmla="*/ 758 w 1933"/>
              <a:gd name="T13" fmla="*/ 1893 h 1933"/>
              <a:gd name="T14" fmla="*/ 596 w 1933"/>
              <a:gd name="T15" fmla="*/ 1859 h 1933"/>
              <a:gd name="T16" fmla="*/ 603 w 1933"/>
              <a:gd name="T17" fmla="*/ 1844 h 1933"/>
              <a:gd name="T18" fmla="*/ 1387 w 1933"/>
              <a:gd name="T19" fmla="*/ 1828 h 1933"/>
              <a:gd name="T20" fmla="*/ 1394 w 1933"/>
              <a:gd name="T21" fmla="*/ 1832 h 1933"/>
              <a:gd name="T22" fmla="*/ 1640 w 1933"/>
              <a:gd name="T23" fmla="*/ 1637 h 1933"/>
              <a:gd name="T24" fmla="*/ 1439 w 1933"/>
              <a:gd name="T25" fmla="*/ 1808 h 1933"/>
              <a:gd name="T26" fmla="*/ 449 w 1933"/>
              <a:gd name="T27" fmla="*/ 1763 h 1933"/>
              <a:gd name="T28" fmla="*/ 310 w 1933"/>
              <a:gd name="T29" fmla="*/ 1676 h 1933"/>
              <a:gd name="T30" fmla="*/ 321 w 1933"/>
              <a:gd name="T31" fmla="*/ 1663 h 1933"/>
              <a:gd name="T32" fmla="*/ 1659 w 1933"/>
              <a:gd name="T33" fmla="*/ 1629 h 1933"/>
              <a:gd name="T34" fmla="*/ 1665 w 1933"/>
              <a:gd name="T35" fmla="*/ 1631 h 1933"/>
              <a:gd name="T36" fmla="*/ 1830 w 1933"/>
              <a:gd name="T37" fmla="*/ 1362 h 1933"/>
              <a:gd name="T38" fmla="*/ 1699 w 1933"/>
              <a:gd name="T39" fmla="*/ 1593 h 1933"/>
              <a:gd name="T40" fmla="*/ 205 w 1933"/>
              <a:gd name="T41" fmla="*/ 1534 h 1933"/>
              <a:gd name="T42" fmla="*/ 105 w 1933"/>
              <a:gd name="T43" fmla="*/ 1403 h 1933"/>
              <a:gd name="T44" fmla="*/ 120 w 1933"/>
              <a:gd name="T45" fmla="*/ 1396 h 1933"/>
              <a:gd name="T46" fmla="*/ 1846 w 1933"/>
              <a:gd name="T47" fmla="*/ 1347 h 1933"/>
              <a:gd name="T48" fmla="*/ 1849 w 1933"/>
              <a:gd name="T49" fmla="*/ 1348 h 1933"/>
              <a:gd name="T50" fmla="*/ 1919 w 1933"/>
              <a:gd name="T51" fmla="*/ 1131 h 1933"/>
              <a:gd name="T52" fmla="*/ 40 w 1933"/>
              <a:gd name="T53" fmla="*/ 1207 h 1933"/>
              <a:gd name="T54" fmla="*/ 27 w 1933"/>
              <a:gd name="T55" fmla="*/ 1189 h 1933"/>
              <a:gd name="T56" fmla="*/ 18 w 1933"/>
              <a:gd name="T57" fmla="*/ 930 h 1933"/>
              <a:gd name="T58" fmla="*/ 35 w 1933"/>
              <a:gd name="T59" fmla="*/ 1196 h 1933"/>
              <a:gd name="T60" fmla="*/ 1926 w 1933"/>
              <a:gd name="T61" fmla="*/ 1080 h 1933"/>
              <a:gd name="T62" fmla="*/ 1916 w 1933"/>
              <a:gd name="T63" fmla="*/ 967 h 1933"/>
              <a:gd name="T64" fmla="*/ 1917 w 1933"/>
              <a:gd name="T65" fmla="*/ 790 h 1933"/>
              <a:gd name="T66" fmla="*/ 1921 w 1933"/>
              <a:gd name="T67" fmla="*/ 1060 h 1933"/>
              <a:gd name="T68" fmla="*/ 22 w 1933"/>
              <a:gd name="T69" fmla="*/ 879 h 1933"/>
              <a:gd name="T70" fmla="*/ 28 w 1933"/>
              <a:gd name="T71" fmla="*/ 737 h 1933"/>
              <a:gd name="T72" fmla="*/ 45 w 1933"/>
              <a:gd name="T73" fmla="*/ 741 h 1933"/>
              <a:gd name="T74" fmla="*/ 1896 w 1933"/>
              <a:gd name="T75" fmla="*/ 734 h 1933"/>
              <a:gd name="T76" fmla="*/ 1882 w 1933"/>
              <a:gd name="T77" fmla="*/ 717 h 1933"/>
              <a:gd name="T78" fmla="*/ 1796 w 1933"/>
              <a:gd name="T79" fmla="*/ 472 h 1933"/>
              <a:gd name="T80" fmla="*/ 1891 w 1933"/>
              <a:gd name="T81" fmla="*/ 723 h 1933"/>
              <a:gd name="T82" fmla="*/ 111 w 1933"/>
              <a:gd name="T83" fmla="*/ 557 h 1933"/>
              <a:gd name="T84" fmla="*/ 166 w 1933"/>
              <a:gd name="T85" fmla="*/ 426 h 1933"/>
              <a:gd name="T86" fmla="*/ 254 w 1933"/>
              <a:gd name="T87" fmla="*/ 340 h 1933"/>
              <a:gd name="T88" fmla="*/ 1767 w 1933"/>
              <a:gd name="T89" fmla="*/ 457 h 1933"/>
              <a:gd name="T90" fmla="*/ 1774 w 1933"/>
              <a:gd name="T91" fmla="*/ 461 h 1933"/>
              <a:gd name="T92" fmla="*/ 1562 w 1933"/>
              <a:gd name="T93" fmla="*/ 228 h 1933"/>
              <a:gd name="T94" fmla="*/ 1752 w 1933"/>
              <a:gd name="T95" fmla="*/ 405 h 1933"/>
              <a:gd name="T96" fmla="*/ 295 w 1933"/>
              <a:gd name="T97" fmla="*/ 273 h 1933"/>
              <a:gd name="T98" fmla="*/ 315 w 1933"/>
              <a:gd name="T99" fmla="*/ 265 h 1933"/>
              <a:gd name="T100" fmla="*/ 539 w 1933"/>
              <a:gd name="T101" fmla="*/ 120 h 1933"/>
              <a:gd name="T102" fmla="*/ 1540 w 1933"/>
              <a:gd name="T103" fmla="*/ 211 h 1933"/>
              <a:gd name="T104" fmla="*/ 1545 w 1933"/>
              <a:gd name="T105" fmla="*/ 212 h 1933"/>
              <a:gd name="T106" fmla="*/ 1263 w 1933"/>
              <a:gd name="T107" fmla="*/ 57 h 1933"/>
              <a:gd name="T108" fmla="*/ 1504 w 1933"/>
              <a:gd name="T109" fmla="*/ 183 h 1933"/>
              <a:gd name="T110" fmla="*/ 584 w 1933"/>
              <a:gd name="T111" fmla="*/ 99 h 1933"/>
              <a:gd name="T112" fmla="*/ 712 w 1933"/>
              <a:gd name="T113" fmla="*/ 35 h 1933"/>
              <a:gd name="T114" fmla="*/ 716 w 1933"/>
              <a:gd name="T115" fmla="*/ 52 h 1933"/>
              <a:gd name="T116" fmla="*/ 1214 w 1933"/>
              <a:gd name="T117" fmla="*/ 42 h 1933"/>
              <a:gd name="T118" fmla="*/ 1193 w 1933"/>
              <a:gd name="T119" fmla="*/ 46 h 1933"/>
              <a:gd name="T120" fmla="*/ 937 w 1933"/>
              <a:gd name="T121" fmla="*/ 1 h 1933"/>
              <a:gd name="T122" fmla="*/ 886 w 1933"/>
              <a:gd name="T123" fmla="*/ 21 h 1933"/>
              <a:gd name="T124" fmla="*/ 909 w 1933"/>
              <a:gd name="T12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3" h="1933">
                <a:moveTo>
                  <a:pt x="967" y="1933"/>
                </a:moveTo>
                <a:cubicBezTo>
                  <a:pt x="954" y="1933"/>
                  <a:pt x="941" y="1933"/>
                  <a:pt x="929" y="1933"/>
                </a:cubicBezTo>
                <a:cubicBezTo>
                  <a:pt x="929" y="1933"/>
                  <a:pt x="929" y="1933"/>
                  <a:pt x="929" y="1933"/>
                </a:cubicBezTo>
                <a:cubicBezTo>
                  <a:pt x="880" y="1931"/>
                  <a:pt x="830" y="1925"/>
                  <a:pt x="782" y="1915"/>
                </a:cubicBezTo>
                <a:cubicBezTo>
                  <a:pt x="777" y="1914"/>
                  <a:pt x="774" y="1910"/>
                  <a:pt x="775" y="1905"/>
                </a:cubicBezTo>
                <a:cubicBezTo>
                  <a:pt x="776" y="1901"/>
                  <a:pt x="780" y="1898"/>
                  <a:pt x="785" y="1899"/>
                </a:cubicBezTo>
                <a:cubicBezTo>
                  <a:pt x="833" y="1908"/>
                  <a:pt x="881" y="1914"/>
                  <a:pt x="930" y="1916"/>
                </a:cubicBezTo>
                <a:cubicBezTo>
                  <a:pt x="930" y="1916"/>
                  <a:pt x="930" y="1916"/>
                  <a:pt x="930" y="1916"/>
                </a:cubicBezTo>
                <a:cubicBezTo>
                  <a:pt x="952" y="1917"/>
                  <a:pt x="974" y="1917"/>
                  <a:pt x="995" y="1916"/>
                </a:cubicBezTo>
                <a:cubicBezTo>
                  <a:pt x="1011" y="1916"/>
                  <a:pt x="1026" y="1915"/>
                  <a:pt x="1042" y="1914"/>
                </a:cubicBezTo>
                <a:cubicBezTo>
                  <a:pt x="1046" y="1913"/>
                  <a:pt x="1050" y="1917"/>
                  <a:pt x="1051" y="1921"/>
                </a:cubicBezTo>
                <a:cubicBezTo>
                  <a:pt x="1051" y="1926"/>
                  <a:pt x="1048" y="1930"/>
                  <a:pt x="1043" y="1930"/>
                </a:cubicBezTo>
                <a:cubicBezTo>
                  <a:pt x="1027" y="1932"/>
                  <a:pt x="1011" y="1933"/>
                  <a:pt x="996" y="1933"/>
                </a:cubicBezTo>
                <a:cubicBezTo>
                  <a:pt x="986" y="1933"/>
                  <a:pt x="976" y="1933"/>
                  <a:pt x="967" y="1933"/>
                </a:cubicBezTo>
                <a:close/>
                <a:moveTo>
                  <a:pt x="1070" y="1928"/>
                </a:moveTo>
                <a:cubicBezTo>
                  <a:pt x="1066" y="1928"/>
                  <a:pt x="1063" y="1925"/>
                  <a:pt x="1062" y="1920"/>
                </a:cubicBezTo>
                <a:cubicBezTo>
                  <a:pt x="1062" y="1916"/>
                  <a:pt x="1065" y="1911"/>
                  <a:pt x="1070" y="1911"/>
                </a:cubicBezTo>
                <a:cubicBezTo>
                  <a:pt x="1077" y="1910"/>
                  <a:pt x="1085" y="1909"/>
                  <a:pt x="1092" y="1908"/>
                </a:cubicBezTo>
                <a:cubicBezTo>
                  <a:pt x="1096" y="1908"/>
                  <a:pt x="1101" y="1911"/>
                  <a:pt x="1101" y="1915"/>
                </a:cubicBezTo>
                <a:cubicBezTo>
                  <a:pt x="1102" y="1920"/>
                  <a:pt x="1099" y="1924"/>
                  <a:pt x="1094" y="1925"/>
                </a:cubicBezTo>
                <a:cubicBezTo>
                  <a:pt x="1087" y="1926"/>
                  <a:pt x="1079" y="1927"/>
                  <a:pt x="1071" y="1928"/>
                </a:cubicBezTo>
                <a:cubicBezTo>
                  <a:pt x="1071" y="1928"/>
                  <a:pt x="1071" y="1928"/>
                  <a:pt x="1070" y="1928"/>
                </a:cubicBezTo>
                <a:close/>
                <a:moveTo>
                  <a:pt x="1121" y="1921"/>
                </a:moveTo>
                <a:cubicBezTo>
                  <a:pt x="1117" y="1921"/>
                  <a:pt x="1113" y="1918"/>
                  <a:pt x="1113" y="1914"/>
                </a:cubicBezTo>
                <a:cubicBezTo>
                  <a:pt x="1112" y="1909"/>
                  <a:pt x="1115" y="1905"/>
                  <a:pt x="1120" y="1904"/>
                </a:cubicBezTo>
                <a:cubicBezTo>
                  <a:pt x="1167" y="1896"/>
                  <a:pt x="1215" y="1885"/>
                  <a:pt x="1261" y="1870"/>
                </a:cubicBezTo>
                <a:cubicBezTo>
                  <a:pt x="1261" y="1870"/>
                  <a:pt x="1261" y="1869"/>
                  <a:pt x="1261" y="1869"/>
                </a:cubicBezTo>
                <a:cubicBezTo>
                  <a:pt x="1292" y="1860"/>
                  <a:pt x="1322" y="1848"/>
                  <a:pt x="1351" y="1835"/>
                </a:cubicBezTo>
                <a:cubicBezTo>
                  <a:pt x="1356" y="1833"/>
                  <a:pt x="1361" y="1831"/>
                  <a:pt x="1365" y="1828"/>
                </a:cubicBezTo>
                <a:cubicBezTo>
                  <a:pt x="1370" y="1827"/>
                  <a:pt x="1375" y="1828"/>
                  <a:pt x="1377" y="1833"/>
                </a:cubicBezTo>
                <a:cubicBezTo>
                  <a:pt x="1379" y="1837"/>
                  <a:pt x="1377" y="1842"/>
                  <a:pt x="1372" y="1844"/>
                </a:cubicBezTo>
                <a:cubicBezTo>
                  <a:pt x="1368" y="1846"/>
                  <a:pt x="1363" y="1848"/>
                  <a:pt x="1358" y="1850"/>
                </a:cubicBezTo>
                <a:cubicBezTo>
                  <a:pt x="1328" y="1864"/>
                  <a:pt x="1297" y="1875"/>
                  <a:pt x="1266" y="1886"/>
                </a:cubicBezTo>
                <a:cubicBezTo>
                  <a:pt x="1266" y="1886"/>
                  <a:pt x="1266" y="1886"/>
                  <a:pt x="1266" y="1886"/>
                </a:cubicBezTo>
                <a:cubicBezTo>
                  <a:pt x="1219" y="1901"/>
                  <a:pt x="1171" y="1913"/>
                  <a:pt x="1122" y="1921"/>
                </a:cubicBezTo>
                <a:cubicBezTo>
                  <a:pt x="1122" y="1921"/>
                  <a:pt x="1121" y="1921"/>
                  <a:pt x="1121" y="1921"/>
                </a:cubicBezTo>
                <a:close/>
                <a:moveTo>
                  <a:pt x="756" y="1910"/>
                </a:moveTo>
                <a:cubicBezTo>
                  <a:pt x="755" y="1910"/>
                  <a:pt x="754" y="1910"/>
                  <a:pt x="754" y="1909"/>
                </a:cubicBezTo>
                <a:cubicBezTo>
                  <a:pt x="746" y="1908"/>
                  <a:pt x="739" y="1906"/>
                  <a:pt x="732" y="1904"/>
                </a:cubicBezTo>
                <a:cubicBezTo>
                  <a:pt x="727" y="1903"/>
                  <a:pt x="724" y="1898"/>
                  <a:pt x="725" y="1894"/>
                </a:cubicBezTo>
                <a:cubicBezTo>
                  <a:pt x="727" y="1889"/>
                  <a:pt x="731" y="1887"/>
                  <a:pt x="736" y="1888"/>
                </a:cubicBezTo>
                <a:cubicBezTo>
                  <a:pt x="743" y="1889"/>
                  <a:pt x="750" y="1891"/>
                  <a:pt x="758" y="1893"/>
                </a:cubicBezTo>
                <a:cubicBezTo>
                  <a:pt x="762" y="1894"/>
                  <a:pt x="765" y="1898"/>
                  <a:pt x="764" y="1903"/>
                </a:cubicBezTo>
                <a:cubicBezTo>
                  <a:pt x="763" y="1907"/>
                  <a:pt x="760" y="1910"/>
                  <a:pt x="756" y="1910"/>
                </a:cubicBezTo>
                <a:close/>
                <a:moveTo>
                  <a:pt x="706" y="1897"/>
                </a:moveTo>
                <a:cubicBezTo>
                  <a:pt x="706" y="1897"/>
                  <a:pt x="705" y="1897"/>
                  <a:pt x="704" y="1897"/>
                </a:cubicBezTo>
                <a:cubicBezTo>
                  <a:pt x="679" y="1890"/>
                  <a:pt x="654" y="1881"/>
                  <a:pt x="629" y="1872"/>
                </a:cubicBezTo>
                <a:cubicBezTo>
                  <a:pt x="618" y="1868"/>
                  <a:pt x="607" y="1864"/>
                  <a:pt x="596" y="1859"/>
                </a:cubicBezTo>
                <a:cubicBezTo>
                  <a:pt x="596" y="1859"/>
                  <a:pt x="596" y="1859"/>
                  <a:pt x="596" y="1859"/>
                </a:cubicBezTo>
                <a:cubicBezTo>
                  <a:pt x="551" y="1840"/>
                  <a:pt x="506" y="1818"/>
                  <a:pt x="464" y="1792"/>
                </a:cubicBezTo>
                <a:cubicBezTo>
                  <a:pt x="460" y="1790"/>
                  <a:pt x="459" y="1785"/>
                  <a:pt x="461" y="1781"/>
                </a:cubicBezTo>
                <a:cubicBezTo>
                  <a:pt x="464" y="1777"/>
                  <a:pt x="469" y="1775"/>
                  <a:pt x="473" y="1778"/>
                </a:cubicBezTo>
                <a:cubicBezTo>
                  <a:pt x="514" y="1803"/>
                  <a:pt x="558" y="1825"/>
                  <a:pt x="603" y="1844"/>
                </a:cubicBezTo>
                <a:cubicBezTo>
                  <a:pt x="603" y="1844"/>
                  <a:pt x="603" y="1844"/>
                  <a:pt x="603" y="1844"/>
                </a:cubicBezTo>
                <a:cubicBezTo>
                  <a:pt x="614" y="1848"/>
                  <a:pt x="624" y="1852"/>
                  <a:pt x="635" y="1856"/>
                </a:cubicBezTo>
                <a:cubicBezTo>
                  <a:pt x="659" y="1865"/>
                  <a:pt x="684" y="1873"/>
                  <a:pt x="709" y="1880"/>
                </a:cubicBezTo>
                <a:cubicBezTo>
                  <a:pt x="713" y="1882"/>
                  <a:pt x="716" y="1886"/>
                  <a:pt x="715" y="1891"/>
                </a:cubicBezTo>
                <a:cubicBezTo>
                  <a:pt x="713" y="1895"/>
                  <a:pt x="710" y="1897"/>
                  <a:pt x="706" y="1897"/>
                </a:cubicBezTo>
                <a:close/>
                <a:moveTo>
                  <a:pt x="1394" y="1832"/>
                </a:moveTo>
                <a:cubicBezTo>
                  <a:pt x="1391" y="1832"/>
                  <a:pt x="1388" y="1831"/>
                  <a:pt x="1387" y="1828"/>
                </a:cubicBezTo>
                <a:cubicBezTo>
                  <a:pt x="1385" y="1824"/>
                  <a:pt x="1386" y="1818"/>
                  <a:pt x="1391" y="1816"/>
                </a:cubicBezTo>
                <a:cubicBezTo>
                  <a:pt x="1397" y="1813"/>
                  <a:pt x="1404" y="1810"/>
                  <a:pt x="1411" y="1806"/>
                </a:cubicBezTo>
                <a:cubicBezTo>
                  <a:pt x="1415" y="1804"/>
                  <a:pt x="1420" y="1805"/>
                  <a:pt x="1422" y="1810"/>
                </a:cubicBezTo>
                <a:cubicBezTo>
                  <a:pt x="1424" y="1814"/>
                  <a:pt x="1423" y="1819"/>
                  <a:pt x="1418" y="1821"/>
                </a:cubicBezTo>
                <a:cubicBezTo>
                  <a:pt x="1412" y="1825"/>
                  <a:pt x="1405" y="1828"/>
                  <a:pt x="1398" y="1832"/>
                </a:cubicBezTo>
                <a:cubicBezTo>
                  <a:pt x="1397" y="1832"/>
                  <a:pt x="1396" y="1832"/>
                  <a:pt x="1394" y="1832"/>
                </a:cubicBezTo>
                <a:close/>
                <a:moveTo>
                  <a:pt x="1439" y="1808"/>
                </a:moveTo>
                <a:cubicBezTo>
                  <a:pt x="1436" y="1808"/>
                  <a:pt x="1433" y="1807"/>
                  <a:pt x="1432" y="1804"/>
                </a:cubicBezTo>
                <a:cubicBezTo>
                  <a:pt x="1430" y="1800"/>
                  <a:pt x="1431" y="1795"/>
                  <a:pt x="1435" y="1793"/>
                </a:cubicBezTo>
                <a:cubicBezTo>
                  <a:pt x="1477" y="1769"/>
                  <a:pt x="1518" y="1741"/>
                  <a:pt x="1556" y="1711"/>
                </a:cubicBezTo>
                <a:cubicBezTo>
                  <a:pt x="1556" y="1711"/>
                  <a:pt x="1556" y="1711"/>
                  <a:pt x="1556" y="1711"/>
                </a:cubicBezTo>
                <a:cubicBezTo>
                  <a:pt x="1585" y="1688"/>
                  <a:pt x="1613" y="1663"/>
                  <a:pt x="1640" y="1637"/>
                </a:cubicBezTo>
                <a:cubicBezTo>
                  <a:pt x="1643" y="1633"/>
                  <a:pt x="1648" y="1633"/>
                  <a:pt x="1652" y="1637"/>
                </a:cubicBezTo>
                <a:cubicBezTo>
                  <a:pt x="1655" y="1640"/>
                  <a:pt x="1655" y="1645"/>
                  <a:pt x="1652" y="1649"/>
                </a:cubicBezTo>
                <a:cubicBezTo>
                  <a:pt x="1625" y="1676"/>
                  <a:pt x="1596" y="1701"/>
                  <a:pt x="1566" y="1725"/>
                </a:cubicBezTo>
                <a:cubicBezTo>
                  <a:pt x="1566" y="1725"/>
                  <a:pt x="1566" y="1725"/>
                  <a:pt x="1566" y="1725"/>
                </a:cubicBezTo>
                <a:cubicBezTo>
                  <a:pt x="1528" y="1755"/>
                  <a:pt x="1486" y="1783"/>
                  <a:pt x="1443" y="1807"/>
                </a:cubicBezTo>
                <a:cubicBezTo>
                  <a:pt x="1442" y="1808"/>
                  <a:pt x="1441" y="1808"/>
                  <a:pt x="1439" y="1808"/>
                </a:cubicBezTo>
                <a:close/>
                <a:moveTo>
                  <a:pt x="445" y="1778"/>
                </a:moveTo>
                <a:cubicBezTo>
                  <a:pt x="443" y="1778"/>
                  <a:pt x="441" y="1778"/>
                  <a:pt x="440" y="1777"/>
                </a:cubicBezTo>
                <a:cubicBezTo>
                  <a:pt x="434" y="1773"/>
                  <a:pt x="427" y="1769"/>
                  <a:pt x="421" y="1764"/>
                </a:cubicBezTo>
                <a:cubicBezTo>
                  <a:pt x="417" y="1762"/>
                  <a:pt x="416" y="1757"/>
                  <a:pt x="419" y="1753"/>
                </a:cubicBezTo>
                <a:cubicBezTo>
                  <a:pt x="421" y="1749"/>
                  <a:pt x="427" y="1748"/>
                  <a:pt x="430" y="1750"/>
                </a:cubicBezTo>
                <a:cubicBezTo>
                  <a:pt x="437" y="1755"/>
                  <a:pt x="443" y="1759"/>
                  <a:pt x="449" y="1763"/>
                </a:cubicBezTo>
                <a:cubicBezTo>
                  <a:pt x="453" y="1765"/>
                  <a:pt x="454" y="1771"/>
                  <a:pt x="452" y="1775"/>
                </a:cubicBezTo>
                <a:cubicBezTo>
                  <a:pt x="450" y="1777"/>
                  <a:pt x="447" y="1778"/>
                  <a:pt x="445" y="1778"/>
                </a:cubicBezTo>
                <a:close/>
                <a:moveTo>
                  <a:pt x="403" y="1750"/>
                </a:moveTo>
                <a:cubicBezTo>
                  <a:pt x="401" y="1750"/>
                  <a:pt x="399" y="1749"/>
                  <a:pt x="398" y="1748"/>
                </a:cubicBezTo>
                <a:cubicBezTo>
                  <a:pt x="368" y="1726"/>
                  <a:pt x="339" y="1703"/>
                  <a:pt x="312" y="1678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273" y="1642"/>
                  <a:pt x="240" y="1605"/>
                  <a:pt x="209" y="1567"/>
                </a:cubicBezTo>
                <a:cubicBezTo>
                  <a:pt x="206" y="1563"/>
                  <a:pt x="207" y="1558"/>
                  <a:pt x="210" y="1555"/>
                </a:cubicBezTo>
                <a:cubicBezTo>
                  <a:pt x="214" y="1552"/>
                  <a:pt x="219" y="1552"/>
                  <a:pt x="222" y="1556"/>
                </a:cubicBezTo>
                <a:cubicBezTo>
                  <a:pt x="252" y="1594"/>
                  <a:pt x="286" y="1630"/>
                  <a:pt x="321" y="1663"/>
                </a:cubicBezTo>
                <a:cubicBezTo>
                  <a:pt x="321" y="1663"/>
                  <a:pt x="321" y="1663"/>
                  <a:pt x="321" y="1663"/>
                </a:cubicBezTo>
                <a:cubicBezTo>
                  <a:pt x="324" y="1666"/>
                  <a:pt x="324" y="1666"/>
                  <a:pt x="324" y="1666"/>
                </a:cubicBezTo>
                <a:cubicBezTo>
                  <a:pt x="350" y="1690"/>
                  <a:pt x="378" y="1713"/>
                  <a:pt x="408" y="1734"/>
                </a:cubicBezTo>
                <a:cubicBezTo>
                  <a:pt x="411" y="1737"/>
                  <a:pt x="412" y="1742"/>
                  <a:pt x="409" y="1746"/>
                </a:cubicBezTo>
                <a:cubicBezTo>
                  <a:pt x="408" y="1748"/>
                  <a:pt x="405" y="1750"/>
                  <a:pt x="403" y="1750"/>
                </a:cubicBezTo>
                <a:close/>
                <a:moveTo>
                  <a:pt x="1665" y="1631"/>
                </a:moveTo>
                <a:cubicBezTo>
                  <a:pt x="1663" y="1631"/>
                  <a:pt x="1661" y="1630"/>
                  <a:pt x="1659" y="1629"/>
                </a:cubicBezTo>
                <a:cubicBezTo>
                  <a:pt x="1656" y="1625"/>
                  <a:pt x="1656" y="1620"/>
                  <a:pt x="1659" y="1617"/>
                </a:cubicBezTo>
                <a:cubicBezTo>
                  <a:pt x="1664" y="1611"/>
                  <a:pt x="1669" y="1606"/>
                  <a:pt x="1674" y="1600"/>
                </a:cubicBezTo>
                <a:cubicBezTo>
                  <a:pt x="1677" y="1597"/>
                  <a:pt x="1683" y="1596"/>
                  <a:pt x="1686" y="1599"/>
                </a:cubicBezTo>
                <a:cubicBezTo>
                  <a:pt x="1690" y="1603"/>
                  <a:pt x="1690" y="1608"/>
                  <a:pt x="1687" y="1611"/>
                </a:cubicBezTo>
                <a:cubicBezTo>
                  <a:pt x="1682" y="1617"/>
                  <a:pt x="1677" y="1623"/>
                  <a:pt x="1671" y="1628"/>
                </a:cubicBezTo>
                <a:cubicBezTo>
                  <a:pt x="1670" y="1630"/>
                  <a:pt x="1668" y="1631"/>
                  <a:pt x="1665" y="1631"/>
                </a:cubicBezTo>
                <a:close/>
                <a:moveTo>
                  <a:pt x="1699" y="1593"/>
                </a:moveTo>
                <a:cubicBezTo>
                  <a:pt x="1697" y="1593"/>
                  <a:pt x="1695" y="1592"/>
                  <a:pt x="1694" y="1591"/>
                </a:cubicBezTo>
                <a:cubicBezTo>
                  <a:pt x="1690" y="1588"/>
                  <a:pt x="1690" y="1582"/>
                  <a:pt x="1693" y="1579"/>
                </a:cubicBezTo>
                <a:cubicBezTo>
                  <a:pt x="1724" y="1542"/>
                  <a:pt x="1752" y="1502"/>
                  <a:pt x="1778" y="1461"/>
                </a:cubicBezTo>
                <a:cubicBezTo>
                  <a:pt x="1778" y="1461"/>
                  <a:pt x="1778" y="1461"/>
                  <a:pt x="1778" y="1461"/>
                </a:cubicBezTo>
                <a:cubicBezTo>
                  <a:pt x="1797" y="1429"/>
                  <a:pt x="1815" y="1395"/>
                  <a:pt x="1830" y="1362"/>
                </a:cubicBezTo>
                <a:cubicBezTo>
                  <a:pt x="1832" y="1357"/>
                  <a:pt x="1837" y="1355"/>
                  <a:pt x="1841" y="1357"/>
                </a:cubicBezTo>
                <a:cubicBezTo>
                  <a:pt x="1846" y="1359"/>
                  <a:pt x="1847" y="1364"/>
                  <a:pt x="1846" y="1369"/>
                </a:cubicBezTo>
                <a:cubicBezTo>
                  <a:pt x="1830" y="1403"/>
                  <a:pt x="1812" y="1437"/>
                  <a:pt x="1792" y="1469"/>
                </a:cubicBezTo>
                <a:cubicBezTo>
                  <a:pt x="1792" y="1469"/>
                  <a:pt x="1792" y="1469"/>
                  <a:pt x="1792" y="1469"/>
                </a:cubicBezTo>
                <a:cubicBezTo>
                  <a:pt x="1766" y="1512"/>
                  <a:pt x="1737" y="1552"/>
                  <a:pt x="1706" y="1590"/>
                </a:cubicBezTo>
                <a:cubicBezTo>
                  <a:pt x="1704" y="1592"/>
                  <a:pt x="1702" y="1593"/>
                  <a:pt x="1699" y="1593"/>
                </a:cubicBezTo>
                <a:close/>
                <a:moveTo>
                  <a:pt x="198" y="1547"/>
                </a:moveTo>
                <a:cubicBezTo>
                  <a:pt x="196" y="1547"/>
                  <a:pt x="193" y="1546"/>
                  <a:pt x="192" y="1544"/>
                </a:cubicBezTo>
                <a:cubicBezTo>
                  <a:pt x="187" y="1538"/>
                  <a:pt x="183" y="1532"/>
                  <a:pt x="178" y="1525"/>
                </a:cubicBezTo>
                <a:cubicBezTo>
                  <a:pt x="176" y="1522"/>
                  <a:pt x="176" y="1516"/>
                  <a:pt x="180" y="1514"/>
                </a:cubicBezTo>
                <a:cubicBezTo>
                  <a:pt x="184" y="1511"/>
                  <a:pt x="189" y="1512"/>
                  <a:pt x="192" y="1516"/>
                </a:cubicBezTo>
                <a:cubicBezTo>
                  <a:pt x="196" y="1522"/>
                  <a:pt x="201" y="1528"/>
                  <a:pt x="205" y="1534"/>
                </a:cubicBezTo>
                <a:cubicBezTo>
                  <a:pt x="208" y="1538"/>
                  <a:pt x="207" y="1543"/>
                  <a:pt x="204" y="1546"/>
                </a:cubicBezTo>
                <a:cubicBezTo>
                  <a:pt x="202" y="1547"/>
                  <a:pt x="200" y="1547"/>
                  <a:pt x="198" y="1547"/>
                </a:cubicBezTo>
                <a:close/>
                <a:moveTo>
                  <a:pt x="169" y="1506"/>
                </a:moveTo>
                <a:cubicBezTo>
                  <a:pt x="166" y="1506"/>
                  <a:pt x="164" y="1504"/>
                  <a:pt x="162" y="1502"/>
                </a:cubicBezTo>
                <a:cubicBezTo>
                  <a:pt x="141" y="1470"/>
                  <a:pt x="122" y="1437"/>
                  <a:pt x="105" y="1403"/>
                </a:cubicBezTo>
                <a:cubicBezTo>
                  <a:pt x="105" y="1403"/>
                  <a:pt x="105" y="1403"/>
                  <a:pt x="105" y="1403"/>
                </a:cubicBezTo>
                <a:cubicBezTo>
                  <a:pt x="101" y="1395"/>
                  <a:pt x="97" y="1387"/>
                  <a:pt x="93" y="1379"/>
                </a:cubicBezTo>
                <a:cubicBezTo>
                  <a:pt x="76" y="1342"/>
                  <a:pt x="61" y="1305"/>
                  <a:pt x="48" y="1266"/>
                </a:cubicBezTo>
                <a:cubicBezTo>
                  <a:pt x="47" y="1262"/>
                  <a:pt x="49" y="1257"/>
                  <a:pt x="54" y="1256"/>
                </a:cubicBezTo>
                <a:cubicBezTo>
                  <a:pt x="58" y="1254"/>
                  <a:pt x="63" y="1257"/>
                  <a:pt x="64" y="1261"/>
                </a:cubicBezTo>
                <a:cubicBezTo>
                  <a:pt x="77" y="1299"/>
                  <a:pt x="91" y="1336"/>
                  <a:pt x="108" y="1371"/>
                </a:cubicBezTo>
                <a:cubicBezTo>
                  <a:pt x="112" y="1379"/>
                  <a:pt x="116" y="1388"/>
                  <a:pt x="120" y="1396"/>
                </a:cubicBezTo>
                <a:cubicBezTo>
                  <a:pt x="120" y="1396"/>
                  <a:pt x="120" y="1396"/>
                  <a:pt x="120" y="1396"/>
                </a:cubicBezTo>
                <a:cubicBezTo>
                  <a:pt x="137" y="1429"/>
                  <a:pt x="156" y="1461"/>
                  <a:pt x="176" y="1493"/>
                </a:cubicBezTo>
                <a:cubicBezTo>
                  <a:pt x="179" y="1496"/>
                  <a:pt x="178" y="1502"/>
                  <a:pt x="174" y="1504"/>
                </a:cubicBezTo>
                <a:cubicBezTo>
                  <a:pt x="172" y="1505"/>
                  <a:pt x="171" y="1506"/>
                  <a:pt x="169" y="1506"/>
                </a:cubicBezTo>
                <a:close/>
                <a:moveTo>
                  <a:pt x="1849" y="1348"/>
                </a:moveTo>
                <a:cubicBezTo>
                  <a:pt x="1848" y="1348"/>
                  <a:pt x="1847" y="1348"/>
                  <a:pt x="1846" y="1347"/>
                </a:cubicBezTo>
                <a:cubicBezTo>
                  <a:pt x="1842" y="1345"/>
                  <a:pt x="1840" y="1340"/>
                  <a:pt x="1841" y="1336"/>
                </a:cubicBezTo>
                <a:cubicBezTo>
                  <a:pt x="1844" y="1330"/>
                  <a:pt x="1846" y="1325"/>
                  <a:pt x="1848" y="1319"/>
                </a:cubicBezTo>
                <a:cubicBezTo>
                  <a:pt x="1850" y="1315"/>
                  <a:pt x="1855" y="1313"/>
                  <a:pt x="1859" y="1314"/>
                </a:cubicBezTo>
                <a:cubicBezTo>
                  <a:pt x="1864" y="1316"/>
                  <a:pt x="1866" y="1321"/>
                  <a:pt x="1864" y="1325"/>
                </a:cubicBezTo>
                <a:cubicBezTo>
                  <a:pt x="1862" y="1331"/>
                  <a:pt x="1859" y="1337"/>
                  <a:pt x="1857" y="1343"/>
                </a:cubicBezTo>
                <a:cubicBezTo>
                  <a:pt x="1856" y="1346"/>
                  <a:pt x="1852" y="1348"/>
                  <a:pt x="1849" y="1348"/>
                </a:cubicBezTo>
                <a:close/>
                <a:moveTo>
                  <a:pt x="1885" y="1248"/>
                </a:moveTo>
                <a:cubicBezTo>
                  <a:pt x="1884" y="1248"/>
                  <a:pt x="1883" y="1248"/>
                  <a:pt x="1882" y="1248"/>
                </a:cubicBezTo>
                <a:cubicBezTo>
                  <a:pt x="1878" y="1247"/>
                  <a:pt x="1875" y="1242"/>
                  <a:pt x="1877" y="1237"/>
                </a:cubicBezTo>
                <a:cubicBezTo>
                  <a:pt x="1887" y="1202"/>
                  <a:pt x="1896" y="1165"/>
                  <a:pt x="1902" y="1128"/>
                </a:cubicBezTo>
                <a:cubicBezTo>
                  <a:pt x="1903" y="1124"/>
                  <a:pt x="1907" y="1120"/>
                  <a:pt x="1912" y="1121"/>
                </a:cubicBezTo>
                <a:cubicBezTo>
                  <a:pt x="1917" y="1122"/>
                  <a:pt x="1920" y="1126"/>
                  <a:pt x="1919" y="1131"/>
                </a:cubicBezTo>
                <a:cubicBezTo>
                  <a:pt x="1912" y="1169"/>
                  <a:pt x="1904" y="1206"/>
                  <a:pt x="1893" y="1242"/>
                </a:cubicBezTo>
                <a:cubicBezTo>
                  <a:pt x="1892" y="1246"/>
                  <a:pt x="1888" y="1248"/>
                  <a:pt x="1885" y="1248"/>
                </a:cubicBezTo>
                <a:close/>
                <a:moveTo>
                  <a:pt x="48" y="1245"/>
                </a:moveTo>
                <a:cubicBezTo>
                  <a:pt x="44" y="1245"/>
                  <a:pt x="41" y="1243"/>
                  <a:pt x="40" y="1239"/>
                </a:cubicBezTo>
                <a:cubicBezTo>
                  <a:pt x="38" y="1232"/>
                  <a:pt x="36" y="1224"/>
                  <a:pt x="34" y="1217"/>
                </a:cubicBezTo>
                <a:cubicBezTo>
                  <a:pt x="32" y="1213"/>
                  <a:pt x="35" y="1208"/>
                  <a:pt x="40" y="1207"/>
                </a:cubicBezTo>
                <a:cubicBezTo>
                  <a:pt x="44" y="1205"/>
                  <a:pt x="49" y="1208"/>
                  <a:pt x="50" y="1213"/>
                </a:cubicBezTo>
                <a:cubicBezTo>
                  <a:pt x="52" y="1220"/>
                  <a:pt x="54" y="1227"/>
                  <a:pt x="56" y="1234"/>
                </a:cubicBezTo>
                <a:cubicBezTo>
                  <a:pt x="57" y="1239"/>
                  <a:pt x="55" y="1243"/>
                  <a:pt x="50" y="1245"/>
                </a:cubicBezTo>
                <a:cubicBezTo>
                  <a:pt x="49" y="1245"/>
                  <a:pt x="49" y="1245"/>
                  <a:pt x="48" y="1245"/>
                </a:cubicBezTo>
                <a:close/>
                <a:moveTo>
                  <a:pt x="35" y="1196"/>
                </a:moveTo>
                <a:cubicBezTo>
                  <a:pt x="31" y="1196"/>
                  <a:pt x="27" y="1193"/>
                  <a:pt x="27" y="1189"/>
                </a:cubicBezTo>
                <a:cubicBezTo>
                  <a:pt x="18" y="1152"/>
                  <a:pt x="11" y="1115"/>
                  <a:pt x="7" y="1077"/>
                </a:cubicBezTo>
                <a:cubicBezTo>
                  <a:pt x="5" y="1058"/>
                  <a:pt x="3" y="1038"/>
                  <a:pt x="2" y="1018"/>
                </a:cubicBezTo>
                <a:cubicBezTo>
                  <a:pt x="1" y="1001"/>
                  <a:pt x="0" y="984"/>
                  <a:pt x="0" y="967"/>
                </a:cubicBezTo>
                <a:cubicBezTo>
                  <a:pt x="0" y="954"/>
                  <a:pt x="1" y="942"/>
                  <a:pt x="1" y="929"/>
                </a:cubicBezTo>
                <a:cubicBezTo>
                  <a:pt x="1" y="924"/>
                  <a:pt x="6" y="921"/>
                  <a:pt x="10" y="921"/>
                </a:cubicBezTo>
                <a:cubicBezTo>
                  <a:pt x="15" y="921"/>
                  <a:pt x="18" y="925"/>
                  <a:pt x="18" y="930"/>
                </a:cubicBezTo>
                <a:cubicBezTo>
                  <a:pt x="18" y="942"/>
                  <a:pt x="17" y="955"/>
                  <a:pt x="17" y="967"/>
                </a:cubicBezTo>
                <a:cubicBezTo>
                  <a:pt x="17" y="984"/>
                  <a:pt x="18" y="1001"/>
                  <a:pt x="19" y="1017"/>
                </a:cubicBezTo>
                <a:cubicBezTo>
                  <a:pt x="20" y="1037"/>
                  <a:pt x="21" y="1056"/>
                  <a:pt x="24" y="1075"/>
                </a:cubicBezTo>
                <a:cubicBezTo>
                  <a:pt x="28" y="1112"/>
                  <a:pt x="34" y="1149"/>
                  <a:pt x="43" y="1185"/>
                </a:cubicBezTo>
                <a:cubicBezTo>
                  <a:pt x="44" y="1190"/>
                  <a:pt x="41" y="1195"/>
                  <a:pt x="37" y="1196"/>
                </a:cubicBezTo>
                <a:cubicBezTo>
                  <a:pt x="36" y="1196"/>
                  <a:pt x="35" y="1196"/>
                  <a:pt x="35" y="1196"/>
                </a:cubicBezTo>
                <a:close/>
                <a:moveTo>
                  <a:pt x="1915" y="1110"/>
                </a:moveTo>
                <a:cubicBezTo>
                  <a:pt x="1915" y="1110"/>
                  <a:pt x="1914" y="1110"/>
                  <a:pt x="1914" y="1110"/>
                </a:cubicBezTo>
                <a:cubicBezTo>
                  <a:pt x="1909" y="1109"/>
                  <a:pt x="1906" y="1105"/>
                  <a:pt x="1907" y="1100"/>
                </a:cubicBezTo>
                <a:cubicBezTo>
                  <a:pt x="1908" y="1093"/>
                  <a:pt x="1909" y="1086"/>
                  <a:pt x="1909" y="1078"/>
                </a:cubicBezTo>
                <a:cubicBezTo>
                  <a:pt x="1910" y="1074"/>
                  <a:pt x="1914" y="1070"/>
                  <a:pt x="1919" y="1071"/>
                </a:cubicBezTo>
                <a:cubicBezTo>
                  <a:pt x="1924" y="1071"/>
                  <a:pt x="1927" y="1076"/>
                  <a:pt x="1926" y="1080"/>
                </a:cubicBezTo>
                <a:cubicBezTo>
                  <a:pt x="1925" y="1088"/>
                  <a:pt x="1924" y="1095"/>
                  <a:pt x="1923" y="1103"/>
                </a:cubicBezTo>
                <a:cubicBezTo>
                  <a:pt x="1923" y="1107"/>
                  <a:pt x="1919" y="1110"/>
                  <a:pt x="1915" y="1110"/>
                </a:cubicBezTo>
                <a:close/>
                <a:moveTo>
                  <a:pt x="1921" y="1060"/>
                </a:moveTo>
                <a:cubicBezTo>
                  <a:pt x="1921" y="1060"/>
                  <a:pt x="1920" y="1060"/>
                  <a:pt x="1920" y="1060"/>
                </a:cubicBezTo>
                <a:cubicBezTo>
                  <a:pt x="1915" y="1059"/>
                  <a:pt x="1912" y="1055"/>
                  <a:pt x="1912" y="1050"/>
                </a:cubicBezTo>
                <a:cubicBezTo>
                  <a:pt x="1915" y="1023"/>
                  <a:pt x="1916" y="995"/>
                  <a:pt x="1916" y="967"/>
                </a:cubicBezTo>
                <a:cubicBezTo>
                  <a:pt x="1916" y="946"/>
                  <a:pt x="1915" y="925"/>
                  <a:pt x="1914" y="905"/>
                </a:cubicBezTo>
                <a:cubicBezTo>
                  <a:pt x="1914" y="905"/>
                  <a:pt x="1914" y="905"/>
                  <a:pt x="1914" y="905"/>
                </a:cubicBezTo>
                <a:cubicBezTo>
                  <a:pt x="1913" y="894"/>
                  <a:pt x="1912" y="884"/>
                  <a:pt x="1911" y="874"/>
                </a:cubicBezTo>
                <a:cubicBezTo>
                  <a:pt x="1909" y="847"/>
                  <a:pt x="1905" y="820"/>
                  <a:pt x="1900" y="794"/>
                </a:cubicBezTo>
                <a:cubicBezTo>
                  <a:pt x="1899" y="789"/>
                  <a:pt x="1902" y="785"/>
                  <a:pt x="1907" y="784"/>
                </a:cubicBezTo>
                <a:cubicBezTo>
                  <a:pt x="1911" y="783"/>
                  <a:pt x="1916" y="786"/>
                  <a:pt x="1917" y="790"/>
                </a:cubicBezTo>
                <a:cubicBezTo>
                  <a:pt x="1922" y="817"/>
                  <a:pt x="1926" y="845"/>
                  <a:pt x="1928" y="872"/>
                </a:cubicBezTo>
                <a:cubicBezTo>
                  <a:pt x="1929" y="883"/>
                  <a:pt x="1930" y="893"/>
                  <a:pt x="1931" y="904"/>
                </a:cubicBezTo>
                <a:cubicBezTo>
                  <a:pt x="1931" y="904"/>
                  <a:pt x="1931" y="904"/>
                  <a:pt x="1931" y="904"/>
                </a:cubicBezTo>
                <a:cubicBezTo>
                  <a:pt x="1932" y="925"/>
                  <a:pt x="1933" y="946"/>
                  <a:pt x="1933" y="967"/>
                </a:cubicBezTo>
                <a:cubicBezTo>
                  <a:pt x="1933" y="995"/>
                  <a:pt x="1932" y="1024"/>
                  <a:pt x="1929" y="1052"/>
                </a:cubicBezTo>
                <a:cubicBezTo>
                  <a:pt x="1929" y="1056"/>
                  <a:pt x="1925" y="1060"/>
                  <a:pt x="1921" y="1060"/>
                </a:cubicBezTo>
                <a:close/>
                <a:moveTo>
                  <a:pt x="11" y="910"/>
                </a:moveTo>
                <a:cubicBezTo>
                  <a:pt x="11" y="910"/>
                  <a:pt x="11" y="909"/>
                  <a:pt x="11" y="909"/>
                </a:cubicBezTo>
                <a:cubicBezTo>
                  <a:pt x="6" y="909"/>
                  <a:pt x="2" y="905"/>
                  <a:pt x="3" y="900"/>
                </a:cubicBezTo>
                <a:cubicBezTo>
                  <a:pt x="3" y="893"/>
                  <a:pt x="4" y="885"/>
                  <a:pt x="5" y="878"/>
                </a:cubicBezTo>
                <a:cubicBezTo>
                  <a:pt x="5" y="873"/>
                  <a:pt x="9" y="870"/>
                  <a:pt x="14" y="870"/>
                </a:cubicBezTo>
                <a:cubicBezTo>
                  <a:pt x="19" y="870"/>
                  <a:pt x="22" y="875"/>
                  <a:pt x="22" y="879"/>
                </a:cubicBezTo>
                <a:cubicBezTo>
                  <a:pt x="21" y="887"/>
                  <a:pt x="20" y="894"/>
                  <a:pt x="20" y="902"/>
                </a:cubicBezTo>
                <a:cubicBezTo>
                  <a:pt x="19" y="906"/>
                  <a:pt x="16" y="910"/>
                  <a:pt x="11" y="910"/>
                </a:cubicBezTo>
                <a:close/>
                <a:moveTo>
                  <a:pt x="16" y="859"/>
                </a:moveTo>
                <a:cubicBezTo>
                  <a:pt x="16" y="859"/>
                  <a:pt x="15" y="859"/>
                  <a:pt x="15" y="859"/>
                </a:cubicBezTo>
                <a:cubicBezTo>
                  <a:pt x="10" y="858"/>
                  <a:pt x="7" y="854"/>
                  <a:pt x="8" y="849"/>
                </a:cubicBezTo>
                <a:cubicBezTo>
                  <a:pt x="12" y="812"/>
                  <a:pt x="19" y="774"/>
                  <a:pt x="28" y="737"/>
                </a:cubicBezTo>
                <a:cubicBezTo>
                  <a:pt x="36" y="708"/>
                  <a:pt x="44" y="679"/>
                  <a:pt x="54" y="650"/>
                </a:cubicBezTo>
                <a:cubicBezTo>
                  <a:pt x="60" y="632"/>
                  <a:pt x="67" y="614"/>
                  <a:pt x="75" y="596"/>
                </a:cubicBezTo>
                <a:cubicBezTo>
                  <a:pt x="76" y="592"/>
                  <a:pt x="81" y="590"/>
                  <a:pt x="86" y="592"/>
                </a:cubicBezTo>
                <a:cubicBezTo>
                  <a:pt x="90" y="593"/>
                  <a:pt x="92" y="598"/>
                  <a:pt x="90" y="603"/>
                </a:cubicBezTo>
                <a:cubicBezTo>
                  <a:pt x="83" y="620"/>
                  <a:pt x="76" y="638"/>
                  <a:pt x="70" y="656"/>
                </a:cubicBezTo>
                <a:cubicBezTo>
                  <a:pt x="60" y="684"/>
                  <a:pt x="52" y="712"/>
                  <a:pt x="45" y="741"/>
                </a:cubicBezTo>
                <a:cubicBezTo>
                  <a:pt x="36" y="777"/>
                  <a:pt x="29" y="814"/>
                  <a:pt x="25" y="851"/>
                </a:cubicBezTo>
                <a:cubicBezTo>
                  <a:pt x="24" y="856"/>
                  <a:pt x="20" y="859"/>
                  <a:pt x="16" y="859"/>
                </a:cubicBezTo>
                <a:close/>
                <a:moveTo>
                  <a:pt x="1903" y="773"/>
                </a:moveTo>
                <a:cubicBezTo>
                  <a:pt x="1899" y="773"/>
                  <a:pt x="1895" y="770"/>
                  <a:pt x="1894" y="766"/>
                </a:cubicBezTo>
                <a:cubicBezTo>
                  <a:pt x="1893" y="759"/>
                  <a:pt x="1891" y="751"/>
                  <a:pt x="1889" y="744"/>
                </a:cubicBezTo>
                <a:cubicBezTo>
                  <a:pt x="1888" y="740"/>
                  <a:pt x="1891" y="735"/>
                  <a:pt x="1896" y="734"/>
                </a:cubicBezTo>
                <a:cubicBezTo>
                  <a:pt x="1900" y="733"/>
                  <a:pt x="1905" y="736"/>
                  <a:pt x="1906" y="740"/>
                </a:cubicBezTo>
                <a:cubicBezTo>
                  <a:pt x="1908" y="748"/>
                  <a:pt x="1909" y="755"/>
                  <a:pt x="1911" y="762"/>
                </a:cubicBezTo>
                <a:cubicBezTo>
                  <a:pt x="1912" y="767"/>
                  <a:pt x="1909" y="772"/>
                  <a:pt x="1904" y="773"/>
                </a:cubicBezTo>
                <a:cubicBezTo>
                  <a:pt x="1904" y="773"/>
                  <a:pt x="1903" y="773"/>
                  <a:pt x="1903" y="773"/>
                </a:cubicBezTo>
                <a:close/>
                <a:moveTo>
                  <a:pt x="1891" y="723"/>
                </a:moveTo>
                <a:cubicBezTo>
                  <a:pt x="1887" y="723"/>
                  <a:pt x="1883" y="721"/>
                  <a:pt x="1882" y="717"/>
                </a:cubicBezTo>
                <a:cubicBezTo>
                  <a:pt x="1870" y="670"/>
                  <a:pt x="1853" y="624"/>
                  <a:pt x="1833" y="580"/>
                </a:cubicBezTo>
                <a:cubicBezTo>
                  <a:pt x="1833" y="580"/>
                  <a:pt x="1833" y="580"/>
                  <a:pt x="1833" y="580"/>
                </a:cubicBezTo>
                <a:cubicBezTo>
                  <a:pt x="1825" y="561"/>
                  <a:pt x="1816" y="542"/>
                  <a:pt x="1806" y="524"/>
                </a:cubicBezTo>
                <a:cubicBezTo>
                  <a:pt x="1798" y="510"/>
                  <a:pt x="1790" y="495"/>
                  <a:pt x="1782" y="481"/>
                </a:cubicBezTo>
                <a:cubicBezTo>
                  <a:pt x="1779" y="477"/>
                  <a:pt x="1780" y="471"/>
                  <a:pt x="1784" y="469"/>
                </a:cubicBezTo>
                <a:cubicBezTo>
                  <a:pt x="1789" y="466"/>
                  <a:pt x="1794" y="468"/>
                  <a:pt x="1796" y="472"/>
                </a:cubicBezTo>
                <a:cubicBezTo>
                  <a:pt x="1805" y="486"/>
                  <a:pt x="1813" y="501"/>
                  <a:pt x="1821" y="516"/>
                </a:cubicBezTo>
                <a:cubicBezTo>
                  <a:pt x="1831" y="535"/>
                  <a:pt x="1840" y="554"/>
                  <a:pt x="1849" y="573"/>
                </a:cubicBezTo>
                <a:cubicBezTo>
                  <a:pt x="1849" y="573"/>
                  <a:pt x="1849" y="573"/>
                  <a:pt x="1849" y="573"/>
                </a:cubicBezTo>
                <a:cubicBezTo>
                  <a:pt x="1869" y="618"/>
                  <a:pt x="1886" y="665"/>
                  <a:pt x="1899" y="713"/>
                </a:cubicBezTo>
                <a:cubicBezTo>
                  <a:pt x="1900" y="717"/>
                  <a:pt x="1897" y="722"/>
                  <a:pt x="1893" y="723"/>
                </a:cubicBezTo>
                <a:cubicBezTo>
                  <a:pt x="1892" y="723"/>
                  <a:pt x="1891" y="723"/>
                  <a:pt x="1891" y="723"/>
                </a:cubicBezTo>
                <a:close/>
                <a:moveTo>
                  <a:pt x="94" y="582"/>
                </a:moveTo>
                <a:cubicBezTo>
                  <a:pt x="93" y="582"/>
                  <a:pt x="91" y="582"/>
                  <a:pt x="90" y="581"/>
                </a:cubicBezTo>
                <a:cubicBezTo>
                  <a:pt x="86" y="579"/>
                  <a:pt x="84" y="574"/>
                  <a:pt x="86" y="570"/>
                </a:cubicBezTo>
                <a:cubicBezTo>
                  <a:pt x="89" y="563"/>
                  <a:pt x="92" y="556"/>
                  <a:pt x="96" y="549"/>
                </a:cubicBezTo>
                <a:cubicBezTo>
                  <a:pt x="98" y="545"/>
                  <a:pt x="103" y="543"/>
                  <a:pt x="107" y="545"/>
                </a:cubicBezTo>
                <a:cubicBezTo>
                  <a:pt x="111" y="547"/>
                  <a:pt x="113" y="553"/>
                  <a:pt x="111" y="557"/>
                </a:cubicBezTo>
                <a:cubicBezTo>
                  <a:pt x="108" y="563"/>
                  <a:pt x="104" y="570"/>
                  <a:pt x="101" y="577"/>
                </a:cubicBezTo>
                <a:cubicBezTo>
                  <a:pt x="100" y="580"/>
                  <a:pt x="97" y="582"/>
                  <a:pt x="94" y="582"/>
                </a:cubicBezTo>
                <a:close/>
                <a:moveTo>
                  <a:pt x="116" y="536"/>
                </a:moveTo>
                <a:cubicBezTo>
                  <a:pt x="115" y="536"/>
                  <a:pt x="113" y="536"/>
                  <a:pt x="112" y="535"/>
                </a:cubicBezTo>
                <a:cubicBezTo>
                  <a:pt x="108" y="533"/>
                  <a:pt x="106" y="528"/>
                  <a:pt x="108" y="524"/>
                </a:cubicBezTo>
                <a:cubicBezTo>
                  <a:pt x="126" y="490"/>
                  <a:pt x="145" y="457"/>
                  <a:pt x="166" y="426"/>
                </a:cubicBezTo>
                <a:cubicBezTo>
                  <a:pt x="166" y="426"/>
                  <a:pt x="166" y="426"/>
                  <a:pt x="166" y="426"/>
                </a:cubicBezTo>
                <a:cubicBezTo>
                  <a:pt x="189" y="392"/>
                  <a:pt x="214" y="359"/>
                  <a:pt x="241" y="329"/>
                </a:cubicBezTo>
                <a:cubicBezTo>
                  <a:pt x="247" y="323"/>
                  <a:pt x="253" y="316"/>
                  <a:pt x="259" y="310"/>
                </a:cubicBezTo>
                <a:cubicBezTo>
                  <a:pt x="262" y="306"/>
                  <a:pt x="267" y="306"/>
                  <a:pt x="271" y="309"/>
                </a:cubicBezTo>
                <a:cubicBezTo>
                  <a:pt x="274" y="312"/>
                  <a:pt x="274" y="318"/>
                  <a:pt x="271" y="321"/>
                </a:cubicBezTo>
                <a:cubicBezTo>
                  <a:pt x="265" y="328"/>
                  <a:pt x="259" y="334"/>
                  <a:pt x="254" y="340"/>
                </a:cubicBezTo>
                <a:cubicBezTo>
                  <a:pt x="228" y="370"/>
                  <a:pt x="203" y="402"/>
                  <a:pt x="181" y="435"/>
                </a:cubicBezTo>
                <a:cubicBezTo>
                  <a:pt x="181" y="435"/>
                  <a:pt x="181" y="435"/>
                  <a:pt x="181" y="435"/>
                </a:cubicBezTo>
                <a:cubicBezTo>
                  <a:pt x="160" y="466"/>
                  <a:pt x="140" y="498"/>
                  <a:pt x="123" y="532"/>
                </a:cubicBezTo>
                <a:cubicBezTo>
                  <a:pt x="122" y="535"/>
                  <a:pt x="119" y="536"/>
                  <a:pt x="116" y="536"/>
                </a:cubicBezTo>
                <a:close/>
                <a:moveTo>
                  <a:pt x="1774" y="461"/>
                </a:moveTo>
                <a:cubicBezTo>
                  <a:pt x="1771" y="461"/>
                  <a:pt x="1768" y="459"/>
                  <a:pt x="1767" y="457"/>
                </a:cubicBezTo>
                <a:cubicBezTo>
                  <a:pt x="1763" y="450"/>
                  <a:pt x="1759" y="444"/>
                  <a:pt x="1755" y="438"/>
                </a:cubicBezTo>
                <a:cubicBezTo>
                  <a:pt x="1752" y="434"/>
                  <a:pt x="1753" y="429"/>
                  <a:pt x="1757" y="426"/>
                </a:cubicBezTo>
                <a:cubicBezTo>
                  <a:pt x="1761" y="424"/>
                  <a:pt x="1766" y="425"/>
                  <a:pt x="1769" y="428"/>
                </a:cubicBezTo>
                <a:cubicBezTo>
                  <a:pt x="1773" y="435"/>
                  <a:pt x="1777" y="441"/>
                  <a:pt x="1781" y="448"/>
                </a:cubicBezTo>
                <a:cubicBezTo>
                  <a:pt x="1784" y="451"/>
                  <a:pt x="1783" y="457"/>
                  <a:pt x="1779" y="459"/>
                </a:cubicBezTo>
                <a:cubicBezTo>
                  <a:pt x="1777" y="460"/>
                  <a:pt x="1776" y="461"/>
                  <a:pt x="1774" y="461"/>
                </a:cubicBezTo>
                <a:close/>
                <a:moveTo>
                  <a:pt x="1746" y="418"/>
                </a:moveTo>
                <a:cubicBezTo>
                  <a:pt x="1743" y="418"/>
                  <a:pt x="1740" y="417"/>
                  <a:pt x="1739" y="415"/>
                </a:cubicBezTo>
                <a:cubicBezTo>
                  <a:pt x="1710" y="375"/>
                  <a:pt x="1679" y="338"/>
                  <a:pt x="1645" y="303"/>
                </a:cubicBezTo>
                <a:cubicBezTo>
                  <a:pt x="1645" y="303"/>
                  <a:pt x="1645" y="303"/>
                  <a:pt x="1645" y="303"/>
                </a:cubicBezTo>
                <a:cubicBezTo>
                  <a:pt x="1624" y="281"/>
                  <a:pt x="1601" y="260"/>
                  <a:pt x="1577" y="240"/>
                </a:cubicBezTo>
                <a:cubicBezTo>
                  <a:pt x="1572" y="236"/>
                  <a:pt x="1567" y="232"/>
                  <a:pt x="1562" y="228"/>
                </a:cubicBezTo>
                <a:cubicBezTo>
                  <a:pt x="1559" y="225"/>
                  <a:pt x="1558" y="220"/>
                  <a:pt x="1561" y="216"/>
                </a:cubicBezTo>
                <a:cubicBezTo>
                  <a:pt x="1564" y="212"/>
                  <a:pt x="1569" y="212"/>
                  <a:pt x="1573" y="215"/>
                </a:cubicBezTo>
                <a:cubicBezTo>
                  <a:pt x="1578" y="219"/>
                  <a:pt x="1583" y="223"/>
                  <a:pt x="1588" y="227"/>
                </a:cubicBezTo>
                <a:cubicBezTo>
                  <a:pt x="1612" y="247"/>
                  <a:pt x="1635" y="269"/>
                  <a:pt x="1657" y="291"/>
                </a:cubicBezTo>
                <a:cubicBezTo>
                  <a:pt x="1657" y="291"/>
                  <a:pt x="1657" y="291"/>
                  <a:pt x="1657" y="291"/>
                </a:cubicBezTo>
                <a:cubicBezTo>
                  <a:pt x="1692" y="327"/>
                  <a:pt x="1724" y="365"/>
                  <a:pt x="1752" y="405"/>
                </a:cubicBezTo>
                <a:cubicBezTo>
                  <a:pt x="1755" y="409"/>
                  <a:pt x="1754" y="414"/>
                  <a:pt x="1750" y="417"/>
                </a:cubicBezTo>
                <a:cubicBezTo>
                  <a:pt x="1749" y="418"/>
                  <a:pt x="1747" y="418"/>
                  <a:pt x="1746" y="418"/>
                </a:cubicBezTo>
                <a:close/>
                <a:moveTo>
                  <a:pt x="284" y="304"/>
                </a:moveTo>
                <a:cubicBezTo>
                  <a:pt x="282" y="304"/>
                  <a:pt x="280" y="303"/>
                  <a:pt x="279" y="301"/>
                </a:cubicBezTo>
                <a:cubicBezTo>
                  <a:pt x="275" y="298"/>
                  <a:pt x="275" y="292"/>
                  <a:pt x="278" y="289"/>
                </a:cubicBezTo>
                <a:cubicBezTo>
                  <a:pt x="284" y="284"/>
                  <a:pt x="289" y="278"/>
                  <a:pt x="295" y="273"/>
                </a:cubicBezTo>
                <a:cubicBezTo>
                  <a:pt x="298" y="270"/>
                  <a:pt x="303" y="270"/>
                  <a:pt x="307" y="273"/>
                </a:cubicBezTo>
                <a:cubicBezTo>
                  <a:pt x="310" y="277"/>
                  <a:pt x="310" y="282"/>
                  <a:pt x="306" y="285"/>
                </a:cubicBezTo>
                <a:cubicBezTo>
                  <a:pt x="301" y="290"/>
                  <a:pt x="296" y="296"/>
                  <a:pt x="291" y="301"/>
                </a:cubicBezTo>
                <a:cubicBezTo>
                  <a:pt x="289" y="303"/>
                  <a:pt x="287" y="304"/>
                  <a:pt x="284" y="304"/>
                </a:cubicBezTo>
                <a:close/>
                <a:moveTo>
                  <a:pt x="321" y="268"/>
                </a:moveTo>
                <a:cubicBezTo>
                  <a:pt x="319" y="268"/>
                  <a:pt x="317" y="267"/>
                  <a:pt x="315" y="265"/>
                </a:cubicBezTo>
                <a:cubicBezTo>
                  <a:pt x="312" y="262"/>
                  <a:pt x="312" y="257"/>
                  <a:pt x="315" y="253"/>
                </a:cubicBezTo>
                <a:cubicBezTo>
                  <a:pt x="343" y="228"/>
                  <a:pt x="373" y="204"/>
                  <a:pt x="404" y="182"/>
                </a:cubicBezTo>
                <a:cubicBezTo>
                  <a:pt x="404" y="182"/>
                  <a:pt x="404" y="182"/>
                  <a:pt x="404" y="182"/>
                </a:cubicBezTo>
                <a:cubicBezTo>
                  <a:pt x="444" y="153"/>
                  <a:pt x="487" y="127"/>
                  <a:pt x="531" y="105"/>
                </a:cubicBezTo>
                <a:cubicBezTo>
                  <a:pt x="535" y="103"/>
                  <a:pt x="540" y="105"/>
                  <a:pt x="542" y="109"/>
                </a:cubicBezTo>
                <a:cubicBezTo>
                  <a:pt x="545" y="113"/>
                  <a:pt x="543" y="118"/>
                  <a:pt x="539" y="120"/>
                </a:cubicBezTo>
                <a:cubicBezTo>
                  <a:pt x="495" y="142"/>
                  <a:pt x="454" y="167"/>
                  <a:pt x="414" y="196"/>
                </a:cubicBezTo>
                <a:cubicBezTo>
                  <a:pt x="414" y="196"/>
                  <a:pt x="414" y="196"/>
                  <a:pt x="414" y="196"/>
                </a:cubicBezTo>
                <a:cubicBezTo>
                  <a:pt x="384" y="217"/>
                  <a:pt x="354" y="241"/>
                  <a:pt x="327" y="266"/>
                </a:cubicBezTo>
                <a:cubicBezTo>
                  <a:pt x="325" y="268"/>
                  <a:pt x="323" y="268"/>
                  <a:pt x="321" y="268"/>
                </a:cubicBezTo>
                <a:close/>
                <a:moveTo>
                  <a:pt x="1545" y="212"/>
                </a:moveTo>
                <a:cubicBezTo>
                  <a:pt x="1543" y="212"/>
                  <a:pt x="1542" y="212"/>
                  <a:pt x="1540" y="211"/>
                </a:cubicBezTo>
                <a:cubicBezTo>
                  <a:pt x="1534" y="206"/>
                  <a:pt x="1528" y="202"/>
                  <a:pt x="1522" y="197"/>
                </a:cubicBezTo>
                <a:cubicBezTo>
                  <a:pt x="1518" y="195"/>
                  <a:pt x="1517" y="189"/>
                  <a:pt x="1520" y="185"/>
                </a:cubicBezTo>
                <a:cubicBezTo>
                  <a:pt x="1523" y="182"/>
                  <a:pt x="1528" y="181"/>
                  <a:pt x="1532" y="183"/>
                </a:cubicBezTo>
                <a:cubicBezTo>
                  <a:pt x="1538" y="188"/>
                  <a:pt x="1544" y="192"/>
                  <a:pt x="1550" y="197"/>
                </a:cubicBezTo>
                <a:cubicBezTo>
                  <a:pt x="1554" y="200"/>
                  <a:pt x="1555" y="205"/>
                  <a:pt x="1552" y="209"/>
                </a:cubicBezTo>
                <a:cubicBezTo>
                  <a:pt x="1550" y="211"/>
                  <a:pt x="1548" y="212"/>
                  <a:pt x="1545" y="212"/>
                </a:cubicBezTo>
                <a:close/>
                <a:moveTo>
                  <a:pt x="1504" y="183"/>
                </a:moveTo>
                <a:cubicBezTo>
                  <a:pt x="1502" y="183"/>
                  <a:pt x="1501" y="182"/>
                  <a:pt x="1499" y="181"/>
                </a:cubicBezTo>
                <a:cubicBezTo>
                  <a:pt x="1459" y="154"/>
                  <a:pt x="1416" y="130"/>
                  <a:pt x="1372" y="109"/>
                </a:cubicBezTo>
                <a:cubicBezTo>
                  <a:pt x="1372" y="109"/>
                  <a:pt x="1372" y="109"/>
                  <a:pt x="1372" y="109"/>
                </a:cubicBezTo>
                <a:cubicBezTo>
                  <a:pt x="1339" y="93"/>
                  <a:pt x="1304" y="79"/>
                  <a:pt x="1268" y="67"/>
                </a:cubicBezTo>
                <a:cubicBezTo>
                  <a:pt x="1264" y="66"/>
                  <a:pt x="1262" y="61"/>
                  <a:pt x="1263" y="57"/>
                </a:cubicBezTo>
                <a:cubicBezTo>
                  <a:pt x="1265" y="52"/>
                  <a:pt x="1269" y="50"/>
                  <a:pt x="1274" y="51"/>
                </a:cubicBezTo>
                <a:cubicBezTo>
                  <a:pt x="1310" y="63"/>
                  <a:pt x="1345" y="78"/>
                  <a:pt x="1380" y="94"/>
                </a:cubicBezTo>
                <a:cubicBezTo>
                  <a:pt x="1380" y="94"/>
                  <a:pt x="1380" y="94"/>
                  <a:pt x="1380" y="94"/>
                </a:cubicBezTo>
                <a:cubicBezTo>
                  <a:pt x="1424" y="115"/>
                  <a:pt x="1468" y="140"/>
                  <a:pt x="1509" y="167"/>
                </a:cubicBezTo>
                <a:cubicBezTo>
                  <a:pt x="1512" y="170"/>
                  <a:pt x="1513" y="175"/>
                  <a:pt x="1511" y="179"/>
                </a:cubicBezTo>
                <a:cubicBezTo>
                  <a:pt x="1509" y="181"/>
                  <a:pt x="1507" y="183"/>
                  <a:pt x="1504" y="183"/>
                </a:cubicBezTo>
                <a:close/>
                <a:moveTo>
                  <a:pt x="560" y="109"/>
                </a:moveTo>
                <a:cubicBezTo>
                  <a:pt x="557" y="109"/>
                  <a:pt x="554" y="107"/>
                  <a:pt x="553" y="104"/>
                </a:cubicBezTo>
                <a:cubicBezTo>
                  <a:pt x="551" y="100"/>
                  <a:pt x="552" y="95"/>
                  <a:pt x="557" y="93"/>
                </a:cubicBezTo>
                <a:cubicBezTo>
                  <a:pt x="563" y="89"/>
                  <a:pt x="570" y="86"/>
                  <a:pt x="577" y="83"/>
                </a:cubicBezTo>
                <a:cubicBezTo>
                  <a:pt x="582" y="81"/>
                  <a:pt x="587" y="83"/>
                  <a:pt x="589" y="87"/>
                </a:cubicBezTo>
                <a:cubicBezTo>
                  <a:pt x="590" y="92"/>
                  <a:pt x="589" y="97"/>
                  <a:pt x="584" y="99"/>
                </a:cubicBezTo>
                <a:cubicBezTo>
                  <a:pt x="577" y="102"/>
                  <a:pt x="571" y="105"/>
                  <a:pt x="564" y="108"/>
                </a:cubicBezTo>
                <a:cubicBezTo>
                  <a:pt x="563" y="108"/>
                  <a:pt x="561" y="109"/>
                  <a:pt x="560" y="109"/>
                </a:cubicBezTo>
                <a:close/>
                <a:moveTo>
                  <a:pt x="607" y="88"/>
                </a:moveTo>
                <a:cubicBezTo>
                  <a:pt x="604" y="88"/>
                  <a:pt x="600" y="86"/>
                  <a:pt x="599" y="83"/>
                </a:cubicBezTo>
                <a:cubicBezTo>
                  <a:pt x="597" y="79"/>
                  <a:pt x="599" y="74"/>
                  <a:pt x="604" y="72"/>
                </a:cubicBezTo>
                <a:cubicBezTo>
                  <a:pt x="639" y="58"/>
                  <a:pt x="675" y="45"/>
                  <a:pt x="712" y="35"/>
                </a:cubicBezTo>
                <a:cubicBezTo>
                  <a:pt x="712" y="35"/>
                  <a:pt x="712" y="35"/>
                  <a:pt x="712" y="35"/>
                </a:cubicBezTo>
                <a:cubicBezTo>
                  <a:pt x="760" y="22"/>
                  <a:pt x="808" y="13"/>
                  <a:pt x="857" y="7"/>
                </a:cubicBezTo>
                <a:cubicBezTo>
                  <a:pt x="862" y="7"/>
                  <a:pt x="866" y="10"/>
                  <a:pt x="867" y="15"/>
                </a:cubicBezTo>
                <a:cubicBezTo>
                  <a:pt x="867" y="19"/>
                  <a:pt x="864" y="23"/>
                  <a:pt x="859" y="24"/>
                </a:cubicBezTo>
                <a:cubicBezTo>
                  <a:pt x="811" y="30"/>
                  <a:pt x="763" y="39"/>
                  <a:pt x="716" y="52"/>
                </a:cubicBezTo>
                <a:cubicBezTo>
                  <a:pt x="716" y="52"/>
                  <a:pt x="716" y="52"/>
                  <a:pt x="716" y="52"/>
                </a:cubicBezTo>
                <a:cubicBezTo>
                  <a:pt x="680" y="62"/>
                  <a:pt x="645" y="74"/>
                  <a:pt x="610" y="88"/>
                </a:cubicBezTo>
                <a:cubicBezTo>
                  <a:pt x="609" y="88"/>
                  <a:pt x="608" y="88"/>
                  <a:pt x="607" y="88"/>
                </a:cubicBezTo>
                <a:close/>
                <a:moveTo>
                  <a:pt x="1244" y="59"/>
                </a:moveTo>
                <a:cubicBezTo>
                  <a:pt x="1243" y="59"/>
                  <a:pt x="1243" y="59"/>
                  <a:pt x="1242" y="59"/>
                </a:cubicBezTo>
                <a:cubicBezTo>
                  <a:pt x="1235" y="57"/>
                  <a:pt x="1227" y="55"/>
                  <a:pt x="1220" y="53"/>
                </a:cubicBezTo>
                <a:cubicBezTo>
                  <a:pt x="1216" y="51"/>
                  <a:pt x="1213" y="47"/>
                  <a:pt x="1214" y="42"/>
                </a:cubicBezTo>
                <a:cubicBezTo>
                  <a:pt x="1216" y="38"/>
                  <a:pt x="1220" y="35"/>
                  <a:pt x="1225" y="36"/>
                </a:cubicBezTo>
                <a:cubicBezTo>
                  <a:pt x="1232" y="38"/>
                  <a:pt x="1239" y="40"/>
                  <a:pt x="1247" y="43"/>
                </a:cubicBezTo>
                <a:cubicBezTo>
                  <a:pt x="1251" y="44"/>
                  <a:pt x="1254" y="49"/>
                  <a:pt x="1252" y="53"/>
                </a:cubicBezTo>
                <a:cubicBezTo>
                  <a:pt x="1251" y="57"/>
                  <a:pt x="1248" y="59"/>
                  <a:pt x="1244" y="59"/>
                </a:cubicBezTo>
                <a:close/>
                <a:moveTo>
                  <a:pt x="1195" y="46"/>
                </a:moveTo>
                <a:cubicBezTo>
                  <a:pt x="1194" y="46"/>
                  <a:pt x="1194" y="46"/>
                  <a:pt x="1193" y="46"/>
                </a:cubicBezTo>
                <a:cubicBezTo>
                  <a:pt x="1146" y="34"/>
                  <a:pt x="1098" y="26"/>
                  <a:pt x="1050" y="22"/>
                </a:cubicBezTo>
                <a:cubicBezTo>
                  <a:pt x="1050" y="22"/>
                  <a:pt x="1049" y="22"/>
                  <a:pt x="1049" y="22"/>
                </a:cubicBezTo>
                <a:cubicBezTo>
                  <a:pt x="1012" y="18"/>
                  <a:pt x="975" y="17"/>
                  <a:pt x="937" y="18"/>
                </a:cubicBezTo>
                <a:cubicBezTo>
                  <a:pt x="937" y="18"/>
                  <a:pt x="937" y="18"/>
                  <a:pt x="937" y="18"/>
                </a:cubicBezTo>
                <a:cubicBezTo>
                  <a:pt x="933" y="18"/>
                  <a:pt x="929" y="15"/>
                  <a:pt x="929" y="10"/>
                </a:cubicBezTo>
                <a:cubicBezTo>
                  <a:pt x="929" y="5"/>
                  <a:pt x="932" y="1"/>
                  <a:pt x="937" y="1"/>
                </a:cubicBezTo>
                <a:cubicBezTo>
                  <a:pt x="975" y="0"/>
                  <a:pt x="1013" y="1"/>
                  <a:pt x="1051" y="5"/>
                </a:cubicBezTo>
                <a:cubicBezTo>
                  <a:pt x="1051" y="5"/>
                  <a:pt x="1051" y="5"/>
                  <a:pt x="1051" y="5"/>
                </a:cubicBezTo>
                <a:cubicBezTo>
                  <a:pt x="1100" y="9"/>
                  <a:pt x="1149" y="17"/>
                  <a:pt x="1197" y="29"/>
                </a:cubicBezTo>
                <a:cubicBezTo>
                  <a:pt x="1202" y="30"/>
                  <a:pt x="1205" y="35"/>
                  <a:pt x="1203" y="39"/>
                </a:cubicBezTo>
                <a:cubicBezTo>
                  <a:pt x="1202" y="43"/>
                  <a:pt x="1199" y="46"/>
                  <a:pt x="1195" y="46"/>
                </a:cubicBezTo>
                <a:close/>
                <a:moveTo>
                  <a:pt x="886" y="21"/>
                </a:moveTo>
                <a:cubicBezTo>
                  <a:pt x="882" y="21"/>
                  <a:pt x="878" y="18"/>
                  <a:pt x="878" y="13"/>
                </a:cubicBezTo>
                <a:cubicBezTo>
                  <a:pt x="878" y="9"/>
                  <a:pt x="881" y="5"/>
                  <a:pt x="886" y="4"/>
                </a:cubicBezTo>
                <a:cubicBezTo>
                  <a:pt x="888" y="4"/>
                  <a:pt x="891" y="4"/>
                  <a:pt x="894" y="4"/>
                </a:cubicBezTo>
                <a:cubicBezTo>
                  <a:pt x="899" y="3"/>
                  <a:pt x="904" y="3"/>
                  <a:pt x="908" y="3"/>
                </a:cubicBezTo>
                <a:cubicBezTo>
                  <a:pt x="913" y="2"/>
                  <a:pt x="917" y="6"/>
                  <a:pt x="917" y="11"/>
                </a:cubicBezTo>
                <a:cubicBezTo>
                  <a:pt x="918" y="15"/>
                  <a:pt x="914" y="19"/>
                  <a:pt x="909" y="20"/>
                </a:cubicBezTo>
                <a:cubicBezTo>
                  <a:pt x="905" y="20"/>
                  <a:pt x="900" y="20"/>
                  <a:pt x="895" y="21"/>
                </a:cubicBezTo>
                <a:cubicBezTo>
                  <a:pt x="892" y="21"/>
                  <a:pt x="890" y="21"/>
                  <a:pt x="887" y="21"/>
                </a:cubicBezTo>
                <a:cubicBezTo>
                  <a:pt x="887" y="21"/>
                  <a:pt x="887" y="21"/>
                  <a:pt x="886" y="21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787703D4-3CC0-4039-AC7E-F0AC9E3CEF1B}"/>
              </a:ext>
            </a:extLst>
          </p:cNvPr>
          <p:cNvSpPr>
            <a:spLocks noEditPoints="1"/>
          </p:cNvSpPr>
          <p:nvPr/>
        </p:nvSpPr>
        <p:spPr bwMode="auto">
          <a:xfrm>
            <a:off x="4616643" y="1950437"/>
            <a:ext cx="2957127" cy="2957127"/>
          </a:xfrm>
          <a:custGeom>
            <a:avLst/>
            <a:gdLst>
              <a:gd name="T0" fmla="*/ 931 w 1861"/>
              <a:gd name="T1" fmla="*/ 1843 h 1860"/>
              <a:gd name="T2" fmla="*/ 1074 w 1861"/>
              <a:gd name="T3" fmla="*/ 1849 h 1860"/>
              <a:gd name="T4" fmla="*/ 867 w 1861"/>
              <a:gd name="T5" fmla="*/ 1850 h 1860"/>
              <a:gd name="T6" fmla="*/ 790 w 1861"/>
              <a:gd name="T7" fmla="*/ 1850 h 1860"/>
              <a:gd name="T8" fmla="*/ 629 w 1861"/>
              <a:gd name="T9" fmla="*/ 1792 h 1860"/>
              <a:gd name="T10" fmla="*/ 1148 w 1861"/>
              <a:gd name="T11" fmla="*/ 1826 h 1860"/>
              <a:gd name="T12" fmla="*/ 1176 w 1861"/>
              <a:gd name="T13" fmla="*/ 1812 h 1860"/>
              <a:gd name="T14" fmla="*/ 1356 w 1861"/>
              <a:gd name="T15" fmla="*/ 1757 h 1860"/>
              <a:gd name="T16" fmla="*/ 597 w 1861"/>
              <a:gd name="T17" fmla="*/ 1798 h 1860"/>
              <a:gd name="T18" fmla="*/ 571 w 1861"/>
              <a:gd name="T19" fmla="*/ 1788 h 1860"/>
              <a:gd name="T20" fmla="*/ 577 w 1861"/>
              <a:gd name="T21" fmla="*/ 1772 h 1860"/>
              <a:gd name="T22" fmla="*/ 1423 w 1861"/>
              <a:gd name="T23" fmla="*/ 1710 h 1860"/>
              <a:gd name="T24" fmla="*/ 1605 w 1861"/>
              <a:gd name="T25" fmla="*/ 1547 h 1860"/>
              <a:gd name="T26" fmla="*/ 350 w 1861"/>
              <a:gd name="T27" fmla="*/ 1657 h 1860"/>
              <a:gd name="T28" fmla="*/ 328 w 1861"/>
              <a:gd name="T29" fmla="*/ 1639 h 1860"/>
              <a:gd name="T30" fmla="*/ 340 w 1861"/>
              <a:gd name="T31" fmla="*/ 1638 h 1860"/>
              <a:gd name="T32" fmla="*/ 1636 w 1861"/>
              <a:gd name="T33" fmla="*/ 1537 h 1860"/>
              <a:gd name="T34" fmla="*/ 1759 w 1861"/>
              <a:gd name="T35" fmla="*/ 1314 h 1860"/>
              <a:gd name="T36" fmla="*/ 158 w 1861"/>
              <a:gd name="T37" fmla="*/ 1448 h 1860"/>
              <a:gd name="T38" fmla="*/ 170 w 1861"/>
              <a:gd name="T39" fmla="*/ 1450 h 1860"/>
              <a:gd name="T40" fmla="*/ 128 w 1861"/>
              <a:gd name="T41" fmla="*/ 1366 h 1860"/>
              <a:gd name="T42" fmla="*/ 14 w 1861"/>
              <a:gd name="T43" fmla="*/ 1086 h 1860"/>
              <a:gd name="T44" fmla="*/ 84 w 1861"/>
              <a:gd name="T45" fmla="*/ 1303 h 1860"/>
              <a:gd name="T46" fmla="*/ 1789 w 1861"/>
              <a:gd name="T47" fmla="*/ 1274 h 1860"/>
              <a:gd name="T48" fmla="*/ 1846 w 1861"/>
              <a:gd name="T49" fmla="*/ 1039 h 1860"/>
              <a:gd name="T50" fmla="*/ 18 w 1861"/>
              <a:gd name="T51" fmla="*/ 1065 h 1860"/>
              <a:gd name="T52" fmla="*/ 18 w 1861"/>
              <a:gd name="T53" fmla="*/ 1065 h 1860"/>
              <a:gd name="T54" fmla="*/ 19 w 1861"/>
              <a:gd name="T55" fmla="*/ 795 h 1860"/>
              <a:gd name="T56" fmla="*/ 15 w 1861"/>
              <a:gd name="T57" fmla="*/ 1037 h 1860"/>
              <a:gd name="T58" fmla="*/ 1848 w 1861"/>
              <a:gd name="T59" fmla="*/ 1027 h 1860"/>
              <a:gd name="T60" fmla="*/ 1838 w 1861"/>
              <a:gd name="T61" fmla="*/ 822 h 1860"/>
              <a:gd name="T62" fmla="*/ 1861 w 1861"/>
              <a:gd name="T63" fmla="*/ 930 h 1860"/>
              <a:gd name="T64" fmla="*/ 24 w 1861"/>
              <a:gd name="T65" fmla="*/ 767 h 1860"/>
              <a:gd name="T66" fmla="*/ 26 w 1861"/>
              <a:gd name="T67" fmla="*/ 756 h 1860"/>
              <a:gd name="T68" fmla="*/ 107 w 1861"/>
              <a:gd name="T69" fmla="*/ 537 h 1860"/>
              <a:gd name="T70" fmla="*/ 1824 w 1861"/>
              <a:gd name="T71" fmla="*/ 739 h 1860"/>
              <a:gd name="T72" fmla="*/ 1763 w 1861"/>
              <a:gd name="T73" fmla="*/ 553 h 1860"/>
              <a:gd name="T74" fmla="*/ 1834 w 1861"/>
              <a:gd name="T75" fmla="*/ 708 h 1860"/>
              <a:gd name="T76" fmla="*/ 104 w 1861"/>
              <a:gd name="T77" fmla="*/ 504 h 1860"/>
              <a:gd name="T78" fmla="*/ 121 w 1861"/>
              <a:gd name="T79" fmla="*/ 490 h 1860"/>
              <a:gd name="T80" fmla="*/ 161 w 1861"/>
              <a:gd name="T81" fmla="*/ 439 h 1860"/>
              <a:gd name="T82" fmla="*/ 1736 w 1861"/>
              <a:gd name="T83" fmla="*/ 482 h 1860"/>
              <a:gd name="T84" fmla="*/ 1569 w 1861"/>
              <a:gd name="T85" fmla="*/ 273 h 1860"/>
              <a:gd name="T86" fmla="*/ 1717 w 1861"/>
              <a:gd name="T87" fmla="*/ 459 h 1860"/>
              <a:gd name="T88" fmla="*/ 284 w 1861"/>
              <a:gd name="T89" fmla="*/ 286 h 1860"/>
              <a:gd name="T90" fmla="*/ 334 w 1861"/>
              <a:gd name="T91" fmla="*/ 216 h 1860"/>
              <a:gd name="T92" fmla="*/ 345 w 1861"/>
              <a:gd name="T93" fmla="*/ 229 h 1860"/>
              <a:gd name="T94" fmla="*/ 1562 w 1861"/>
              <a:gd name="T95" fmla="*/ 247 h 1860"/>
              <a:gd name="T96" fmla="*/ 1341 w 1861"/>
              <a:gd name="T97" fmla="*/ 105 h 1860"/>
              <a:gd name="T98" fmla="*/ 1544 w 1861"/>
              <a:gd name="T99" fmla="*/ 234 h 1860"/>
              <a:gd name="T100" fmla="*/ 512 w 1861"/>
              <a:gd name="T101" fmla="*/ 109 h 1860"/>
              <a:gd name="T102" fmla="*/ 526 w 1861"/>
              <a:gd name="T103" fmla="*/ 93 h 1860"/>
              <a:gd name="T104" fmla="*/ 550 w 1861"/>
              <a:gd name="T105" fmla="*/ 100 h 1860"/>
              <a:gd name="T106" fmla="*/ 1327 w 1861"/>
              <a:gd name="T107" fmla="*/ 89 h 1860"/>
              <a:gd name="T108" fmla="*/ 1079 w 1861"/>
              <a:gd name="T109" fmla="*/ 29 h 1860"/>
              <a:gd name="T110" fmla="*/ 1301 w 1861"/>
              <a:gd name="T111" fmla="*/ 77 h 1860"/>
              <a:gd name="T112" fmla="*/ 770 w 1861"/>
              <a:gd name="T113" fmla="*/ 14 h 1860"/>
              <a:gd name="T114" fmla="*/ 798 w 1861"/>
              <a:gd name="T115" fmla="*/ 10 h 1860"/>
              <a:gd name="T116" fmla="*/ 1024 w 1861"/>
              <a:gd name="T117" fmla="*/ 22 h 1860"/>
              <a:gd name="T118" fmla="*/ 1053 w 1861"/>
              <a:gd name="T119" fmla="*/ 25 h 1860"/>
              <a:gd name="T120" fmla="*/ 1061 w 1861"/>
              <a:gd name="T121" fmla="*/ 18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1860">
                <a:moveTo>
                  <a:pt x="931" y="1860"/>
                </a:moveTo>
                <a:cubicBezTo>
                  <a:pt x="922" y="1860"/>
                  <a:pt x="912" y="1860"/>
                  <a:pt x="903" y="1860"/>
                </a:cubicBezTo>
                <a:cubicBezTo>
                  <a:pt x="901" y="1860"/>
                  <a:pt x="899" y="1859"/>
                  <a:pt x="897" y="1857"/>
                </a:cubicBezTo>
                <a:cubicBezTo>
                  <a:pt x="896" y="1856"/>
                  <a:pt x="895" y="1854"/>
                  <a:pt x="895" y="1851"/>
                </a:cubicBezTo>
                <a:cubicBezTo>
                  <a:pt x="895" y="1847"/>
                  <a:pt x="899" y="1843"/>
                  <a:pt x="904" y="1843"/>
                </a:cubicBezTo>
                <a:cubicBezTo>
                  <a:pt x="904" y="1843"/>
                  <a:pt x="904" y="1843"/>
                  <a:pt x="904" y="1843"/>
                </a:cubicBezTo>
                <a:cubicBezTo>
                  <a:pt x="913" y="1843"/>
                  <a:pt x="922" y="1843"/>
                  <a:pt x="931" y="1843"/>
                </a:cubicBezTo>
                <a:cubicBezTo>
                  <a:pt x="958" y="1843"/>
                  <a:pt x="985" y="1842"/>
                  <a:pt x="1011" y="1840"/>
                </a:cubicBezTo>
                <a:cubicBezTo>
                  <a:pt x="1031" y="1838"/>
                  <a:pt x="1052" y="1836"/>
                  <a:pt x="1071" y="1833"/>
                </a:cubicBezTo>
                <a:cubicBezTo>
                  <a:pt x="1072" y="1833"/>
                  <a:pt x="1072" y="1833"/>
                  <a:pt x="1072" y="1833"/>
                </a:cubicBezTo>
                <a:cubicBezTo>
                  <a:pt x="1090" y="1830"/>
                  <a:pt x="1108" y="1826"/>
                  <a:pt x="1126" y="1822"/>
                </a:cubicBezTo>
                <a:cubicBezTo>
                  <a:pt x="1131" y="1821"/>
                  <a:pt x="1136" y="1824"/>
                  <a:pt x="1137" y="1829"/>
                </a:cubicBezTo>
                <a:cubicBezTo>
                  <a:pt x="1138" y="1833"/>
                  <a:pt x="1135" y="1838"/>
                  <a:pt x="1130" y="1839"/>
                </a:cubicBezTo>
                <a:cubicBezTo>
                  <a:pt x="1112" y="1843"/>
                  <a:pt x="1093" y="1846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54" y="1853"/>
                  <a:pt x="1033" y="1855"/>
                  <a:pt x="1013" y="1857"/>
                </a:cubicBezTo>
                <a:cubicBezTo>
                  <a:pt x="986" y="1859"/>
                  <a:pt x="958" y="1860"/>
                  <a:pt x="931" y="1860"/>
                </a:cubicBezTo>
                <a:close/>
                <a:moveTo>
                  <a:pt x="875" y="1859"/>
                </a:moveTo>
                <a:cubicBezTo>
                  <a:pt x="875" y="1859"/>
                  <a:pt x="875" y="1859"/>
                  <a:pt x="875" y="1859"/>
                </a:cubicBezTo>
                <a:cubicBezTo>
                  <a:pt x="870" y="1858"/>
                  <a:pt x="867" y="1854"/>
                  <a:pt x="867" y="1850"/>
                </a:cubicBezTo>
                <a:cubicBezTo>
                  <a:pt x="867" y="1845"/>
                  <a:pt x="871" y="1841"/>
                  <a:pt x="876" y="1842"/>
                </a:cubicBezTo>
                <a:cubicBezTo>
                  <a:pt x="878" y="1842"/>
                  <a:pt x="880" y="1843"/>
                  <a:pt x="882" y="1845"/>
                </a:cubicBezTo>
                <a:cubicBezTo>
                  <a:pt x="883" y="1846"/>
                  <a:pt x="884" y="1849"/>
                  <a:pt x="884" y="1851"/>
                </a:cubicBezTo>
                <a:cubicBezTo>
                  <a:pt x="884" y="1855"/>
                  <a:pt x="880" y="1859"/>
                  <a:pt x="875" y="1859"/>
                </a:cubicBezTo>
                <a:close/>
                <a:moveTo>
                  <a:pt x="847" y="1857"/>
                </a:moveTo>
                <a:cubicBezTo>
                  <a:pt x="847" y="1857"/>
                  <a:pt x="847" y="1857"/>
                  <a:pt x="846" y="1857"/>
                </a:cubicBezTo>
                <a:cubicBezTo>
                  <a:pt x="828" y="1855"/>
                  <a:pt x="809" y="1852"/>
                  <a:pt x="790" y="1850"/>
                </a:cubicBezTo>
                <a:cubicBezTo>
                  <a:pt x="745" y="1843"/>
                  <a:pt x="700" y="1832"/>
                  <a:pt x="657" y="1819"/>
                </a:cubicBezTo>
                <a:cubicBezTo>
                  <a:pt x="646" y="1816"/>
                  <a:pt x="635" y="1812"/>
                  <a:pt x="624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1" y="1807"/>
                  <a:pt x="620" y="1806"/>
                  <a:pt x="619" y="1804"/>
                </a:cubicBezTo>
                <a:cubicBezTo>
                  <a:pt x="618" y="1802"/>
                  <a:pt x="618" y="1800"/>
                  <a:pt x="619" y="1797"/>
                </a:cubicBezTo>
                <a:cubicBezTo>
                  <a:pt x="620" y="1793"/>
                  <a:pt x="625" y="1791"/>
                  <a:pt x="629" y="1792"/>
                </a:cubicBezTo>
                <a:cubicBezTo>
                  <a:pt x="640" y="1796"/>
                  <a:pt x="651" y="1800"/>
                  <a:pt x="662" y="1803"/>
                </a:cubicBezTo>
                <a:cubicBezTo>
                  <a:pt x="704" y="1816"/>
                  <a:pt x="748" y="1826"/>
                  <a:pt x="792" y="1833"/>
                </a:cubicBezTo>
                <a:cubicBezTo>
                  <a:pt x="811" y="1836"/>
                  <a:pt x="829" y="1838"/>
                  <a:pt x="848" y="1840"/>
                </a:cubicBezTo>
                <a:cubicBezTo>
                  <a:pt x="853" y="1840"/>
                  <a:pt x="856" y="1844"/>
                  <a:pt x="856" y="1849"/>
                </a:cubicBezTo>
                <a:cubicBezTo>
                  <a:pt x="855" y="1853"/>
                  <a:pt x="852" y="1857"/>
                  <a:pt x="847" y="1857"/>
                </a:cubicBezTo>
                <a:close/>
                <a:moveTo>
                  <a:pt x="1156" y="1832"/>
                </a:moveTo>
                <a:cubicBezTo>
                  <a:pt x="1152" y="1832"/>
                  <a:pt x="1149" y="1830"/>
                  <a:pt x="1148" y="1826"/>
                </a:cubicBezTo>
                <a:cubicBezTo>
                  <a:pt x="1146" y="1822"/>
                  <a:pt x="1149" y="1817"/>
                  <a:pt x="1154" y="1816"/>
                </a:cubicBezTo>
                <a:cubicBezTo>
                  <a:pt x="1158" y="1815"/>
                  <a:pt x="1163" y="1817"/>
                  <a:pt x="1164" y="1822"/>
                </a:cubicBezTo>
                <a:cubicBezTo>
                  <a:pt x="1165" y="1826"/>
                  <a:pt x="1162" y="1831"/>
                  <a:pt x="1158" y="1832"/>
                </a:cubicBezTo>
                <a:cubicBezTo>
                  <a:pt x="1157" y="1832"/>
                  <a:pt x="1157" y="1832"/>
                  <a:pt x="1156" y="1832"/>
                </a:cubicBezTo>
                <a:close/>
                <a:moveTo>
                  <a:pt x="1183" y="1825"/>
                </a:moveTo>
                <a:cubicBezTo>
                  <a:pt x="1179" y="1825"/>
                  <a:pt x="1176" y="1823"/>
                  <a:pt x="1175" y="1819"/>
                </a:cubicBezTo>
                <a:cubicBezTo>
                  <a:pt x="1174" y="1817"/>
                  <a:pt x="1175" y="1814"/>
                  <a:pt x="1176" y="1812"/>
                </a:cubicBezTo>
                <a:cubicBezTo>
                  <a:pt x="1177" y="1811"/>
                  <a:pt x="1179" y="1809"/>
                  <a:pt x="1181" y="1808"/>
                </a:cubicBezTo>
                <a:cubicBezTo>
                  <a:pt x="1235" y="1793"/>
                  <a:pt x="1287" y="1773"/>
                  <a:pt x="1337" y="1748"/>
                </a:cubicBezTo>
                <a:cubicBezTo>
                  <a:pt x="1341" y="1746"/>
                  <a:pt x="1345" y="1744"/>
                  <a:pt x="1348" y="1742"/>
                </a:cubicBezTo>
                <a:cubicBezTo>
                  <a:pt x="1361" y="1735"/>
                  <a:pt x="1374" y="1728"/>
                  <a:pt x="1387" y="1721"/>
                </a:cubicBezTo>
                <a:cubicBezTo>
                  <a:pt x="1391" y="1719"/>
                  <a:pt x="1396" y="1720"/>
                  <a:pt x="1398" y="1724"/>
                </a:cubicBezTo>
                <a:cubicBezTo>
                  <a:pt x="1401" y="1728"/>
                  <a:pt x="1399" y="1734"/>
                  <a:pt x="1395" y="1736"/>
                </a:cubicBezTo>
                <a:cubicBezTo>
                  <a:pt x="1383" y="1743"/>
                  <a:pt x="1369" y="1750"/>
                  <a:pt x="1356" y="1757"/>
                </a:cubicBezTo>
                <a:cubicBezTo>
                  <a:pt x="1352" y="1759"/>
                  <a:pt x="1349" y="1761"/>
                  <a:pt x="1345" y="1763"/>
                </a:cubicBezTo>
                <a:cubicBezTo>
                  <a:pt x="1345" y="1763"/>
                  <a:pt x="1345" y="1763"/>
                  <a:pt x="1345" y="1763"/>
                </a:cubicBezTo>
                <a:cubicBezTo>
                  <a:pt x="1345" y="1763"/>
                  <a:pt x="1345" y="1763"/>
                  <a:pt x="1344" y="1763"/>
                </a:cubicBezTo>
                <a:cubicBezTo>
                  <a:pt x="1294" y="1788"/>
                  <a:pt x="1240" y="1809"/>
                  <a:pt x="1185" y="1825"/>
                </a:cubicBezTo>
                <a:cubicBezTo>
                  <a:pt x="1185" y="1825"/>
                  <a:pt x="1184" y="1825"/>
                  <a:pt x="1183" y="1825"/>
                </a:cubicBezTo>
                <a:close/>
                <a:moveTo>
                  <a:pt x="600" y="1799"/>
                </a:moveTo>
                <a:cubicBezTo>
                  <a:pt x="599" y="1799"/>
                  <a:pt x="598" y="1799"/>
                  <a:pt x="597" y="1798"/>
                </a:cubicBezTo>
                <a:cubicBezTo>
                  <a:pt x="595" y="1798"/>
                  <a:pt x="593" y="1796"/>
                  <a:pt x="592" y="1794"/>
                </a:cubicBezTo>
                <a:cubicBezTo>
                  <a:pt x="591" y="1792"/>
                  <a:pt x="591" y="1790"/>
                  <a:pt x="592" y="1787"/>
                </a:cubicBezTo>
                <a:cubicBezTo>
                  <a:pt x="594" y="1783"/>
                  <a:pt x="599" y="1781"/>
                  <a:pt x="603" y="1783"/>
                </a:cubicBezTo>
                <a:cubicBezTo>
                  <a:pt x="607" y="1784"/>
                  <a:pt x="610" y="1789"/>
                  <a:pt x="608" y="1793"/>
                </a:cubicBezTo>
                <a:cubicBezTo>
                  <a:pt x="607" y="1797"/>
                  <a:pt x="604" y="1799"/>
                  <a:pt x="600" y="1799"/>
                </a:cubicBezTo>
                <a:close/>
                <a:moveTo>
                  <a:pt x="574" y="1788"/>
                </a:moveTo>
                <a:cubicBezTo>
                  <a:pt x="573" y="1788"/>
                  <a:pt x="572" y="1788"/>
                  <a:pt x="571" y="1788"/>
                </a:cubicBezTo>
                <a:cubicBezTo>
                  <a:pt x="553" y="1780"/>
                  <a:pt x="536" y="1772"/>
                  <a:pt x="519" y="1764"/>
                </a:cubicBezTo>
                <a:cubicBezTo>
                  <a:pt x="467" y="1739"/>
                  <a:pt x="418" y="1709"/>
                  <a:pt x="373" y="1675"/>
                </a:cubicBezTo>
                <a:cubicBezTo>
                  <a:pt x="373" y="1675"/>
                  <a:pt x="373" y="1675"/>
                  <a:pt x="373" y="1675"/>
                </a:cubicBezTo>
                <a:cubicBezTo>
                  <a:pt x="369" y="1672"/>
                  <a:pt x="368" y="1666"/>
                  <a:pt x="371" y="1663"/>
                </a:cubicBezTo>
                <a:cubicBezTo>
                  <a:pt x="374" y="1659"/>
                  <a:pt x="379" y="1658"/>
                  <a:pt x="383" y="1661"/>
                </a:cubicBezTo>
                <a:cubicBezTo>
                  <a:pt x="428" y="1694"/>
                  <a:pt x="476" y="1724"/>
                  <a:pt x="526" y="1749"/>
                </a:cubicBezTo>
                <a:cubicBezTo>
                  <a:pt x="543" y="1757"/>
                  <a:pt x="560" y="1765"/>
                  <a:pt x="577" y="1772"/>
                </a:cubicBezTo>
                <a:cubicBezTo>
                  <a:pt x="581" y="1774"/>
                  <a:pt x="583" y="1779"/>
                  <a:pt x="582" y="1783"/>
                </a:cubicBezTo>
                <a:cubicBezTo>
                  <a:pt x="580" y="1786"/>
                  <a:pt x="577" y="1788"/>
                  <a:pt x="574" y="1788"/>
                </a:cubicBezTo>
                <a:close/>
                <a:moveTo>
                  <a:pt x="1415" y="1723"/>
                </a:moveTo>
                <a:cubicBezTo>
                  <a:pt x="1412" y="1723"/>
                  <a:pt x="1410" y="1721"/>
                  <a:pt x="1408" y="1719"/>
                </a:cubicBezTo>
                <a:cubicBezTo>
                  <a:pt x="1407" y="1717"/>
                  <a:pt x="1407" y="1714"/>
                  <a:pt x="1407" y="1712"/>
                </a:cubicBezTo>
                <a:cubicBezTo>
                  <a:pt x="1408" y="1710"/>
                  <a:pt x="1409" y="1708"/>
                  <a:pt x="1411" y="1707"/>
                </a:cubicBezTo>
                <a:cubicBezTo>
                  <a:pt x="1415" y="1704"/>
                  <a:pt x="1420" y="1706"/>
                  <a:pt x="1423" y="1710"/>
                </a:cubicBezTo>
                <a:cubicBezTo>
                  <a:pt x="1425" y="1714"/>
                  <a:pt x="1424" y="1719"/>
                  <a:pt x="1420" y="1721"/>
                </a:cubicBezTo>
                <a:cubicBezTo>
                  <a:pt x="1418" y="1722"/>
                  <a:pt x="1417" y="1723"/>
                  <a:pt x="1415" y="1723"/>
                </a:cubicBezTo>
                <a:close/>
                <a:moveTo>
                  <a:pt x="1439" y="1707"/>
                </a:moveTo>
                <a:cubicBezTo>
                  <a:pt x="1436" y="1707"/>
                  <a:pt x="1434" y="1706"/>
                  <a:pt x="1432" y="1704"/>
                </a:cubicBezTo>
                <a:cubicBezTo>
                  <a:pt x="1429" y="1700"/>
                  <a:pt x="1431" y="1694"/>
                  <a:pt x="1434" y="1692"/>
                </a:cubicBezTo>
                <a:cubicBezTo>
                  <a:pt x="1481" y="1661"/>
                  <a:pt x="1525" y="1626"/>
                  <a:pt x="1566" y="1587"/>
                </a:cubicBezTo>
                <a:cubicBezTo>
                  <a:pt x="1579" y="1574"/>
                  <a:pt x="1592" y="1560"/>
                  <a:pt x="1605" y="1547"/>
                </a:cubicBezTo>
                <a:cubicBezTo>
                  <a:pt x="1608" y="1543"/>
                  <a:pt x="1613" y="1543"/>
                  <a:pt x="1617" y="1546"/>
                </a:cubicBezTo>
                <a:cubicBezTo>
                  <a:pt x="1620" y="1549"/>
                  <a:pt x="1620" y="1555"/>
                  <a:pt x="1617" y="1558"/>
                </a:cubicBezTo>
                <a:cubicBezTo>
                  <a:pt x="1604" y="1572"/>
                  <a:pt x="1591" y="1586"/>
                  <a:pt x="1577" y="1599"/>
                </a:cubicBezTo>
                <a:cubicBezTo>
                  <a:pt x="1536" y="1639"/>
                  <a:pt x="1491" y="1675"/>
                  <a:pt x="1444" y="1706"/>
                </a:cubicBezTo>
                <a:cubicBezTo>
                  <a:pt x="1442" y="1707"/>
                  <a:pt x="1441" y="1707"/>
                  <a:pt x="1439" y="1707"/>
                </a:cubicBezTo>
                <a:close/>
                <a:moveTo>
                  <a:pt x="356" y="1659"/>
                </a:moveTo>
                <a:cubicBezTo>
                  <a:pt x="354" y="1659"/>
                  <a:pt x="352" y="1658"/>
                  <a:pt x="350" y="1657"/>
                </a:cubicBezTo>
                <a:cubicBezTo>
                  <a:pt x="348" y="1656"/>
                  <a:pt x="347" y="1654"/>
                  <a:pt x="347" y="1651"/>
                </a:cubicBezTo>
                <a:cubicBezTo>
                  <a:pt x="347" y="1649"/>
                  <a:pt x="347" y="1647"/>
                  <a:pt x="349" y="1645"/>
                </a:cubicBezTo>
                <a:cubicBezTo>
                  <a:pt x="352" y="1642"/>
                  <a:pt x="357" y="1641"/>
                  <a:pt x="361" y="1644"/>
                </a:cubicBezTo>
                <a:cubicBezTo>
                  <a:pt x="364" y="1647"/>
                  <a:pt x="365" y="1652"/>
                  <a:pt x="362" y="1656"/>
                </a:cubicBezTo>
                <a:cubicBezTo>
                  <a:pt x="361" y="1658"/>
                  <a:pt x="358" y="1659"/>
                  <a:pt x="356" y="1659"/>
                </a:cubicBezTo>
                <a:close/>
                <a:moveTo>
                  <a:pt x="334" y="1641"/>
                </a:moveTo>
                <a:cubicBezTo>
                  <a:pt x="332" y="1641"/>
                  <a:pt x="330" y="1640"/>
                  <a:pt x="328" y="1639"/>
                </a:cubicBezTo>
                <a:cubicBezTo>
                  <a:pt x="314" y="1627"/>
                  <a:pt x="300" y="1614"/>
                  <a:pt x="286" y="1601"/>
                </a:cubicBezTo>
                <a:cubicBezTo>
                  <a:pt x="245" y="1561"/>
                  <a:pt x="207" y="1518"/>
                  <a:pt x="174" y="1471"/>
                </a:cubicBezTo>
                <a:cubicBezTo>
                  <a:pt x="171" y="1467"/>
                  <a:pt x="172" y="1462"/>
                  <a:pt x="176" y="1459"/>
                </a:cubicBezTo>
                <a:cubicBezTo>
                  <a:pt x="180" y="1457"/>
                  <a:pt x="185" y="1458"/>
                  <a:pt x="188" y="1461"/>
                </a:cubicBezTo>
                <a:cubicBezTo>
                  <a:pt x="220" y="1507"/>
                  <a:pt x="257" y="1550"/>
                  <a:pt x="298" y="1588"/>
                </a:cubicBezTo>
                <a:cubicBezTo>
                  <a:pt x="311" y="1601"/>
                  <a:pt x="325" y="1614"/>
                  <a:pt x="339" y="1626"/>
                </a:cubicBezTo>
                <a:cubicBezTo>
                  <a:pt x="343" y="1629"/>
                  <a:pt x="343" y="1634"/>
                  <a:pt x="340" y="1638"/>
                </a:cubicBezTo>
                <a:cubicBezTo>
                  <a:pt x="339" y="1640"/>
                  <a:pt x="336" y="1641"/>
                  <a:pt x="334" y="1641"/>
                </a:cubicBezTo>
                <a:close/>
                <a:moveTo>
                  <a:pt x="1630" y="1540"/>
                </a:moveTo>
                <a:cubicBezTo>
                  <a:pt x="1628" y="1540"/>
                  <a:pt x="1626" y="1539"/>
                  <a:pt x="1624" y="1538"/>
                </a:cubicBezTo>
                <a:cubicBezTo>
                  <a:pt x="1621" y="1535"/>
                  <a:pt x="1620" y="1529"/>
                  <a:pt x="1623" y="1526"/>
                </a:cubicBezTo>
                <a:cubicBezTo>
                  <a:pt x="1626" y="1522"/>
                  <a:pt x="1632" y="1522"/>
                  <a:pt x="1635" y="1525"/>
                </a:cubicBezTo>
                <a:cubicBezTo>
                  <a:pt x="1637" y="1526"/>
                  <a:pt x="1638" y="1528"/>
                  <a:pt x="1638" y="1531"/>
                </a:cubicBezTo>
                <a:cubicBezTo>
                  <a:pt x="1638" y="1533"/>
                  <a:pt x="1638" y="1535"/>
                  <a:pt x="1636" y="1537"/>
                </a:cubicBezTo>
                <a:cubicBezTo>
                  <a:pt x="1634" y="1539"/>
                  <a:pt x="1632" y="1540"/>
                  <a:pt x="1630" y="1540"/>
                </a:cubicBezTo>
                <a:close/>
                <a:moveTo>
                  <a:pt x="1648" y="1518"/>
                </a:moveTo>
                <a:cubicBezTo>
                  <a:pt x="1646" y="1518"/>
                  <a:pt x="1644" y="1517"/>
                  <a:pt x="1642" y="1516"/>
                </a:cubicBezTo>
                <a:cubicBezTo>
                  <a:pt x="1641" y="1515"/>
                  <a:pt x="1640" y="1513"/>
                  <a:pt x="1639" y="1510"/>
                </a:cubicBezTo>
                <a:cubicBezTo>
                  <a:pt x="1639" y="1508"/>
                  <a:pt x="1640" y="1506"/>
                  <a:pt x="1641" y="1504"/>
                </a:cubicBezTo>
                <a:cubicBezTo>
                  <a:pt x="1676" y="1461"/>
                  <a:pt x="1707" y="1414"/>
                  <a:pt x="1734" y="1364"/>
                </a:cubicBezTo>
                <a:cubicBezTo>
                  <a:pt x="1743" y="1348"/>
                  <a:pt x="1751" y="1331"/>
                  <a:pt x="1759" y="1314"/>
                </a:cubicBezTo>
                <a:cubicBezTo>
                  <a:pt x="1761" y="1310"/>
                  <a:pt x="1766" y="1308"/>
                  <a:pt x="1770" y="1310"/>
                </a:cubicBezTo>
                <a:cubicBezTo>
                  <a:pt x="1775" y="1312"/>
                  <a:pt x="1776" y="1317"/>
                  <a:pt x="1775" y="1321"/>
                </a:cubicBezTo>
                <a:cubicBezTo>
                  <a:pt x="1767" y="1338"/>
                  <a:pt x="1758" y="1356"/>
                  <a:pt x="1749" y="1372"/>
                </a:cubicBezTo>
                <a:cubicBezTo>
                  <a:pt x="1722" y="1423"/>
                  <a:pt x="1690" y="1471"/>
                  <a:pt x="1654" y="1515"/>
                </a:cubicBezTo>
                <a:cubicBezTo>
                  <a:pt x="1653" y="1517"/>
                  <a:pt x="1650" y="1518"/>
                  <a:pt x="1648" y="1518"/>
                </a:cubicBezTo>
                <a:close/>
                <a:moveTo>
                  <a:pt x="165" y="1452"/>
                </a:moveTo>
                <a:cubicBezTo>
                  <a:pt x="162" y="1452"/>
                  <a:pt x="159" y="1450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7" y="1446"/>
                  <a:pt x="156" y="1444"/>
                  <a:pt x="157" y="1441"/>
                </a:cubicBezTo>
                <a:cubicBezTo>
                  <a:pt x="157" y="1439"/>
                  <a:pt x="158" y="1437"/>
                  <a:pt x="160" y="1436"/>
                </a:cubicBezTo>
                <a:cubicBezTo>
                  <a:pt x="164" y="1434"/>
                  <a:pt x="169" y="1435"/>
                  <a:pt x="172" y="1438"/>
                </a:cubicBezTo>
                <a:cubicBezTo>
                  <a:pt x="172" y="1438"/>
                  <a:pt x="172" y="1438"/>
                  <a:pt x="172" y="1438"/>
                </a:cubicBezTo>
                <a:cubicBezTo>
                  <a:pt x="175" y="1442"/>
                  <a:pt x="173" y="1448"/>
                  <a:pt x="170" y="1450"/>
                </a:cubicBezTo>
                <a:cubicBezTo>
                  <a:pt x="168" y="1451"/>
                  <a:pt x="167" y="1452"/>
                  <a:pt x="165" y="1452"/>
                </a:cubicBezTo>
                <a:close/>
                <a:moveTo>
                  <a:pt x="150" y="1428"/>
                </a:moveTo>
                <a:cubicBezTo>
                  <a:pt x="147" y="1428"/>
                  <a:pt x="144" y="1426"/>
                  <a:pt x="142" y="1424"/>
                </a:cubicBezTo>
                <a:cubicBezTo>
                  <a:pt x="132" y="1408"/>
                  <a:pt x="122" y="1391"/>
                  <a:pt x="114" y="1375"/>
                </a:cubicBezTo>
                <a:cubicBezTo>
                  <a:pt x="112" y="1373"/>
                  <a:pt x="112" y="1370"/>
                  <a:pt x="113" y="1368"/>
                </a:cubicBezTo>
                <a:cubicBezTo>
                  <a:pt x="113" y="1366"/>
                  <a:pt x="115" y="1364"/>
                  <a:pt x="117" y="1363"/>
                </a:cubicBezTo>
                <a:cubicBezTo>
                  <a:pt x="121" y="1361"/>
                  <a:pt x="126" y="1362"/>
                  <a:pt x="128" y="1366"/>
                </a:cubicBezTo>
                <a:cubicBezTo>
                  <a:pt x="137" y="1383"/>
                  <a:pt x="147" y="1399"/>
                  <a:pt x="157" y="1415"/>
                </a:cubicBezTo>
                <a:cubicBezTo>
                  <a:pt x="159" y="1419"/>
                  <a:pt x="158" y="1424"/>
                  <a:pt x="154" y="1427"/>
                </a:cubicBezTo>
                <a:cubicBezTo>
                  <a:pt x="153" y="1427"/>
                  <a:pt x="151" y="1428"/>
                  <a:pt x="150" y="1428"/>
                </a:cubicBezTo>
                <a:close/>
                <a:moveTo>
                  <a:pt x="84" y="1303"/>
                </a:moveTo>
                <a:cubicBezTo>
                  <a:pt x="81" y="1303"/>
                  <a:pt x="78" y="1301"/>
                  <a:pt x="76" y="1298"/>
                </a:cubicBezTo>
                <a:cubicBezTo>
                  <a:pt x="70" y="1283"/>
                  <a:pt x="64" y="1267"/>
                  <a:pt x="58" y="1251"/>
                </a:cubicBezTo>
                <a:cubicBezTo>
                  <a:pt x="38" y="1198"/>
                  <a:pt x="23" y="1142"/>
                  <a:pt x="14" y="1086"/>
                </a:cubicBezTo>
                <a:cubicBezTo>
                  <a:pt x="13" y="1084"/>
                  <a:pt x="14" y="1082"/>
                  <a:pt x="15" y="1080"/>
                </a:cubicBezTo>
                <a:cubicBezTo>
                  <a:pt x="16" y="1078"/>
                  <a:pt x="18" y="1077"/>
                  <a:pt x="21" y="1076"/>
                </a:cubicBezTo>
                <a:cubicBezTo>
                  <a:pt x="25" y="1076"/>
                  <a:pt x="30" y="1079"/>
                  <a:pt x="30" y="1083"/>
                </a:cubicBezTo>
                <a:cubicBezTo>
                  <a:pt x="40" y="1138"/>
                  <a:pt x="54" y="1193"/>
                  <a:pt x="74" y="1246"/>
                </a:cubicBezTo>
                <a:cubicBezTo>
                  <a:pt x="79" y="1261"/>
                  <a:pt x="86" y="1276"/>
                  <a:pt x="92" y="1292"/>
                </a:cubicBezTo>
                <a:cubicBezTo>
                  <a:pt x="94" y="1296"/>
                  <a:pt x="92" y="1301"/>
                  <a:pt x="88" y="1303"/>
                </a:cubicBezTo>
                <a:cubicBezTo>
                  <a:pt x="87" y="1303"/>
                  <a:pt x="85" y="1303"/>
                  <a:pt x="84" y="1303"/>
                </a:cubicBezTo>
                <a:close/>
                <a:moveTo>
                  <a:pt x="1778" y="1300"/>
                </a:moveTo>
                <a:cubicBezTo>
                  <a:pt x="1777" y="1300"/>
                  <a:pt x="1776" y="1300"/>
                  <a:pt x="1775" y="1300"/>
                </a:cubicBezTo>
                <a:cubicBezTo>
                  <a:pt x="1771" y="1298"/>
                  <a:pt x="1769" y="1293"/>
                  <a:pt x="1771" y="1289"/>
                </a:cubicBezTo>
                <a:cubicBezTo>
                  <a:pt x="1772" y="1284"/>
                  <a:pt x="1777" y="1282"/>
                  <a:pt x="1782" y="1284"/>
                </a:cubicBezTo>
                <a:cubicBezTo>
                  <a:pt x="1786" y="1286"/>
                  <a:pt x="1788" y="1291"/>
                  <a:pt x="1786" y="1295"/>
                </a:cubicBezTo>
                <a:cubicBezTo>
                  <a:pt x="1785" y="1298"/>
                  <a:pt x="1782" y="1300"/>
                  <a:pt x="1778" y="1300"/>
                </a:cubicBezTo>
                <a:close/>
                <a:moveTo>
                  <a:pt x="1789" y="1274"/>
                </a:moveTo>
                <a:cubicBezTo>
                  <a:pt x="1788" y="1274"/>
                  <a:pt x="1787" y="1274"/>
                  <a:pt x="1786" y="1274"/>
                </a:cubicBezTo>
                <a:cubicBezTo>
                  <a:pt x="1784" y="1273"/>
                  <a:pt x="1782" y="1271"/>
                  <a:pt x="1781" y="1269"/>
                </a:cubicBezTo>
                <a:cubicBezTo>
                  <a:pt x="1780" y="1267"/>
                  <a:pt x="1780" y="1265"/>
                  <a:pt x="1781" y="1263"/>
                </a:cubicBezTo>
                <a:cubicBezTo>
                  <a:pt x="1787" y="1248"/>
                  <a:pt x="1792" y="1234"/>
                  <a:pt x="1797" y="1219"/>
                </a:cubicBezTo>
                <a:cubicBezTo>
                  <a:pt x="1810" y="1181"/>
                  <a:pt x="1820" y="1141"/>
                  <a:pt x="1828" y="1101"/>
                </a:cubicBezTo>
                <a:cubicBezTo>
                  <a:pt x="1831" y="1083"/>
                  <a:pt x="1834" y="1065"/>
                  <a:pt x="1836" y="1046"/>
                </a:cubicBezTo>
                <a:cubicBezTo>
                  <a:pt x="1837" y="1041"/>
                  <a:pt x="1841" y="1038"/>
                  <a:pt x="1846" y="1039"/>
                </a:cubicBezTo>
                <a:cubicBezTo>
                  <a:pt x="1851" y="1039"/>
                  <a:pt x="1854" y="1044"/>
                  <a:pt x="1853" y="1048"/>
                </a:cubicBezTo>
                <a:cubicBezTo>
                  <a:pt x="1851" y="1067"/>
                  <a:pt x="1848" y="1086"/>
                  <a:pt x="1844" y="1105"/>
                </a:cubicBezTo>
                <a:cubicBezTo>
                  <a:pt x="1837" y="1145"/>
                  <a:pt x="1826" y="1185"/>
                  <a:pt x="1813" y="1224"/>
                </a:cubicBezTo>
                <a:cubicBezTo>
                  <a:pt x="1808" y="1239"/>
                  <a:pt x="1803" y="1254"/>
                  <a:pt x="1797" y="1269"/>
                </a:cubicBezTo>
                <a:cubicBezTo>
                  <a:pt x="1797" y="1269"/>
                  <a:pt x="1797" y="1269"/>
                  <a:pt x="1797" y="1269"/>
                </a:cubicBezTo>
                <a:cubicBezTo>
                  <a:pt x="1796" y="1272"/>
                  <a:pt x="1793" y="1274"/>
                  <a:pt x="1789" y="1274"/>
                </a:cubicBezTo>
                <a:close/>
                <a:moveTo>
                  <a:pt x="18" y="1065"/>
                </a:moveTo>
                <a:cubicBezTo>
                  <a:pt x="13" y="1065"/>
                  <a:pt x="10" y="1062"/>
                  <a:pt x="9" y="1058"/>
                </a:cubicBezTo>
                <a:cubicBezTo>
                  <a:pt x="9" y="1056"/>
                  <a:pt x="10" y="1053"/>
                  <a:pt x="11" y="1052"/>
                </a:cubicBezTo>
                <a:cubicBezTo>
                  <a:pt x="12" y="1050"/>
                  <a:pt x="14" y="1049"/>
                  <a:pt x="16" y="1048"/>
                </a:cubicBezTo>
                <a:cubicBezTo>
                  <a:pt x="21" y="1048"/>
                  <a:pt x="25" y="1051"/>
                  <a:pt x="26" y="1056"/>
                </a:cubicBezTo>
                <a:cubicBezTo>
                  <a:pt x="26" y="1058"/>
                  <a:pt x="26" y="1060"/>
                  <a:pt x="24" y="1062"/>
                </a:cubicBezTo>
                <a:cubicBezTo>
                  <a:pt x="23" y="1064"/>
                  <a:pt x="21" y="1065"/>
                  <a:pt x="19" y="1065"/>
                </a:cubicBezTo>
                <a:cubicBezTo>
                  <a:pt x="18" y="1065"/>
                  <a:pt x="18" y="1065"/>
                  <a:pt x="18" y="1065"/>
                </a:cubicBezTo>
                <a:close/>
                <a:moveTo>
                  <a:pt x="14" y="1037"/>
                </a:moveTo>
                <a:cubicBezTo>
                  <a:pt x="10" y="1037"/>
                  <a:pt x="6" y="1034"/>
                  <a:pt x="6" y="1030"/>
                </a:cubicBezTo>
                <a:cubicBezTo>
                  <a:pt x="4" y="1011"/>
                  <a:pt x="2" y="992"/>
                  <a:pt x="1" y="973"/>
                </a:cubicBezTo>
                <a:cubicBezTo>
                  <a:pt x="1" y="965"/>
                  <a:pt x="1" y="956"/>
                  <a:pt x="1" y="949"/>
                </a:cubicBezTo>
                <a:cubicBezTo>
                  <a:pt x="1" y="943"/>
                  <a:pt x="0" y="937"/>
                  <a:pt x="0" y="931"/>
                </a:cubicBezTo>
                <a:cubicBezTo>
                  <a:pt x="0" y="888"/>
                  <a:pt x="4" y="845"/>
                  <a:pt x="9" y="802"/>
                </a:cubicBezTo>
                <a:cubicBezTo>
                  <a:pt x="10" y="797"/>
                  <a:pt x="15" y="794"/>
                  <a:pt x="19" y="795"/>
                </a:cubicBezTo>
                <a:cubicBezTo>
                  <a:pt x="21" y="795"/>
                  <a:pt x="23" y="796"/>
                  <a:pt x="25" y="798"/>
                </a:cubicBezTo>
                <a:cubicBezTo>
                  <a:pt x="26" y="800"/>
                  <a:pt x="27" y="802"/>
                  <a:pt x="26" y="804"/>
                </a:cubicBezTo>
                <a:cubicBezTo>
                  <a:pt x="20" y="846"/>
                  <a:pt x="17" y="889"/>
                  <a:pt x="17" y="931"/>
                </a:cubicBezTo>
                <a:cubicBezTo>
                  <a:pt x="17" y="937"/>
                  <a:pt x="17" y="943"/>
                  <a:pt x="18" y="948"/>
                </a:cubicBezTo>
                <a:cubicBezTo>
                  <a:pt x="18" y="956"/>
                  <a:pt x="18" y="964"/>
                  <a:pt x="18" y="972"/>
                </a:cubicBezTo>
                <a:cubicBezTo>
                  <a:pt x="19" y="990"/>
                  <a:pt x="21" y="1009"/>
                  <a:pt x="23" y="1028"/>
                </a:cubicBezTo>
                <a:cubicBezTo>
                  <a:pt x="23" y="1032"/>
                  <a:pt x="20" y="1037"/>
                  <a:pt x="15" y="1037"/>
                </a:cubicBezTo>
                <a:cubicBezTo>
                  <a:pt x="15" y="1037"/>
                  <a:pt x="14" y="1037"/>
                  <a:pt x="14" y="1037"/>
                </a:cubicBezTo>
                <a:close/>
                <a:moveTo>
                  <a:pt x="1848" y="1027"/>
                </a:moveTo>
                <a:cubicBezTo>
                  <a:pt x="1848" y="1027"/>
                  <a:pt x="1847" y="1027"/>
                  <a:pt x="1847" y="1027"/>
                </a:cubicBezTo>
                <a:cubicBezTo>
                  <a:pt x="1843" y="1027"/>
                  <a:pt x="1839" y="1023"/>
                  <a:pt x="1840" y="1018"/>
                </a:cubicBezTo>
                <a:cubicBezTo>
                  <a:pt x="1840" y="1013"/>
                  <a:pt x="1844" y="1010"/>
                  <a:pt x="1849" y="1011"/>
                </a:cubicBezTo>
                <a:cubicBezTo>
                  <a:pt x="1854" y="1011"/>
                  <a:pt x="1857" y="1015"/>
                  <a:pt x="1856" y="1020"/>
                </a:cubicBezTo>
                <a:cubicBezTo>
                  <a:pt x="1856" y="1024"/>
                  <a:pt x="1852" y="1027"/>
                  <a:pt x="1848" y="1027"/>
                </a:cubicBezTo>
                <a:close/>
                <a:moveTo>
                  <a:pt x="1850" y="999"/>
                </a:moveTo>
                <a:cubicBezTo>
                  <a:pt x="1850" y="999"/>
                  <a:pt x="1850" y="999"/>
                  <a:pt x="1850" y="999"/>
                </a:cubicBezTo>
                <a:cubicBezTo>
                  <a:pt x="1848" y="999"/>
                  <a:pt x="1845" y="998"/>
                  <a:pt x="1844" y="996"/>
                </a:cubicBezTo>
                <a:cubicBezTo>
                  <a:pt x="1842" y="995"/>
                  <a:pt x="1842" y="992"/>
                  <a:pt x="1842" y="990"/>
                </a:cubicBezTo>
                <a:cubicBezTo>
                  <a:pt x="1843" y="970"/>
                  <a:pt x="1844" y="950"/>
                  <a:pt x="1844" y="930"/>
                </a:cubicBezTo>
                <a:cubicBezTo>
                  <a:pt x="1844" y="910"/>
                  <a:pt x="1843" y="890"/>
                  <a:pt x="1842" y="871"/>
                </a:cubicBezTo>
                <a:cubicBezTo>
                  <a:pt x="1841" y="854"/>
                  <a:pt x="1839" y="838"/>
                  <a:pt x="1838" y="822"/>
                </a:cubicBezTo>
                <a:cubicBezTo>
                  <a:pt x="1835" y="804"/>
                  <a:pt x="1833" y="785"/>
                  <a:pt x="1829" y="767"/>
                </a:cubicBezTo>
                <a:cubicBezTo>
                  <a:pt x="1829" y="765"/>
                  <a:pt x="1829" y="762"/>
                  <a:pt x="1831" y="761"/>
                </a:cubicBezTo>
                <a:cubicBezTo>
                  <a:pt x="1832" y="759"/>
                  <a:pt x="1834" y="757"/>
                  <a:pt x="1836" y="757"/>
                </a:cubicBezTo>
                <a:cubicBezTo>
                  <a:pt x="1841" y="756"/>
                  <a:pt x="1845" y="759"/>
                  <a:pt x="1846" y="764"/>
                </a:cubicBezTo>
                <a:cubicBezTo>
                  <a:pt x="1849" y="783"/>
                  <a:pt x="1852" y="802"/>
                  <a:pt x="1854" y="820"/>
                </a:cubicBezTo>
                <a:cubicBezTo>
                  <a:pt x="1856" y="837"/>
                  <a:pt x="1858" y="853"/>
                  <a:pt x="1859" y="869"/>
                </a:cubicBezTo>
                <a:cubicBezTo>
                  <a:pt x="1860" y="889"/>
                  <a:pt x="1861" y="910"/>
                  <a:pt x="1861" y="930"/>
                </a:cubicBezTo>
                <a:cubicBezTo>
                  <a:pt x="1861" y="950"/>
                  <a:pt x="1860" y="971"/>
                  <a:pt x="1859" y="991"/>
                </a:cubicBezTo>
                <a:cubicBezTo>
                  <a:pt x="1859" y="996"/>
                  <a:pt x="1855" y="999"/>
                  <a:pt x="1850" y="999"/>
                </a:cubicBezTo>
                <a:close/>
                <a:moveTo>
                  <a:pt x="22" y="784"/>
                </a:moveTo>
                <a:cubicBezTo>
                  <a:pt x="22" y="784"/>
                  <a:pt x="21" y="784"/>
                  <a:pt x="21" y="783"/>
                </a:cubicBezTo>
                <a:cubicBezTo>
                  <a:pt x="16" y="783"/>
                  <a:pt x="13" y="778"/>
                  <a:pt x="14" y="774"/>
                </a:cubicBezTo>
                <a:cubicBezTo>
                  <a:pt x="14" y="773"/>
                  <a:pt x="14" y="773"/>
                  <a:pt x="14" y="773"/>
                </a:cubicBezTo>
                <a:cubicBezTo>
                  <a:pt x="15" y="769"/>
                  <a:pt x="19" y="766"/>
                  <a:pt x="24" y="767"/>
                </a:cubicBezTo>
                <a:cubicBezTo>
                  <a:pt x="26" y="767"/>
                  <a:pt x="28" y="768"/>
                  <a:pt x="29" y="770"/>
                </a:cubicBezTo>
                <a:cubicBezTo>
                  <a:pt x="30" y="772"/>
                  <a:pt x="31" y="774"/>
                  <a:pt x="31" y="776"/>
                </a:cubicBezTo>
                <a:cubicBezTo>
                  <a:pt x="31" y="776"/>
                  <a:pt x="31" y="776"/>
                  <a:pt x="31" y="776"/>
                </a:cubicBezTo>
                <a:cubicBezTo>
                  <a:pt x="31" y="777"/>
                  <a:pt x="31" y="777"/>
                  <a:pt x="31" y="777"/>
                </a:cubicBezTo>
                <a:cubicBezTo>
                  <a:pt x="30" y="781"/>
                  <a:pt x="26" y="784"/>
                  <a:pt x="22" y="784"/>
                </a:cubicBezTo>
                <a:close/>
                <a:moveTo>
                  <a:pt x="27" y="756"/>
                </a:moveTo>
                <a:cubicBezTo>
                  <a:pt x="27" y="756"/>
                  <a:pt x="26" y="756"/>
                  <a:pt x="26" y="756"/>
                </a:cubicBezTo>
                <a:cubicBezTo>
                  <a:pt x="21" y="755"/>
                  <a:pt x="18" y="750"/>
                  <a:pt x="19" y="746"/>
                </a:cubicBezTo>
                <a:cubicBezTo>
                  <a:pt x="23" y="727"/>
                  <a:pt x="27" y="708"/>
                  <a:pt x="32" y="690"/>
                </a:cubicBezTo>
                <a:cubicBezTo>
                  <a:pt x="41" y="658"/>
                  <a:pt x="51" y="627"/>
                  <a:pt x="63" y="596"/>
                </a:cubicBezTo>
                <a:cubicBezTo>
                  <a:pt x="71" y="574"/>
                  <a:pt x="81" y="551"/>
                  <a:pt x="91" y="530"/>
                </a:cubicBezTo>
                <a:cubicBezTo>
                  <a:pt x="91" y="529"/>
                  <a:pt x="91" y="529"/>
                  <a:pt x="91" y="529"/>
                </a:cubicBezTo>
                <a:cubicBezTo>
                  <a:pt x="93" y="525"/>
                  <a:pt x="99" y="524"/>
                  <a:pt x="103" y="526"/>
                </a:cubicBezTo>
                <a:cubicBezTo>
                  <a:pt x="107" y="528"/>
                  <a:pt x="109" y="533"/>
                  <a:pt x="107" y="537"/>
                </a:cubicBezTo>
                <a:cubicBezTo>
                  <a:pt x="96" y="558"/>
                  <a:pt x="87" y="580"/>
                  <a:pt x="78" y="602"/>
                </a:cubicBezTo>
                <a:cubicBezTo>
                  <a:pt x="67" y="632"/>
                  <a:pt x="57" y="663"/>
                  <a:pt x="49" y="694"/>
                </a:cubicBezTo>
                <a:cubicBezTo>
                  <a:pt x="49" y="694"/>
                  <a:pt x="49" y="695"/>
                  <a:pt x="49" y="695"/>
                </a:cubicBezTo>
                <a:cubicBezTo>
                  <a:pt x="44" y="713"/>
                  <a:pt x="39" y="731"/>
                  <a:pt x="36" y="749"/>
                </a:cubicBezTo>
                <a:cubicBezTo>
                  <a:pt x="35" y="753"/>
                  <a:pt x="31" y="756"/>
                  <a:pt x="27" y="756"/>
                </a:cubicBezTo>
                <a:close/>
                <a:moveTo>
                  <a:pt x="1832" y="746"/>
                </a:moveTo>
                <a:cubicBezTo>
                  <a:pt x="1828" y="746"/>
                  <a:pt x="1825" y="743"/>
                  <a:pt x="1824" y="739"/>
                </a:cubicBezTo>
                <a:cubicBezTo>
                  <a:pt x="1823" y="735"/>
                  <a:pt x="1826" y="730"/>
                  <a:pt x="1830" y="729"/>
                </a:cubicBezTo>
                <a:cubicBezTo>
                  <a:pt x="1835" y="728"/>
                  <a:pt x="1839" y="731"/>
                  <a:pt x="1840" y="736"/>
                </a:cubicBezTo>
                <a:cubicBezTo>
                  <a:pt x="1841" y="740"/>
                  <a:pt x="1838" y="745"/>
                  <a:pt x="1834" y="746"/>
                </a:cubicBezTo>
                <a:cubicBezTo>
                  <a:pt x="1833" y="746"/>
                  <a:pt x="1833" y="746"/>
                  <a:pt x="1832" y="746"/>
                </a:cubicBezTo>
                <a:close/>
                <a:moveTo>
                  <a:pt x="1826" y="719"/>
                </a:moveTo>
                <a:cubicBezTo>
                  <a:pt x="1822" y="719"/>
                  <a:pt x="1818" y="716"/>
                  <a:pt x="1817" y="712"/>
                </a:cubicBezTo>
                <a:cubicBezTo>
                  <a:pt x="1804" y="658"/>
                  <a:pt x="1786" y="605"/>
                  <a:pt x="1763" y="553"/>
                </a:cubicBezTo>
                <a:cubicBezTo>
                  <a:pt x="1759" y="546"/>
                  <a:pt x="1756" y="538"/>
                  <a:pt x="1752" y="531"/>
                </a:cubicBezTo>
                <a:cubicBezTo>
                  <a:pt x="1747" y="522"/>
                  <a:pt x="1743" y="512"/>
                  <a:pt x="1738" y="503"/>
                </a:cubicBezTo>
                <a:cubicBezTo>
                  <a:pt x="1736" y="499"/>
                  <a:pt x="1737" y="494"/>
                  <a:pt x="1741" y="492"/>
                </a:cubicBezTo>
                <a:cubicBezTo>
                  <a:pt x="1745" y="490"/>
                  <a:pt x="1751" y="491"/>
                  <a:pt x="1753" y="495"/>
                </a:cubicBezTo>
                <a:cubicBezTo>
                  <a:pt x="1758" y="504"/>
                  <a:pt x="1763" y="514"/>
                  <a:pt x="1767" y="524"/>
                </a:cubicBezTo>
                <a:cubicBezTo>
                  <a:pt x="1771" y="531"/>
                  <a:pt x="1775" y="539"/>
                  <a:pt x="1778" y="546"/>
                </a:cubicBezTo>
                <a:cubicBezTo>
                  <a:pt x="1802" y="598"/>
                  <a:pt x="1820" y="653"/>
                  <a:pt x="1834" y="708"/>
                </a:cubicBezTo>
                <a:cubicBezTo>
                  <a:pt x="1835" y="710"/>
                  <a:pt x="1834" y="713"/>
                  <a:pt x="1833" y="715"/>
                </a:cubicBezTo>
                <a:cubicBezTo>
                  <a:pt x="1832" y="716"/>
                  <a:pt x="1830" y="718"/>
                  <a:pt x="1828" y="718"/>
                </a:cubicBezTo>
                <a:cubicBezTo>
                  <a:pt x="1827" y="719"/>
                  <a:pt x="1826" y="719"/>
                  <a:pt x="1826" y="719"/>
                </a:cubicBezTo>
                <a:close/>
                <a:moveTo>
                  <a:pt x="112" y="516"/>
                </a:moveTo>
                <a:cubicBezTo>
                  <a:pt x="110" y="516"/>
                  <a:pt x="109" y="516"/>
                  <a:pt x="108" y="515"/>
                </a:cubicBezTo>
                <a:cubicBezTo>
                  <a:pt x="106" y="514"/>
                  <a:pt x="104" y="513"/>
                  <a:pt x="103" y="510"/>
                </a:cubicBezTo>
                <a:cubicBezTo>
                  <a:pt x="103" y="508"/>
                  <a:pt x="103" y="506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6" y="500"/>
                  <a:pt x="111" y="498"/>
                  <a:pt x="115" y="500"/>
                </a:cubicBezTo>
                <a:cubicBezTo>
                  <a:pt x="120" y="502"/>
                  <a:pt x="121" y="508"/>
                  <a:pt x="119" y="512"/>
                </a:cubicBezTo>
                <a:cubicBezTo>
                  <a:pt x="118" y="515"/>
                  <a:pt x="115" y="516"/>
                  <a:pt x="112" y="516"/>
                </a:cubicBezTo>
                <a:close/>
                <a:moveTo>
                  <a:pt x="125" y="491"/>
                </a:moveTo>
                <a:cubicBezTo>
                  <a:pt x="123" y="491"/>
                  <a:pt x="122" y="491"/>
                  <a:pt x="121" y="490"/>
                </a:cubicBezTo>
                <a:cubicBezTo>
                  <a:pt x="117" y="488"/>
                  <a:pt x="115" y="483"/>
                  <a:pt x="117" y="479"/>
                </a:cubicBezTo>
                <a:cubicBezTo>
                  <a:pt x="127" y="462"/>
                  <a:pt x="137" y="446"/>
                  <a:pt x="147" y="430"/>
                </a:cubicBezTo>
                <a:cubicBezTo>
                  <a:pt x="177" y="381"/>
                  <a:pt x="213" y="336"/>
                  <a:pt x="251" y="295"/>
                </a:cubicBezTo>
                <a:cubicBezTo>
                  <a:pt x="255" y="291"/>
                  <a:pt x="260" y="291"/>
                  <a:pt x="263" y="294"/>
                </a:cubicBezTo>
                <a:cubicBezTo>
                  <a:pt x="267" y="297"/>
                  <a:pt x="267" y="303"/>
                  <a:pt x="264" y="306"/>
                </a:cubicBezTo>
                <a:cubicBezTo>
                  <a:pt x="226" y="347"/>
                  <a:pt x="191" y="391"/>
                  <a:pt x="161" y="43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1" y="454"/>
                  <a:pt x="141" y="471"/>
                  <a:pt x="132" y="487"/>
                </a:cubicBezTo>
                <a:cubicBezTo>
                  <a:pt x="131" y="490"/>
                  <a:pt x="128" y="491"/>
                  <a:pt x="125" y="491"/>
                </a:cubicBezTo>
                <a:close/>
                <a:moveTo>
                  <a:pt x="1732" y="483"/>
                </a:moveTo>
                <a:cubicBezTo>
                  <a:pt x="1729" y="483"/>
                  <a:pt x="1726" y="481"/>
                  <a:pt x="1724" y="479"/>
                </a:cubicBezTo>
                <a:cubicBezTo>
                  <a:pt x="1722" y="475"/>
                  <a:pt x="1724" y="469"/>
                  <a:pt x="1728" y="467"/>
                </a:cubicBezTo>
                <a:cubicBezTo>
                  <a:pt x="1731" y="465"/>
                  <a:pt x="1737" y="466"/>
                  <a:pt x="1739" y="470"/>
                </a:cubicBezTo>
                <a:cubicBezTo>
                  <a:pt x="1741" y="474"/>
                  <a:pt x="1740" y="479"/>
                  <a:pt x="1736" y="482"/>
                </a:cubicBezTo>
                <a:cubicBezTo>
                  <a:pt x="1735" y="483"/>
                  <a:pt x="1733" y="483"/>
                  <a:pt x="1732" y="483"/>
                </a:cubicBezTo>
                <a:close/>
                <a:moveTo>
                  <a:pt x="1717" y="459"/>
                </a:moveTo>
                <a:cubicBezTo>
                  <a:pt x="1717" y="459"/>
                  <a:pt x="1717" y="459"/>
                  <a:pt x="1717" y="459"/>
                </a:cubicBezTo>
                <a:cubicBezTo>
                  <a:pt x="1714" y="459"/>
                  <a:pt x="1712" y="457"/>
                  <a:pt x="1710" y="454"/>
                </a:cubicBezTo>
                <a:cubicBezTo>
                  <a:pt x="1681" y="407"/>
                  <a:pt x="1647" y="361"/>
                  <a:pt x="1610" y="320"/>
                </a:cubicBezTo>
                <a:cubicBezTo>
                  <a:pt x="1598" y="306"/>
                  <a:pt x="1585" y="292"/>
                  <a:pt x="1571" y="279"/>
                </a:cubicBezTo>
                <a:cubicBezTo>
                  <a:pt x="1570" y="278"/>
                  <a:pt x="1569" y="276"/>
                  <a:pt x="1569" y="273"/>
                </a:cubicBezTo>
                <a:cubicBezTo>
                  <a:pt x="1569" y="271"/>
                  <a:pt x="1570" y="269"/>
                  <a:pt x="1571" y="267"/>
                </a:cubicBezTo>
                <a:cubicBezTo>
                  <a:pt x="1574" y="264"/>
                  <a:pt x="1580" y="264"/>
                  <a:pt x="1583" y="267"/>
                </a:cubicBezTo>
                <a:cubicBezTo>
                  <a:pt x="1597" y="280"/>
                  <a:pt x="1610" y="294"/>
                  <a:pt x="1623" y="308"/>
                </a:cubicBezTo>
                <a:cubicBezTo>
                  <a:pt x="1661" y="351"/>
                  <a:pt x="1695" y="397"/>
                  <a:pt x="1725" y="446"/>
                </a:cubicBezTo>
                <a:cubicBezTo>
                  <a:pt x="1726" y="448"/>
                  <a:pt x="1726" y="450"/>
                  <a:pt x="1726" y="452"/>
                </a:cubicBezTo>
                <a:cubicBezTo>
                  <a:pt x="1725" y="454"/>
                  <a:pt x="1724" y="456"/>
                  <a:pt x="1722" y="457"/>
                </a:cubicBezTo>
                <a:cubicBezTo>
                  <a:pt x="1720" y="458"/>
                  <a:pt x="1719" y="459"/>
                  <a:pt x="1717" y="459"/>
                </a:cubicBezTo>
                <a:close/>
                <a:moveTo>
                  <a:pt x="277" y="289"/>
                </a:moveTo>
                <a:cubicBezTo>
                  <a:pt x="275" y="289"/>
                  <a:pt x="273" y="288"/>
                  <a:pt x="271" y="286"/>
                </a:cubicBezTo>
                <a:cubicBezTo>
                  <a:pt x="270" y="284"/>
                  <a:pt x="269" y="282"/>
                  <a:pt x="269" y="280"/>
                </a:cubicBezTo>
                <a:cubicBezTo>
                  <a:pt x="269" y="278"/>
                  <a:pt x="270" y="276"/>
                  <a:pt x="271" y="274"/>
                </a:cubicBezTo>
                <a:cubicBezTo>
                  <a:pt x="274" y="271"/>
                  <a:pt x="280" y="271"/>
                  <a:pt x="283" y="274"/>
                </a:cubicBezTo>
                <a:cubicBezTo>
                  <a:pt x="285" y="276"/>
                  <a:pt x="286" y="278"/>
                  <a:pt x="286" y="280"/>
                </a:cubicBezTo>
                <a:cubicBezTo>
                  <a:pt x="286" y="282"/>
                  <a:pt x="285" y="284"/>
                  <a:pt x="284" y="286"/>
                </a:cubicBezTo>
                <a:cubicBezTo>
                  <a:pt x="284" y="286"/>
                  <a:pt x="284" y="286"/>
                  <a:pt x="284" y="286"/>
                </a:cubicBezTo>
                <a:cubicBezTo>
                  <a:pt x="283" y="286"/>
                  <a:pt x="283" y="286"/>
                  <a:pt x="283" y="286"/>
                </a:cubicBezTo>
                <a:cubicBezTo>
                  <a:pt x="282" y="288"/>
                  <a:pt x="280" y="289"/>
                  <a:pt x="277" y="289"/>
                </a:cubicBezTo>
                <a:close/>
                <a:moveTo>
                  <a:pt x="298" y="269"/>
                </a:moveTo>
                <a:cubicBezTo>
                  <a:pt x="295" y="269"/>
                  <a:pt x="293" y="268"/>
                  <a:pt x="291" y="266"/>
                </a:cubicBezTo>
                <a:cubicBezTo>
                  <a:pt x="288" y="263"/>
                  <a:pt x="288" y="257"/>
                  <a:pt x="292" y="254"/>
                </a:cubicBezTo>
                <a:cubicBezTo>
                  <a:pt x="305" y="241"/>
                  <a:pt x="320" y="229"/>
                  <a:pt x="334" y="216"/>
                </a:cubicBezTo>
                <a:cubicBezTo>
                  <a:pt x="334" y="216"/>
                  <a:pt x="334" y="216"/>
                  <a:pt x="334" y="216"/>
                </a:cubicBezTo>
                <a:cubicBezTo>
                  <a:pt x="335" y="216"/>
                  <a:pt x="335" y="216"/>
                  <a:pt x="335" y="216"/>
                </a:cubicBezTo>
                <a:cubicBezTo>
                  <a:pt x="378" y="180"/>
                  <a:pt x="426" y="147"/>
                  <a:pt x="475" y="119"/>
                </a:cubicBezTo>
                <a:cubicBezTo>
                  <a:pt x="479" y="117"/>
                  <a:pt x="485" y="119"/>
                  <a:pt x="487" y="123"/>
                </a:cubicBezTo>
                <a:cubicBezTo>
                  <a:pt x="488" y="125"/>
                  <a:pt x="488" y="127"/>
                  <a:pt x="488" y="129"/>
                </a:cubicBezTo>
                <a:cubicBezTo>
                  <a:pt x="487" y="131"/>
                  <a:pt x="486" y="133"/>
                  <a:pt x="484" y="134"/>
                </a:cubicBezTo>
                <a:cubicBezTo>
                  <a:pt x="435" y="162"/>
                  <a:pt x="388" y="194"/>
                  <a:pt x="345" y="229"/>
                </a:cubicBezTo>
                <a:cubicBezTo>
                  <a:pt x="331" y="241"/>
                  <a:pt x="317" y="254"/>
                  <a:pt x="303" y="266"/>
                </a:cubicBezTo>
                <a:cubicBezTo>
                  <a:pt x="302" y="268"/>
                  <a:pt x="300" y="269"/>
                  <a:pt x="298" y="269"/>
                </a:cubicBezTo>
                <a:close/>
                <a:moveTo>
                  <a:pt x="1557" y="262"/>
                </a:moveTo>
                <a:cubicBezTo>
                  <a:pt x="1555" y="262"/>
                  <a:pt x="1553" y="261"/>
                  <a:pt x="1551" y="260"/>
                </a:cubicBezTo>
                <a:cubicBezTo>
                  <a:pt x="1549" y="258"/>
                  <a:pt x="1548" y="256"/>
                  <a:pt x="1548" y="254"/>
                </a:cubicBezTo>
                <a:cubicBezTo>
                  <a:pt x="1548" y="252"/>
                  <a:pt x="1549" y="250"/>
                  <a:pt x="1550" y="248"/>
                </a:cubicBezTo>
                <a:cubicBezTo>
                  <a:pt x="1554" y="245"/>
                  <a:pt x="1559" y="244"/>
                  <a:pt x="1562" y="247"/>
                </a:cubicBezTo>
                <a:cubicBezTo>
                  <a:pt x="1566" y="251"/>
                  <a:pt x="1566" y="256"/>
                  <a:pt x="1563" y="259"/>
                </a:cubicBezTo>
                <a:cubicBezTo>
                  <a:pt x="1561" y="261"/>
                  <a:pt x="1559" y="262"/>
                  <a:pt x="1557" y="262"/>
                </a:cubicBezTo>
                <a:close/>
                <a:moveTo>
                  <a:pt x="1536" y="243"/>
                </a:moveTo>
                <a:cubicBezTo>
                  <a:pt x="1534" y="243"/>
                  <a:pt x="1532" y="243"/>
                  <a:pt x="1530" y="241"/>
                </a:cubicBezTo>
                <a:cubicBezTo>
                  <a:pt x="1488" y="205"/>
                  <a:pt x="1442" y="172"/>
                  <a:pt x="1394" y="143"/>
                </a:cubicBezTo>
                <a:cubicBezTo>
                  <a:pt x="1378" y="134"/>
                  <a:pt x="1361" y="125"/>
                  <a:pt x="1345" y="116"/>
                </a:cubicBezTo>
                <a:cubicBezTo>
                  <a:pt x="1340" y="114"/>
                  <a:pt x="1339" y="109"/>
                  <a:pt x="1341" y="105"/>
                </a:cubicBezTo>
                <a:cubicBezTo>
                  <a:pt x="1343" y="101"/>
                  <a:pt x="1348" y="99"/>
                  <a:pt x="1352" y="101"/>
                </a:cubicBezTo>
                <a:cubicBezTo>
                  <a:pt x="1369" y="110"/>
                  <a:pt x="1386" y="119"/>
                  <a:pt x="1402" y="129"/>
                </a:cubicBezTo>
                <a:cubicBezTo>
                  <a:pt x="1402" y="129"/>
                  <a:pt x="1402" y="129"/>
                  <a:pt x="1402" y="129"/>
                </a:cubicBezTo>
                <a:cubicBezTo>
                  <a:pt x="1402" y="129"/>
                  <a:pt x="1402" y="129"/>
                  <a:pt x="1403" y="129"/>
                </a:cubicBezTo>
                <a:cubicBezTo>
                  <a:pt x="1403" y="129"/>
                  <a:pt x="1403" y="129"/>
                  <a:pt x="1403" y="129"/>
                </a:cubicBezTo>
                <a:cubicBezTo>
                  <a:pt x="1452" y="158"/>
                  <a:pt x="1498" y="191"/>
                  <a:pt x="1541" y="228"/>
                </a:cubicBezTo>
                <a:cubicBezTo>
                  <a:pt x="1543" y="230"/>
                  <a:pt x="1544" y="232"/>
                  <a:pt x="1544" y="234"/>
                </a:cubicBezTo>
                <a:cubicBezTo>
                  <a:pt x="1544" y="236"/>
                  <a:pt x="1544" y="239"/>
                  <a:pt x="1542" y="240"/>
                </a:cubicBezTo>
                <a:cubicBezTo>
                  <a:pt x="1540" y="242"/>
                  <a:pt x="1538" y="243"/>
                  <a:pt x="1536" y="243"/>
                </a:cubicBezTo>
                <a:close/>
                <a:moveTo>
                  <a:pt x="504" y="122"/>
                </a:moveTo>
                <a:cubicBezTo>
                  <a:pt x="501" y="122"/>
                  <a:pt x="498" y="120"/>
                  <a:pt x="497" y="117"/>
                </a:cubicBezTo>
                <a:cubicBezTo>
                  <a:pt x="496" y="115"/>
                  <a:pt x="496" y="113"/>
                  <a:pt x="496" y="111"/>
                </a:cubicBezTo>
                <a:cubicBezTo>
                  <a:pt x="497" y="109"/>
                  <a:pt x="498" y="107"/>
                  <a:pt x="500" y="106"/>
                </a:cubicBezTo>
                <a:cubicBezTo>
                  <a:pt x="505" y="104"/>
                  <a:pt x="510" y="105"/>
                  <a:pt x="512" y="109"/>
                </a:cubicBezTo>
                <a:cubicBezTo>
                  <a:pt x="513" y="111"/>
                  <a:pt x="513" y="114"/>
                  <a:pt x="512" y="116"/>
                </a:cubicBezTo>
                <a:cubicBezTo>
                  <a:pt x="512" y="118"/>
                  <a:pt x="510" y="120"/>
                  <a:pt x="508" y="121"/>
                </a:cubicBezTo>
                <a:cubicBezTo>
                  <a:pt x="507" y="121"/>
                  <a:pt x="506" y="122"/>
                  <a:pt x="504" y="122"/>
                </a:cubicBezTo>
                <a:close/>
                <a:moveTo>
                  <a:pt x="530" y="109"/>
                </a:moveTo>
                <a:cubicBezTo>
                  <a:pt x="526" y="109"/>
                  <a:pt x="523" y="107"/>
                  <a:pt x="522" y="104"/>
                </a:cubicBezTo>
                <a:cubicBezTo>
                  <a:pt x="521" y="102"/>
                  <a:pt x="521" y="100"/>
                  <a:pt x="522" y="98"/>
                </a:cubicBezTo>
                <a:cubicBezTo>
                  <a:pt x="522" y="96"/>
                  <a:pt x="524" y="94"/>
                  <a:pt x="526" y="93"/>
                </a:cubicBezTo>
                <a:cubicBezTo>
                  <a:pt x="532" y="90"/>
                  <a:pt x="537" y="88"/>
                  <a:pt x="543" y="85"/>
                </a:cubicBezTo>
                <a:cubicBezTo>
                  <a:pt x="555" y="80"/>
                  <a:pt x="566" y="74"/>
                  <a:pt x="578" y="70"/>
                </a:cubicBezTo>
                <a:cubicBezTo>
                  <a:pt x="631" y="48"/>
                  <a:pt x="686" y="31"/>
                  <a:pt x="742" y="19"/>
                </a:cubicBezTo>
                <a:cubicBezTo>
                  <a:pt x="746" y="19"/>
                  <a:pt x="751" y="22"/>
                  <a:pt x="752" y="26"/>
                </a:cubicBezTo>
                <a:cubicBezTo>
                  <a:pt x="753" y="31"/>
                  <a:pt x="750" y="35"/>
                  <a:pt x="745" y="36"/>
                </a:cubicBezTo>
                <a:cubicBezTo>
                  <a:pt x="690" y="48"/>
                  <a:pt x="636" y="64"/>
                  <a:pt x="585" y="85"/>
                </a:cubicBezTo>
                <a:cubicBezTo>
                  <a:pt x="573" y="90"/>
                  <a:pt x="562" y="95"/>
                  <a:pt x="550" y="100"/>
                </a:cubicBezTo>
                <a:cubicBezTo>
                  <a:pt x="544" y="103"/>
                  <a:pt x="539" y="106"/>
                  <a:pt x="533" y="108"/>
                </a:cubicBezTo>
                <a:cubicBezTo>
                  <a:pt x="532" y="109"/>
                  <a:pt x="531" y="109"/>
                  <a:pt x="530" y="109"/>
                </a:cubicBezTo>
                <a:close/>
                <a:moveTo>
                  <a:pt x="1323" y="105"/>
                </a:moveTo>
                <a:cubicBezTo>
                  <a:pt x="1322" y="105"/>
                  <a:pt x="1321" y="105"/>
                  <a:pt x="1319" y="104"/>
                </a:cubicBezTo>
                <a:cubicBezTo>
                  <a:pt x="1317" y="103"/>
                  <a:pt x="1316" y="101"/>
                  <a:pt x="1315" y="99"/>
                </a:cubicBezTo>
                <a:cubicBezTo>
                  <a:pt x="1314" y="97"/>
                  <a:pt x="1314" y="95"/>
                  <a:pt x="1315" y="93"/>
                </a:cubicBezTo>
                <a:cubicBezTo>
                  <a:pt x="1317" y="89"/>
                  <a:pt x="1322" y="87"/>
                  <a:pt x="1327" y="89"/>
                </a:cubicBezTo>
                <a:cubicBezTo>
                  <a:pt x="1331" y="91"/>
                  <a:pt x="1333" y="96"/>
                  <a:pt x="1331" y="100"/>
                </a:cubicBezTo>
                <a:cubicBezTo>
                  <a:pt x="1329" y="103"/>
                  <a:pt x="1326" y="105"/>
                  <a:pt x="1323" y="105"/>
                </a:cubicBezTo>
                <a:close/>
                <a:moveTo>
                  <a:pt x="1297" y="93"/>
                </a:moveTo>
                <a:cubicBezTo>
                  <a:pt x="1296" y="93"/>
                  <a:pt x="1295" y="93"/>
                  <a:pt x="1294" y="93"/>
                </a:cubicBezTo>
                <a:cubicBezTo>
                  <a:pt x="1276" y="85"/>
                  <a:pt x="1257" y="77"/>
                  <a:pt x="1239" y="71"/>
                </a:cubicBezTo>
                <a:cubicBezTo>
                  <a:pt x="1205" y="59"/>
                  <a:pt x="1170" y="48"/>
                  <a:pt x="1134" y="40"/>
                </a:cubicBezTo>
                <a:cubicBezTo>
                  <a:pt x="1116" y="36"/>
                  <a:pt x="1098" y="32"/>
                  <a:pt x="1079" y="29"/>
                </a:cubicBezTo>
                <a:cubicBezTo>
                  <a:pt x="1077" y="29"/>
                  <a:pt x="1075" y="28"/>
                  <a:pt x="1074" y="26"/>
                </a:cubicBezTo>
                <a:cubicBezTo>
                  <a:pt x="1072" y="24"/>
                  <a:pt x="1072" y="22"/>
                  <a:pt x="1072" y="20"/>
                </a:cubicBezTo>
                <a:cubicBezTo>
                  <a:pt x="1073" y="15"/>
                  <a:pt x="1077" y="12"/>
                  <a:pt x="1082" y="13"/>
                </a:cubicBezTo>
                <a:cubicBezTo>
                  <a:pt x="1101" y="16"/>
                  <a:pt x="1120" y="19"/>
                  <a:pt x="1138" y="24"/>
                </a:cubicBezTo>
                <a:cubicBezTo>
                  <a:pt x="1174" y="32"/>
                  <a:pt x="1210" y="42"/>
                  <a:pt x="1245" y="55"/>
                </a:cubicBezTo>
                <a:cubicBezTo>
                  <a:pt x="1263" y="62"/>
                  <a:pt x="1282" y="69"/>
                  <a:pt x="1300" y="77"/>
                </a:cubicBezTo>
                <a:cubicBezTo>
                  <a:pt x="1301" y="77"/>
                  <a:pt x="1301" y="77"/>
                  <a:pt x="1301" y="77"/>
                </a:cubicBezTo>
                <a:cubicBezTo>
                  <a:pt x="1303" y="78"/>
                  <a:pt x="1304" y="79"/>
                  <a:pt x="1305" y="82"/>
                </a:cubicBezTo>
                <a:cubicBezTo>
                  <a:pt x="1306" y="84"/>
                  <a:pt x="1306" y="86"/>
                  <a:pt x="1305" y="88"/>
                </a:cubicBezTo>
                <a:cubicBezTo>
                  <a:pt x="1304" y="91"/>
                  <a:pt x="1301" y="93"/>
                  <a:pt x="1297" y="93"/>
                </a:cubicBezTo>
                <a:close/>
                <a:moveTo>
                  <a:pt x="771" y="31"/>
                </a:moveTo>
                <a:cubicBezTo>
                  <a:pt x="767" y="31"/>
                  <a:pt x="763" y="28"/>
                  <a:pt x="763" y="24"/>
                </a:cubicBezTo>
                <a:cubicBezTo>
                  <a:pt x="762" y="22"/>
                  <a:pt x="763" y="19"/>
                  <a:pt x="764" y="18"/>
                </a:cubicBezTo>
                <a:cubicBezTo>
                  <a:pt x="765" y="16"/>
                  <a:pt x="767" y="14"/>
                  <a:pt x="770" y="14"/>
                </a:cubicBezTo>
                <a:cubicBezTo>
                  <a:pt x="774" y="13"/>
                  <a:pt x="779" y="16"/>
                  <a:pt x="779" y="21"/>
                </a:cubicBezTo>
                <a:cubicBezTo>
                  <a:pt x="780" y="23"/>
                  <a:pt x="779" y="25"/>
                  <a:pt x="778" y="27"/>
                </a:cubicBezTo>
                <a:cubicBezTo>
                  <a:pt x="777" y="29"/>
                  <a:pt x="775" y="30"/>
                  <a:pt x="773" y="31"/>
                </a:cubicBezTo>
                <a:cubicBezTo>
                  <a:pt x="772" y="31"/>
                  <a:pt x="772" y="31"/>
                  <a:pt x="771" y="31"/>
                </a:cubicBezTo>
                <a:close/>
                <a:moveTo>
                  <a:pt x="799" y="26"/>
                </a:moveTo>
                <a:cubicBezTo>
                  <a:pt x="795" y="26"/>
                  <a:pt x="791" y="23"/>
                  <a:pt x="791" y="19"/>
                </a:cubicBezTo>
                <a:cubicBezTo>
                  <a:pt x="790" y="15"/>
                  <a:pt x="793" y="10"/>
                  <a:pt x="798" y="10"/>
                </a:cubicBezTo>
                <a:cubicBezTo>
                  <a:pt x="817" y="7"/>
                  <a:pt x="836" y="5"/>
                  <a:pt x="855" y="3"/>
                </a:cubicBezTo>
                <a:cubicBezTo>
                  <a:pt x="867" y="2"/>
                  <a:pt x="879" y="1"/>
                  <a:pt x="891" y="1"/>
                </a:cubicBezTo>
                <a:cubicBezTo>
                  <a:pt x="904" y="0"/>
                  <a:pt x="917" y="0"/>
                  <a:pt x="930" y="0"/>
                </a:cubicBezTo>
                <a:cubicBezTo>
                  <a:pt x="962" y="0"/>
                  <a:pt x="994" y="2"/>
                  <a:pt x="1026" y="5"/>
                </a:cubicBezTo>
                <a:cubicBezTo>
                  <a:pt x="1028" y="5"/>
                  <a:pt x="1030" y="6"/>
                  <a:pt x="1031" y="8"/>
                </a:cubicBezTo>
                <a:cubicBezTo>
                  <a:pt x="1033" y="10"/>
                  <a:pt x="1033" y="12"/>
                  <a:pt x="1033" y="14"/>
                </a:cubicBezTo>
                <a:cubicBezTo>
                  <a:pt x="1033" y="19"/>
                  <a:pt x="1028" y="22"/>
                  <a:pt x="1024" y="22"/>
                </a:cubicBezTo>
                <a:cubicBezTo>
                  <a:pt x="993" y="19"/>
                  <a:pt x="961" y="17"/>
                  <a:pt x="930" y="17"/>
                </a:cubicBezTo>
                <a:cubicBezTo>
                  <a:pt x="917" y="17"/>
                  <a:pt x="904" y="17"/>
                  <a:pt x="892" y="18"/>
                </a:cubicBezTo>
                <a:cubicBezTo>
                  <a:pt x="880" y="18"/>
                  <a:pt x="868" y="19"/>
                  <a:pt x="856" y="20"/>
                </a:cubicBezTo>
                <a:cubicBezTo>
                  <a:pt x="856" y="20"/>
                  <a:pt x="856" y="20"/>
                  <a:pt x="856" y="20"/>
                </a:cubicBezTo>
                <a:cubicBezTo>
                  <a:pt x="837" y="22"/>
                  <a:pt x="819" y="24"/>
                  <a:pt x="800" y="26"/>
                </a:cubicBezTo>
                <a:cubicBezTo>
                  <a:pt x="800" y="26"/>
                  <a:pt x="799" y="26"/>
                  <a:pt x="799" y="26"/>
                </a:cubicBezTo>
                <a:close/>
                <a:moveTo>
                  <a:pt x="1053" y="25"/>
                </a:moveTo>
                <a:cubicBezTo>
                  <a:pt x="1053" y="25"/>
                  <a:pt x="1053" y="25"/>
                  <a:pt x="1053" y="25"/>
                </a:cubicBezTo>
                <a:cubicBezTo>
                  <a:pt x="1053" y="25"/>
                  <a:pt x="1053" y="25"/>
                  <a:pt x="1053" y="25"/>
                </a:cubicBezTo>
                <a:cubicBezTo>
                  <a:pt x="1052" y="25"/>
                  <a:pt x="1052" y="25"/>
                  <a:pt x="1052" y="25"/>
                </a:cubicBezTo>
                <a:cubicBezTo>
                  <a:pt x="1047" y="25"/>
                  <a:pt x="1044" y="20"/>
                  <a:pt x="1044" y="16"/>
                </a:cubicBezTo>
                <a:cubicBezTo>
                  <a:pt x="1045" y="11"/>
                  <a:pt x="1049" y="8"/>
                  <a:pt x="1054" y="8"/>
                </a:cubicBezTo>
                <a:cubicBezTo>
                  <a:pt x="1056" y="9"/>
                  <a:pt x="1058" y="10"/>
                  <a:pt x="1059" y="12"/>
                </a:cubicBezTo>
                <a:cubicBezTo>
                  <a:pt x="1061" y="13"/>
                  <a:pt x="1061" y="16"/>
                  <a:pt x="1061" y="18"/>
                </a:cubicBezTo>
                <a:cubicBezTo>
                  <a:pt x="1061" y="22"/>
                  <a:pt x="1057" y="25"/>
                  <a:pt x="1053" y="25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B1FF430-D241-4710-BD11-A750923701DF}"/>
              </a:ext>
            </a:extLst>
          </p:cNvPr>
          <p:cNvSpPr>
            <a:spLocks/>
          </p:cNvSpPr>
          <p:nvPr/>
        </p:nvSpPr>
        <p:spPr bwMode="auto">
          <a:xfrm>
            <a:off x="4669023" y="1998056"/>
            <a:ext cx="2860303" cy="2852366"/>
          </a:xfrm>
          <a:custGeom>
            <a:avLst/>
            <a:gdLst>
              <a:gd name="T0" fmla="*/ 899 w 1800"/>
              <a:gd name="T1" fmla="*/ 1794 h 1794"/>
              <a:gd name="T2" fmla="*/ 586 w 1800"/>
              <a:gd name="T3" fmla="*/ 1738 h 1794"/>
              <a:gd name="T4" fmla="*/ 293 w 1800"/>
              <a:gd name="T5" fmla="*/ 1558 h 1794"/>
              <a:gd name="T6" fmla="*/ 90 w 1800"/>
              <a:gd name="T7" fmla="*/ 1281 h 1794"/>
              <a:gd name="T8" fmla="*/ 6 w 1800"/>
              <a:gd name="T9" fmla="*/ 947 h 1794"/>
              <a:gd name="T10" fmla="*/ 54 w 1800"/>
              <a:gd name="T11" fmla="*/ 607 h 1794"/>
              <a:gd name="T12" fmla="*/ 227 w 1800"/>
              <a:gd name="T13" fmla="*/ 310 h 1794"/>
              <a:gd name="T14" fmla="*/ 500 w 1800"/>
              <a:gd name="T15" fmla="*/ 100 h 1794"/>
              <a:gd name="T16" fmla="*/ 831 w 1800"/>
              <a:gd name="T17" fmla="*/ 8 h 1794"/>
              <a:gd name="T18" fmla="*/ 1173 w 1800"/>
              <a:gd name="T19" fmla="*/ 49 h 1794"/>
              <a:gd name="T20" fmla="*/ 1474 w 1800"/>
              <a:gd name="T21" fmla="*/ 215 h 1794"/>
              <a:gd name="T22" fmla="*/ 1689 w 1800"/>
              <a:gd name="T23" fmla="*/ 483 h 1794"/>
              <a:gd name="T24" fmla="*/ 1789 w 1800"/>
              <a:gd name="T25" fmla="*/ 812 h 1794"/>
              <a:gd name="T26" fmla="*/ 1756 w 1800"/>
              <a:gd name="T27" fmla="*/ 1155 h 1794"/>
              <a:gd name="T28" fmla="*/ 1745 w 1800"/>
              <a:gd name="T29" fmla="*/ 1160 h 1794"/>
              <a:gd name="T30" fmla="*/ 1740 w 1800"/>
              <a:gd name="T31" fmla="*/ 1150 h 1794"/>
              <a:gd name="T32" fmla="*/ 1772 w 1800"/>
              <a:gd name="T33" fmla="*/ 814 h 1794"/>
              <a:gd name="T34" fmla="*/ 1674 w 1800"/>
              <a:gd name="T35" fmla="*/ 491 h 1794"/>
              <a:gd name="T36" fmla="*/ 1463 w 1800"/>
              <a:gd name="T37" fmla="*/ 228 h 1794"/>
              <a:gd name="T38" fmla="*/ 1167 w 1800"/>
              <a:gd name="T39" fmla="*/ 65 h 1794"/>
              <a:gd name="T40" fmla="*/ 832 w 1800"/>
              <a:gd name="T41" fmla="*/ 25 h 1794"/>
              <a:gd name="T42" fmla="*/ 507 w 1800"/>
              <a:gd name="T43" fmla="*/ 115 h 1794"/>
              <a:gd name="T44" fmla="*/ 240 w 1800"/>
              <a:gd name="T45" fmla="*/ 321 h 1794"/>
              <a:gd name="T46" fmla="*/ 70 w 1800"/>
              <a:gd name="T47" fmla="*/ 612 h 1794"/>
              <a:gd name="T48" fmla="*/ 23 w 1800"/>
              <a:gd name="T49" fmla="*/ 947 h 1794"/>
              <a:gd name="T50" fmla="*/ 105 w 1800"/>
              <a:gd name="T51" fmla="*/ 1274 h 1794"/>
              <a:gd name="T52" fmla="*/ 305 w 1800"/>
              <a:gd name="T53" fmla="*/ 1546 h 1794"/>
              <a:gd name="T54" fmla="*/ 592 w 1800"/>
              <a:gd name="T55" fmla="*/ 1722 h 1794"/>
              <a:gd name="T56" fmla="*/ 925 w 1800"/>
              <a:gd name="T57" fmla="*/ 1777 h 1794"/>
              <a:gd name="T58" fmla="*/ 1254 w 1800"/>
              <a:gd name="T59" fmla="*/ 1702 h 1794"/>
              <a:gd name="T60" fmla="*/ 1531 w 1800"/>
              <a:gd name="T61" fmla="*/ 1509 h 1794"/>
              <a:gd name="T62" fmla="*/ 1713 w 1800"/>
              <a:gd name="T63" fmla="*/ 1225 h 1794"/>
              <a:gd name="T64" fmla="*/ 1724 w 1800"/>
              <a:gd name="T65" fmla="*/ 1221 h 1794"/>
              <a:gd name="T66" fmla="*/ 1729 w 1800"/>
              <a:gd name="T67" fmla="*/ 1232 h 1794"/>
              <a:gd name="T68" fmla="*/ 1543 w 1800"/>
              <a:gd name="T69" fmla="*/ 1521 h 1794"/>
              <a:gd name="T70" fmla="*/ 1261 w 1800"/>
              <a:gd name="T71" fmla="*/ 1718 h 1794"/>
              <a:gd name="T72" fmla="*/ 926 w 1800"/>
              <a:gd name="T73" fmla="*/ 1794 h 1794"/>
              <a:gd name="T74" fmla="*/ 899 w 1800"/>
              <a:gd name="T75" fmla="*/ 1794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00" h="1794">
                <a:moveTo>
                  <a:pt x="899" y="1794"/>
                </a:moveTo>
                <a:cubicBezTo>
                  <a:pt x="794" y="1794"/>
                  <a:pt x="686" y="1775"/>
                  <a:pt x="586" y="1738"/>
                </a:cubicBezTo>
                <a:cubicBezTo>
                  <a:pt x="479" y="1698"/>
                  <a:pt x="377" y="1636"/>
                  <a:pt x="293" y="1558"/>
                </a:cubicBezTo>
                <a:cubicBezTo>
                  <a:pt x="209" y="1481"/>
                  <a:pt x="139" y="1385"/>
                  <a:pt x="90" y="1281"/>
                </a:cubicBezTo>
                <a:cubicBezTo>
                  <a:pt x="41" y="1177"/>
                  <a:pt x="12" y="1062"/>
                  <a:pt x="6" y="947"/>
                </a:cubicBezTo>
                <a:cubicBezTo>
                  <a:pt x="0" y="834"/>
                  <a:pt x="16" y="716"/>
                  <a:pt x="54" y="607"/>
                </a:cubicBezTo>
                <a:cubicBezTo>
                  <a:pt x="92" y="498"/>
                  <a:pt x="152" y="395"/>
                  <a:pt x="227" y="310"/>
                </a:cubicBezTo>
                <a:cubicBezTo>
                  <a:pt x="303" y="224"/>
                  <a:pt x="397" y="151"/>
                  <a:pt x="500" y="100"/>
                </a:cubicBezTo>
                <a:cubicBezTo>
                  <a:pt x="603" y="49"/>
                  <a:pt x="717" y="17"/>
                  <a:pt x="831" y="8"/>
                </a:cubicBezTo>
                <a:cubicBezTo>
                  <a:pt x="945" y="0"/>
                  <a:pt x="1063" y="14"/>
                  <a:pt x="1173" y="49"/>
                </a:cubicBezTo>
                <a:cubicBezTo>
                  <a:pt x="1282" y="85"/>
                  <a:pt x="1387" y="142"/>
                  <a:pt x="1474" y="215"/>
                </a:cubicBezTo>
                <a:cubicBezTo>
                  <a:pt x="1561" y="289"/>
                  <a:pt x="1636" y="381"/>
                  <a:pt x="1689" y="483"/>
                </a:cubicBezTo>
                <a:cubicBezTo>
                  <a:pt x="1743" y="585"/>
                  <a:pt x="1777" y="698"/>
                  <a:pt x="1789" y="812"/>
                </a:cubicBezTo>
                <a:cubicBezTo>
                  <a:pt x="1800" y="926"/>
                  <a:pt x="1789" y="1044"/>
                  <a:pt x="1756" y="1155"/>
                </a:cubicBezTo>
                <a:cubicBezTo>
                  <a:pt x="1755" y="1159"/>
                  <a:pt x="1750" y="1162"/>
                  <a:pt x="1745" y="1160"/>
                </a:cubicBezTo>
                <a:cubicBezTo>
                  <a:pt x="1741" y="1159"/>
                  <a:pt x="1738" y="1154"/>
                  <a:pt x="1740" y="1150"/>
                </a:cubicBezTo>
                <a:cubicBezTo>
                  <a:pt x="1772" y="1042"/>
                  <a:pt x="1783" y="925"/>
                  <a:pt x="1772" y="814"/>
                </a:cubicBezTo>
                <a:cubicBezTo>
                  <a:pt x="1761" y="702"/>
                  <a:pt x="1727" y="591"/>
                  <a:pt x="1674" y="491"/>
                </a:cubicBezTo>
                <a:cubicBezTo>
                  <a:pt x="1622" y="391"/>
                  <a:pt x="1549" y="300"/>
                  <a:pt x="1463" y="228"/>
                </a:cubicBezTo>
                <a:cubicBezTo>
                  <a:pt x="1377" y="156"/>
                  <a:pt x="1275" y="100"/>
                  <a:pt x="1167" y="65"/>
                </a:cubicBezTo>
                <a:cubicBezTo>
                  <a:pt x="1060" y="31"/>
                  <a:pt x="944" y="17"/>
                  <a:pt x="832" y="25"/>
                </a:cubicBezTo>
                <a:cubicBezTo>
                  <a:pt x="721" y="34"/>
                  <a:pt x="608" y="65"/>
                  <a:pt x="507" y="115"/>
                </a:cubicBezTo>
                <a:cubicBezTo>
                  <a:pt x="406" y="166"/>
                  <a:pt x="314" y="237"/>
                  <a:pt x="240" y="321"/>
                </a:cubicBezTo>
                <a:cubicBezTo>
                  <a:pt x="166" y="405"/>
                  <a:pt x="107" y="506"/>
                  <a:pt x="70" y="612"/>
                </a:cubicBezTo>
                <a:cubicBezTo>
                  <a:pt x="33" y="719"/>
                  <a:pt x="17" y="835"/>
                  <a:pt x="23" y="947"/>
                </a:cubicBezTo>
                <a:cubicBezTo>
                  <a:pt x="29" y="1059"/>
                  <a:pt x="57" y="1172"/>
                  <a:pt x="105" y="1274"/>
                </a:cubicBezTo>
                <a:cubicBezTo>
                  <a:pt x="153" y="1376"/>
                  <a:pt x="222" y="1470"/>
                  <a:pt x="305" y="1546"/>
                </a:cubicBezTo>
                <a:cubicBezTo>
                  <a:pt x="387" y="1622"/>
                  <a:pt x="486" y="1683"/>
                  <a:pt x="592" y="1722"/>
                </a:cubicBezTo>
                <a:cubicBezTo>
                  <a:pt x="698" y="1761"/>
                  <a:pt x="813" y="1781"/>
                  <a:pt x="925" y="1777"/>
                </a:cubicBezTo>
                <a:cubicBezTo>
                  <a:pt x="1037" y="1774"/>
                  <a:pt x="1151" y="1748"/>
                  <a:pt x="1254" y="1702"/>
                </a:cubicBezTo>
                <a:cubicBezTo>
                  <a:pt x="1357" y="1656"/>
                  <a:pt x="1453" y="1590"/>
                  <a:pt x="1531" y="1509"/>
                </a:cubicBezTo>
                <a:cubicBezTo>
                  <a:pt x="1608" y="1428"/>
                  <a:pt x="1672" y="1330"/>
                  <a:pt x="1713" y="1225"/>
                </a:cubicBezTo>
                <a:cubicBezTo>
                  <a:pt x="1715" y="1221"/>
                  <a:pt x="1720" y="1219"/>
                  <a:pt x="1724" y="1221"/>
                </a:cubicBezTo>
                <a:cubicBezTo>
                  <a:pt x="1729" y="1222"/>
                  <a:pt x="1731" y="1227"/>
                  <a:pt x="1729" y="1232"/>
                </a:cubicBezTo>
                <a:cubicBezTo>
                  <a:pt x="1687" y="1338"/>
                  <a:pt x="1622" y="1438"/>
                  <a:pt x="1543" y="1521"/>
                </a:cubicBezTo>
                <a:cubicBezTo>
                  <a:pt x="1463" y="1603"/>
                  <a:pt x="1366" y="1671"/>
                  <a:pt x="1261" y="1718"/>
                </a:cubicBezTo>
                <a:cubicBezTo>
                  <a:pt x="1156" y="1764"/>
                  <a:pt x="1040" y="1791"/>
                  <a:pt x="926" y="1794"/>
                </a:cubicBezTo>
                <a:cubicBezTo>
                  <a:pt x="917" y="1794"/>
                  <a:pt x="908" y="1794"/>
                  <a:pt x="899" y="1794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250BFA0E-E377-4251-95AD-25EB8729EA96}"/>
              </a:ext>
            </a:extLst>
          </p:cNvPr>
          <p:cNvSpPr>
            <a:spLocks noEditPoints="1"/>
          </p:cNvSpPr>
          <p:nvPr/>
        </p:nvSpPr>
        <p:spPr bwMode="auto">
          <a:xfrm>
            <a:off x="4732515" y="2061547"/>
            <a:ext cx="2726970" cy="2730938"/>
          </a:xfrm>
          <a:custGeom>
            <a:avLst/>
            <a:gdLst>
              <a:gd name="T0" fmla="*/ 634 w 1716"/>
              <a:gd name="T1" fmla="*/ 1679 h 1718"/>
              <a:gd name="T2" fmla="*/ 866 w 1716"/>
              <a:gd name="T3" fmla="*/ 1718 h 1718"/>
              <a:gd name="T4" fmla="*/ 903 w 1716"/>
              <a:gd name="T5" fmla="*/ 1708 h 1718"/>
              <a:gd name="T6" fmla="*/ 916 w 1716"/>
              <a:gd name="T7" fmla="*/ 1701 h 1718"/>
              <a:gd name="T8" fmla="*/ 1092 w 1716"/>
              <a:gd name="T9" fmla="*/ 1685 h 1718"/>
              <a:gd name="T10" fmla="*/ 623 w 1716"/>
              <a:gd name="T11" fmla="*/ 1676 h 1718"/>
              <a:gd name="T12" fmla="*/ 379 w 1716"/>
              <a:gd name="T13" fmla="*/ 1561 h 1718"/>
              <a:gd name="T14" fmla="*/ 588 w 1716"/>
              <a:gd name="T15" fmla="*/ 1674 h 1718"/>
              <a:gd name="T16" fmla="*/ 1178 w 1716"/>
              <a:gd name="T17" fmla="*/ 1647 h 1718"/>
              <a:gd name="T18" fmla="*/ 1339 w 1716"/>
              <a:gd name="T19" fmla="*/ 1550 h 1718"/>
              <a:gd name="T20" fmla="*/ 1199 w 1716"/>
              <a:gd name="T21" fmla="*/ 1647 h 1718"/>
              <a:gd name="T22" fmla="*/ 367 w 1716"/>
              <a:gd name="T23" fmla="*/ 1543 h 1718"/>
              <a:gd name="T24" fmla="*/ 251 w 1716"/>
              <a:gd name="T25" fmla="*/ 1467 h 1718"/>
              <a:gd name="T26" fmla="*/ 345 w 1716"/>
              <a:gd name="T27" fmla="*/ 1526 h 1718"/>
              <a:gd name="T28" fmla="*/ 1418 w 1716"/>
              <a:gd name="T29" fmla="*/ 1499 h 1718"/>
              <a:gd name="T30" fmla="*/ 1538 w 1716"/>
              <a:gd name="T31" fmla="*/ 1354 h 1718"/>
              <a:gd name="T32" fmla="*/ 1438 w 1716"/>
              <a:gd name="T33" fmla="*/ 1492 h 1718"/>
              <a:gd name="T34" fmla="*/ 159 w 1716"/>
              <a:gd name="T35" fmla="*/ 1343 h 1718"/>
              <a:gd name="T36" fmla="*/ 67 w 1716"/>
              <a:gd name="T37" fmla="*/ 1193 h 1718"/>
              <a:gd name="T38" fmla="*/ 155 w 1716"/>
              <a:gd name="T39" fmla="*/ 1322 h 1718"/>
              <a:gd name="T40" fmla="*/ 1584 w 1716"/>
              <a:gd name="T41" fmla="*/ 1284 h 1718"/>
              <a:gd name="T42" fmla="*/ 1601 w 1716"/>
              <a:gd name="T43" fmla="*/ 1271 h 1718"/>
              <a:gd name="T44" fmla="*/ 1687 w 1716"/>
              <a:gd name="T45" fmla="*/ 1044 h 1718"/>
              <a:gd name="T46" fmla="*/ 42 w 1716"/>
              <a:gd name="T47" fmla="*/ 1105 h 1718"/>
              <a:gd name="T48" fmla="*/ 35 w 1716"/>
              <a:gd name="T49" fmla="*/ 1077 h 1718"/>
              <a:gd name="T50" fmla="*/ 9 w 1716"/>
              <a:gd name="T51" fmla="*/ 836 h 1718"/>
              <a:gd name="T52" fmla="*/ 42 w 1716"/>
              <a:gd name="T53" fmla="*/ 1073 h 1718"/>
              <a:gd name="T54" fmla="*/ 1700 w 1716"/>
              <a:gd name="T55" fmla="*/ 1027 h 1718"/>
              <a:gd name="T56" fmla="*/ 1699 w 1716"/>
              <a:gd name="T57" fmla="*/ 829 h 1718"/>
              <a:gd name="T58" fmla="*/ 1716 w 1716"/>
              <a:gd name="T59" fmla="*/ 859 h 1718"/>
              <a:gd name="T60" fmla="*/ 9 w 1716"/>
              <a:gd name="T61" fmla="*/ 825 h 1718"/>
              <a:gd name="T62" fmla="*/ 11 w 1716"/>
              <a:gd name="T63" fmla="*/ 797 h 1718"/>
              <a:gd name="T64" fmla="*/ 26 w 1716"/>
              <a:gd name="T65" fmla="*/ 733 h 1718"/>
              <a:gd name="T66" fmla="*/ 1699 w 1716"/>
              <a:gd name="T67" fmla="*/ 735 h 1718"/>
              <a:gd name="T68" fmla="*/ 1647 w 1716"/>
              <a:gd name="T69" fmla="*/ 569 h 1718"/>
              <a:gd name="T70" fmla="*/ 1704 w 1716"/>
              <a:gd name="T71" fmla="*/ 714 h 1718"/>
              <a:gd name="T72" fmla="*/ 78 w 1716"/>
              <a:gd name="T73" fmla="*/ 545 h 1718"/>
              <a:gd name="T74" fmla="*/ 98 w 1716"/>
              <a:gd name="T75" fmla="*/ 461 h 1718"/>
              <a:gd name="T76" fmla="*/ 81 w 1716"/>
              <a:gd name="T77" fmla="*/ 524 h 1718"/>
              <a:gd name="T78" fmla="*/ 1624 w 1716"/>
              <a:gd name="T79" fmla="*/ 478 h 1718"/>
              <a:gd name="T80" fmla="*/ 1479 w 1716"/>
              <a:gd name="T81" fmla="*/ 292 h 1718"/>
              <a:gd name="T82" fmla="*/ 1610 w 1716"/>
              <a:gd name="T83" fmla="*/ 446 h 1718"/>
              <a:gd name="T84" fmla="*/ 224 w 1716"/>
              <a:gd name="T85" fmla="*/ 307 h 1718"/>
              <a:gd name="T86" fmla="*/ 237 w 1716"/>
              <a:gd name="T87" fmla="*/ 267 h 1718"/>
              <a:gd name="T88" fmla="*/ 242 w 1716"/>
              <a:gd name="T89" fmla="*/ 286 h 1718"/>
              <a:gd name="T90" fmla="*/ 1454 w 1716"/>
              <a:gd name="T91" fmla="*/ 242 h 1718"/>
              <a:gd name="T92" fmla="*/ 1287 w 1716"/>
              <a:gd name="T93" fmla="*/ 136 h 1718"/>
              <a:gd name="T94" fmla="*/ 1434 w 1716"/>
              <a:gd name="T95" fmla="*/ 235 h 1718"/>
              <a:gd name="T96" fmla="*/ 439 w 1716"/>
              <a:gd name="T97" fmla="*/ 130 h 1718"/>
              <a:gd name="T98" fmla="*/ 518 w 1716"/>
              <a:gd name="T99" fmla="*/ 81 h 1718"/>
              <a:gd name="T100" fmla="*/ 1212 w 1716"/>
              <a:gd name="T101" fmla="*/ 97 h 1718"/>
              <a:gd name="T102" fmla="*/ 1190 w 1716"/>
              <a:gd name="T103" fmla="*/ 86 h 1718"/>
              <a:gd name="T104" fmla="*/ 1030 w 1716"/>
              <a:gd name="T105" fmla="*/ 19 h 1718"/>
              <a:gd name="T106" fmla="*/ 582 w 1716"/>
              <a:gd name="T107" fmla="*/ 64 h 1718"/>
              <a:gd name="T108" fmla="*/ 639 w 1716"/>
              <a:gd name="T109" fmla="*/ 47 h 1718"/>
              <a:gd name="T110" fmla="*/ 662 w 1716"/>
              <a:gd name="T111" fmla="*/ 24 h 1718"/>
              <a:gd name="T112" fmla="*/ 683 w 1716"/>
              <a:gd name="T113" fmla="*/ 28 h 1718"/>
              <a:gd name="T114" fmla="*/ 916 w 1716"/>
              <a:gd name="T115" fmla="*/ 20 h 1718"/>
              <a:gd name="T116" fmla="*/ 945 w 1716"/>
              <a:gd name="T117" fmla="*/ 23 h 1718"/>
              <a:gd name="T118" fmla="*/ 945 w 1716"/>
              <a:gd name="T119" fmla="*/ 23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6" h="1718">
                <a:moveTo>
                  <a:pt x="859" y="1718"/>
                </a:moveTo>
                <a:cubicBezTo>
                  <a:pt x="855" y="1718"/>
                  <a:pt x="852" y="1718"/>
                  <a:pt x="849" y="1718"/>
                </a:cubicBezTo>
                <a:cubicBezTo>
                  <a:pt x="836" y="1718"/>
                  <a:pt x="822" y="1717"/>
                  <a:pt x="809" y="1716"/>
                </a:cubicBezTo>
                <a:cubicBezTo>
                  <a:pt x="753" y="1713"/>
                  <a:pt x="696" y="1704"/>
                  <a:pt x="641" y="1690"/>
                </a:cubicBezTo>
                <a:cubicBezTo>
                  <a:pt x="640" y="1689"/>
                  <a:pt x="640" y="1689"/>
                  <a:pt x="640" y="1689"/>
                </a:cubicBezTo>
                <a:cubicBezTo>
                  <a:pt x="638" y="1689"/>
                  <a:pt x="636" y="1688"/>
                  <a:pt x="635" y="1686"/>
                </a:cubicBezTo>
                <a:cubicBezTo>
                  <a:pt x="634" y="1684"/>
                  <a:pt x="634" y="1681"/>
                  <a:pt x="634" y="1679"/>
                </a:cubicBezTo>
                <a:cubicBezTo>
                  <a:pt x="635" y="1675"/>
                  <a:pt x="640" y="1672"/>
                  <a:pt x="645" y="1673"/>
                </a:cubicBezTo>
                <a:cubicBezTo>
                  <a:pt x="699" y="1687"/>
                  <a:pt x="755" y="1696"/>
                  <a:pt x="810" y="1699"/>
                </a:cubicBezTo>
                <a:cubicBezTo>
                  <a:pt x="823" y="1700"/>
                  <a:pt x="836" y="1701"/>
                  <a:pt x="849" y="1701"/>
                </a:cubicBezTo>
                <a:cubicBezTo>
                  <a:pt x="855" y="1701"/>
                  <a:pt x="861" y="1701"/>
                  <a:pt x="866" y="1701"/>
                </a:cubicBezTo>
                <a:cubicBezTo>
                  <a:pt x="866" y="1701"/>
                  <a:pt x="866" y="1701"/>
                  <a:pt x="866" y="1701"/>
                </a:cubicBezTo>
                <a:cubicBezTo>
                  <a:pt x="871" y="1701"/>
                  <a:pt x="875" y="1704"/>
                  <a:pt x="875" y="1709"/>
                </a:cubicBezTo>
                <a:cubicBezTo>
                  <a:pt x="875" y="1714"/>
                  <a:pt x="871" y="1718"/>
                  <a:pt x="866" y="1718"/>
                </a:cubicBezTo>
                <a:cubicBezTo>
                  <a:pt x="864" y="1718"/>
                  <a:pt x="862" y="1718"/>
                  <a:pt x="859" y="1718"/>
                </a:cubicBezTo>
                <a:close/>
                <a:moveTo>
                  <a:pt x="895" y="1717"/>
                </a:moveTo>
                <a:cubicBezTo>
                  <a:pt x="890" y="1717"/>
                  <a:pt x="886" y="1713"/>
                  <a:pt x="886" y="1709"/>
                </a:cubicBezTo>
                <a:cubicBezTo>
                  <a:pt x="886" y="1707"/>
                  <a:pt x="887" y="1704"/>
                  <a:pt x="888" y="1703"/>
                </a:cubicBezTo>
                <a:cubicBezTo>
                  <a:pt x="890" y="1701"/>
                  <a:pt x="892" y="1700"/>
                  <a:pt x="894" y="1700"/>
                </a:cubicBezTo>
                <a:cubicBezTo>
                  <a:pt x="894" y="1700"/>
                  <a:pt x="894" y="1700"/>
                  <a:pt x="894" y="1700"/>
                </a:cubicBezTo>
                <a:cubicBezTo>
                  <a:pt x="899" y="1700"/>
                  <a:pt x="903" y="1703"/>
                  <a:pt x="903" y="1708"/>
                </a:cubicBezTo>
                <a:cubicBezTo>
                  <a:pt x="903" y="1713"/>
                  <a:pt x="900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lose/>
                <a:moveTo>
                  <a:pt x="923" y="1715"/>
                </a:moveTo>
                <a:cubicBezTo>
                  <a:pt x="923" y="1715"/>
                  <a:pt x="923" y="1715"/>
                  <a:pt x="923" y="1715"/>
                </a:cubicBezTo>
                <a:cubicBezTo>
                  <a:pt x="919" y="1715"/>
                  <a:pt x="915" y="1712"/>
                  <a:pt x="914" y="1707"/>
                </a:cubicBezTo>
                <a:cubicBezTo>
                  <a:pt x="914" y="1705"/>
                  <a:pt x="915" y="1703"/>
                  <a:pt x="916" y="1701"/>
                </a:cubicBezTo>
                <a:cubicBezTo>
                  <a:pt x="918" y="1700"/>
                  <a:pt x="920" y="1698"/>
                  <a:pt x="922" y="1698"/>
                </a:cubicBezTo>
                <a:cubicBezTo>
                  <a:pt x="978" y="1694"/>
                  <a:pt x="1033" y="1684"/>
                  <a:pt x="1087" y="1669"/>
                </a:cubicBezTo>
                <a:cubicBezTo>
                  <a:pt x="1105" y="1664"/>
                  <a:pt x="1123" y="1658"/>
                  <a:pt x="1141" y="1652"/>
                </a:cubicBezTo>
                <a:cubicBezTo>
                  <a:pt x="1145" y="1650"/>
                  <a:pt x="1150" y="1653"/>
                  <a:pt x="1152" y="1657"/>
                </a:cubicBezTo>
                <a:cubicBezTo>
                  <a:pt x="1152" y="1659"/>
                  <a:pt x="1152" y="1661"/>
                  <a:pt x="1151" y="1663"/>
                </a:cubicBezTo>
                <a:cubicBezTo>
                  <a:pt x="1150" y="1665"/>
                  <a:pt x="1148" y="1667"/>
                  <a:pt x="1146" y="1668"/>
                </a:cubicBezTo>
                <a:cubicBezTo>
                  <a:pt x="1128" y="1674"/>
                  <a:pt x="1110" y="1680"/>
                  <a:pt x="1092" y="1685"/>
                </a:cubicBezTo>
                <a:cubicBezTo>
                  <a:pt x="1037" y="1701"/>
                  <a:pt x="980" y="1711"/>
                  <a:pt x="923" y="1715"/>
                </a:cubicBezTo>
                <a:close/>
                <a:moveTo>
                  <a:pt x="615" y="1682"/>
                </a:moveTo>
                <a:cubicBezTo>
                  <a:pt x="614" y="1682"/>
                  <a:pt x="614" y="1682"/>
                  <a:pt x="613" y="1682"/>
                </a:cubicBezTo>
                <a:cubicBezTo>
                  <a:pt x="608" y="1680"/>
                  <a:pt x="606" y="1676"/>
                  <a:pt x="607" y="1671"/>
                </a:cubicBezTo>
                <a:cubicBezTo>
                  <a:pt x="608" y="1667"/>
                  <a:pt x="613" y="1664"/>
                  <a:pt x="618" y="1665"/>
                </a:cubicBezTo>
                <a:cubicBezTo>
                  <a:pt x="620" y="1666"/>
                  <a:pt x="622" y="1668"/>
                  <a:pt x="623" y="1670"/>
                </a:cubicBezTo>
                <a:cubicBezTo>
                  <a:pt x="624" y="1672"/>
                  <a:pt x="624" y="1674"/>
                  <a:pt x="623" y="1676"/>
                </a:cubicBezTo>
                <a:cubicBezTo>
                  <a:pt x="622" y="1680"/>
                  <a:pt x="619" y="1682"/>
                  <a:pt x="615" y="1682"/>
                </a:cubicBezTo>
                <a:close/>
                <a:moveTo>
                  <a:pt x="588" y="1674"/>
                </a:moveTo>
                <a:cubicBezTo>
                  <a:pt x="587" y="1674"/>
                  <a:pt x="586" y="1673"/>
                  <a:pt x="586" y="1673"/>
                </a:cubicBezTo>
                <a:cubicBezTo>
                  <a:pt x="568" y="1667"/>
                  <a:pt x="550" y="1660"/>
                  <a:pt x="532" y="1653"/>
                </a:cubicBezTo>
                <a:cubicBezTo>
                  <a:pt x="530" y="1652"/>
                  <a:pt x="527" y="1651"/>
                  <a:pt x="525" y="1650"/>
                </a:cubicBezTo>
                <a:cubicBezTo>
                  <a:pt x="475" y="1629"/>
                  <a:pt x="427" y="1603"/>
                  <a:pt x="381" y="1573"/>
                </a:cubicBezTo>
                <a:cubicBezTo>
                  <a:pt x="377" y="1570"/>
                  <a:pt x="376" y="1565"/>
                  <a:pt x="379" y="1561"/>
                </a:cubicBezTo>
                <a:cubicBezTo>
                  <a:pt x="381" y="1557"/>
                  <a:pt x="387" y="1556"/>
                  <a:pt x="390" y="1559"/>
                </a:cubicBezTo>
                <a:cubicBezTo>
                  <a:pt x="435" y="1589"/>
                  <a:pt x="483" y="1614"/>
                  <a:pt x="532" y="1635"/>
                </a:cubicBezTo>
                <a:cubicBezTo>
                  <a:pt x="533" y="1635"/>
                  <a:pt x="535" y="1636"/>
                  <a:pt x="536" y="1637"/>
                </a:cubicBezTo>
                <a:cubicBezTo>
                  <a:pt x="539" y="1637"/>
                  <a:pt x="539" y="1637"/>
                  <a:pt x="539" y="1637"/>
                </a:cubicBezTo>
                <a:cubicBezTo>
                  <a:pt x="556" y="1645"/>
                  <a:pt x="573" y="1651"/>
                  <a:pt x="591" y="1657"/>
                </a:cubicBezTo>
                <a:cubicBezTo>
                  <a:pt x="595" y="1659"/>
                  <a:pt x="598" y="1663"/>
                  <a:pt x="596" y="1668"/>
                </a:cubicBezTo>
                <a:cubicBezTo>
                  <a:pt x="595" y="1671"/>
                  <a:pt x="592" y="1674"/>
                  <a:pt x="588" y="1674"/>
                </a:cubicBezTo>
                <a:close/>
                <a:moveTo>
                  <a:pt x="1170" y="1658"/>
                </a:moveTo>
                <a:cubicBezTo>
                  <a:pt x="1166" y="1658"/>
                  <a:pt x="1163" y="1656"/>
                  <a:pt x="1162" y="1653"/>
                </a:cubicBezTo>
                <a:cubicBezTo>
                  <a:pt x="1161" y="1651"/>
                  <a:pt x="1161" y="1649"/>
                  <a:pt x="1162" y="1646"/>
                </a:cubicBezTo>
                <a:cubicBezTo>
                  <a:pt x="1163" y="1644"/>
                  <a:pt x="1165" y="1643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71" y="1640"/>
                  <a:pt x="1176" y="1643"/>
                  <a:pt x="1178" y="1647"/>
                </a:cubicBezTo>
                <a:cubicBezTo>
                  <a:pt x="1180" y="1651"/>
                  <a:pt x="1177" y="1656"/>
                  <a:pt x="1173" y="1658"/>
                </a:cubicBezTo>
                <a:cubicBezTo>
                  <a:pt x="1172" y="1658"/>
                  <a:pt x="1171" y="1658"/>
                  <a:pt x="1170" y="1658"/>
                </a:cubicBezTo>
                <a:close/>
                <a:moveTo>
                  <a:pt x="1196" y="1648"/>
                </a:moveTo>
                <a:cubicBezTo>
                  <a:pt x="1193" y="1648"/>
                  <a:pt x="1190" y="1645"/>
                  <a:pt x="1188" y="1642"/>
                </a:cubicBezTo>
                <a:cubicBezTo>
                  <a:pt x="1187" y="1640"/>
                  <a:pt x="1187" y="1638"/>
                  <a:pt x="1188" y="1636"/>
                </a:cubicBezTo>
                <a:cubicBezTo>
                  <a:pt x="1189" y="1634"/>
                  <a:pt x="1191" y="1632"/>
                  <a:pt x="1193" y="1631"/>
                </a:cubicBezTo>
                <a:cubicBezTo>
                  <a:pt x="1244" y="1609"/>
                  <a:pt x="1293" y="1581"/>
                  <a:pt x="1339" y="1550"/>
                </a:cubicBezTo>
                <a:cubicBezTo>
                  <a:pt x="1354" y="1539"/>
                  <a:pt x="1369" y="1528"/>
                  <a:pt x="1384" y="1516"/>
                </a:cubicBezTo>
                <a:cubicBezTo>
                  <a:pt x="1388" y="1513"/>
                  <a:pt x="1393" y="1514"/>
                  <a:pt x="1396" y="1517"/>
                </a:cubicBezTo>
                <a:cubicBezTo>
                  <a:pt x="1397" y="1519"/>
                  <a:pt x="1398" y="1521"/>
                  <a:pt x="1398" y="1524"/>
                </a:cubicBezTo>
                <a:cubicBezTo>
                  <a:pt x="1398" y="1526"/>
                  <a:pt x="1396" y="1528"/>
                  <a:pt x="1395" y="1529"/>
                </a:cubicBezTo>
                <a:cubicBezTo>
                  <a:pt x="1380" y="1541"/>
                  <a:pt x="1365" y="1553"/>
                  <a:pt x="1349" y="1563"/>
                </a:cubicBezTo>
                <a:cubicBezTo>
                  <a:pt x="1302" y="1596"/>
                  <a:pt x="1252" y="1624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8" y="1647"/>
                  <a:pt x="1197" y="1648"/>
                  <a:pt x="1196" y="1648"/>
                </a:cubicBezTo>
                <a:close/>
                <a:moveTo>
                  <a:pt x="362" y="1558"/>
                </a:moveTo>
                <a:cubicBezTo>
                  <a:pt x="361" y="1558"/>
                  <a:pt x="359" y="1558"/>
                  <a:pt x="358" y="1557"/>
                </a:cubicBezTo>
                <a:cubicBezTo>
                  <a:pt x="354" y="1554"/>
                  <a:pt x="353" y="1549"/>
                  <a:pt x="356" y="1545"/>
                </a:cubicBezTo>
                <a:cubicBezTo>
                  <a:pt x="358" y="1541"/>
                  <a:pt x="363" y="1540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71" y="1545"/>
                  <a:pt x="372" y="1551"/>
                  <a:pt x="369" y="1555"/>
                </a:cubicBezTo>
                <a:cubicBezTo>
                  <a:pt x="368" y="1557"/>
                  <a:pt x="365" y="1558"/>
                  <a:pt x="362" y="1558"/>
                </a:cubicBezTo>
                <a:close/>
                <a:moveTo>
                  <a:pt x="340" y="1541"/>
                </a:moveTo>
                <a:cubicBezTo>
                  <a:pt x="338" y="1541"/>
                  <a:pt x="336" y="1541"/>
                  <a:pt x="335" y="1540"/>
                </a:cubicBezTo>
                <a:cubicBezTo>
                  <a:pt x="319" y="1528"/>
                  <a:pt x="305" y="1516"/>
                  <a:pt x="290" y="1503"/>
                </a:cubicBezTo>
                <a:cubicBezTo>
                  <a:pt x="277" y="1491"/>
                  <a:pt x="264" y="1479"/>
                  <a:pt x="251" y="1467"/>
                </a:cubicBezTo>
                <a:cubicBezTo>
                  <a:pt x="224" y="1439"/>
                  <a:pt x="198" y="1409"/>
                  <a:pt x="174" y="1378"/>
                </a:cubicBezTo>
                <a:cubicBezTo>
                  <a:pt x="171" y="1374"/>
                  <a:pt x="172" y="1369"/>
                  <a:pt x="176" y="1366"/>
                </a:cubicBezTo>
                <a:cubicBezTo>
                  <a:pt x="179" y="1363"/>
                  <a:pt x="185" y="1364"/>
                  <a:pt x="188" y="1368"/>
                </a:cubicBezTo>
                <a:cubicBezTo>
                  <a:pt x="211" y="1398"/>
                  <a:pt x="236" y="1428"/>
                  <a:pt x="263" y="1455"/>
                </a:cubicBezTo>
                <a:cubicBezTo>
                  <a:pt x="276" y="1467"/>
                  <a:pt x="288" y="1479"/>
                  <a:pt x="302" y="1491"/>
                </a:cubicBezTo>
                <a:cubicBezTo>
                  <a:pt x="302" y="1491"/>
                  <a:pt x="302" y="1491"/>
                  <a:pt x="302" y="1491"/>
                </a:cubicBezTo>
                <a:cubicBezTo>
                  <a:pt x="316" y="1503"/>
                  <a:pt x="330" y="1515"/>
                  <a:pt x="345" y="1526"/>
                </a:cubicBezTo>
                <a:cubicBezTo>
                  <a:pt x="349" y="1529"/>
                  <a:pt x="349" y="1534"/>
                  <a:pt x="346" y="1538"/>
                </a:cubicBezTo>
                <a:cubicBezTo>
                  <a:pt x="345" y="1540"/>
                  <a:pt x="342" y="1541"/>
                  <a:pt x="340" y="1541"/>
                </a:cubicBezTo>
                <a:close/>
                <a:moveTo>
                  <a:pt x="1411" y="1513"/>
                </a:moveTo>
                <a:cubicBezTo>
                  <a:pt x="1409" y="1513"/>
                  <a:pt x="1406" y="1512"/>
                  <a:pt x="1405" y="1510"/>
                </a:cubicBezTo>
                <a:cubicBezTo>
                  <a:pt x="1403" y="1508"/>
                  <a:pt x="1403" y="1506"/>
                  <a:pt x="1403" y="1504"/>
                </a:cubicBezTo>
                <a:cubicBezTo>
                  <a:pt x="1403" y="1502"/>
                  <a:pt x="1404" y="1500"/>
                  <a:pt x="1406" y="1498"/>
                </a:cubicBezTo>
                <a:cubicBezTo>
                  <a:pt x="1409" y="1495"/>
                  <a:pt x="1415" y="1496"/>
                  <a:pt x="1418" y="1499"/>
                </a:cubicBezTo>
                <a:cubicBezTo>
                  <a:pt x="1421" y="1503"/>
                  <a:pt x="1420" y="1508"/>
                  <a:pt x="1417" y="1511"/>
                </a:cubicBezTo>
                <a:cubicBezTo>
                  <a:pt x="1415" y="1512"/>
                  <a:pt x="1413" y="1513"/>
                  <a:pt x="1411" y="1513"/>
                </a:cubicBezTo>
                <a:close/>
                <a:moveTo>
                  <a:pt x="1432" y="1494"/>
                </a:moveTo>
                <a:cubicBezTo>
                  <a:pt x="1430" y="1494"/>
                  <a:pt x="1428" y="1493"/>
                  <a:pt x="1426" y="1492"/>
                </a:cubicBezTo>
                <a:cubicBezTo>
                  <a:pt x="1423" y="1488"/>
                  <a:pt x="1423" y="1483"/>
                  <a:pt x="1427" y="1480"/>
                </a:cubicBezTo>
                <a:cubicBezTo>
                  <a:pt x="1431" y="1475"/>
                  <a:pt x="1435" y="1471"/>
                  <a:pt x="1439" y="1468"/>
                </a:cubicBezTo>
                <a:cubicBezTo>
                  <a:pt x="1475" y="1433"/>
                  <a:pt x="1509" y="1395"/>
                  <a:pt x="1538" y="1354"/>
                </a:cubicBezTo>
                <a:cubicBezTo>
                  <a:pt x="1549" y="1339"/>
                  <a:pt x="1560" y="1324"/>
                  <a:pt x="1570" y="1308"/>
                </a:cubicBezTo>
                <a:cubicBezTo>
                  <a:pt x="1572" y="1304"/>
                  <a:pt x="1577" y="1303"/>
                  <a:pt x="1581" y="1305"/>
                </a:cubicBezTo>
                <a:cubicBezTo>
                  <a:pt x="1585" y="1308"/>
                  <a:pt x="1586" y="1313"/>
                  <a:pt x="1584" y="1317"/>
                </a:cubicBezTo>
                <a:cubicBezTo>
                  <a:pt x="1574" y="1333"/>
                  <a:pt x="1563" y="1349"/>
                  <a:pt x="1552" y="1364"/>
                </a:cubicBezTo>
                <a:cubicBezTo>
                  <a:pt x="1522" y="1406"/>
                  <a:pt x="1488" y="1445"/>
                  <a:pt x="1451" y="1480"/>
                </a:cubicBezTo>
                <a:cubicBezTo>
                  <a:pt x="1447" y="1484"/>
                  <a:pt x="1442" y="1488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6" y="1494"/>
                  <a:pt x="1434" y="1494"/>
                  <a:pt x="1432" y="1494"/>
                </a:cubicBezTo>
                <a:close/>
                <a:moveTo>
                  <a:pt x="164" y="1358"/>
                </a:moveTo>
                <a:cubicBezTo>
                  <a:pt x="161" y="1358"/>
                  <a:pt x="159" y="1357"/>
                  <a:pt x="157" y="1355"/>
                </a:cubicBezTo>
                <a:cubicBezTo>
                  <a:pt x="157" y="1355"/>
                  <a:pt x="157" y="1355"/>
                  <a:pt x="157" y="1355"/>
                </a:cubicBezTo>
                <a:cubicBezTo>
                  <a:pt x="156" y="1353"/>
                  <a:pt x="155" y="1351"/>
                  <a:pt x="156" y="1348"/>
                </a:cubicBezTo>
                <a:cubicBezTo>
                  <a:pt x="156" y="1346"/>
                  <a:pt x="157" y="1344"/>
                  <a:pt x="159" y="1343"/>
                </a:cubicBezTo>
                <a:cubicBezTo>
                  <a:pt x="163" y="1340"/>
                  <a:pt x="168" y="1341"/>
                  <a:pt x="171" y="1345"/>
                </a:cubicBezTo>
                <a:cubicBezTo>
                  <a:pt x="174" y="1349"/>
                  <a:pt x="173" y="1354"/>
                  <a:pt x="169" y="1357"/>
                </a:cubicBezTo>
                <a:cubicBezTo>
                  <a:pt x="168" y="1358"/>
                  <a:pt x="166" y="1358"/>
                  <a:pt x="164" y="1358"/>
                </a:cubicBezTo>
                <a:close/>
                <a:moveTo>
                  <a:pt x="148" y="1335"/>
                </a:moveTo>
                <a:cubicBezTo>
                  <a:pt x="145" y="1335"/>
                  <a:pt x="143" y="1334"/>
                  <a:pt x="141" y="1331"/>
                </a:cubicBezTo>
                <a:cubicBezTo>
                  <a:pt x="131" y="1315"/>
                  <a:pt x="121" y="1299"/>
                  <a:pt x="111" y="1282"/>
                </a:cubicBezTo>
                <a:cubicBezTo>
                  <a:pt x="95" y="1253"/>
                  <a:pt x="80" y="1223"/>
                  <a:pt x="67" y="1193"/>
                </a:cubicBezTo>
                <a:cubicBezTo>
                  <a:pt x="58" y="1171"/>
                  <a:pt x="50" y="1148"/>
                  <a:pt x="42" y="1126"/>
                </a:cubicBezTo>
                <a:cubicBezTo>
                  <a:pt x="42" y="1124"/>
                  <a:pt x="42" y="1121"/>
                  <a:pt x="43" y="1119"/>
                </a:cubicBezTo>
                <a:cubicBezTo>
                  <a:pt x="44" y="1117"/>
                  <a:pt x="46" y="1116"/>
                  <a:pt x="48" y="1115"/>
                </a:cubicBezTo>
                <a:cubicBezTo>
                  <a:pt x="52" y="1114"/>
                  <a:pt x="57" y="1116"/>
                  <a:pt x="59" y="1121"/>
                </a:cubicBezTo>
                <a:cubicBezTo>
                  <a:pt x="66" y="1143"/>
                  <a:pt x="74" y="1165"/>
                  <a:pt x="83" y="1186"/>
                </a:cubicBezTo>
                <a:cubicBezTo>
                  <a:pt x="96" y="1216"/>
                  <a:pt x="110" y="1246"/>
                  <a:pt x="126" y="1274"/>
                </a:cubicBezTo>
                <a:cubicBezTo>
                  <a:pt x="135" y="1290"/>
                  <a:pt x="145" y="1306"/>
                  <a:pt x="155" y="1322"/>
                </a:cubicBezTo>
                <a:cubicBezTo>
                  <a:pt x="158" y="1326"/>
                  <a:pt x="157" y="1331"/>
                  <a:pt x="153" y="1334"/>
                </a:cubicBezTo>
                <a:cubicBezTo>
                  <a:pt x="151" y="1335"/>
                  <a:pt x="150" y="1335"/>
                  <a:pt x="148" y="1335"/>
                </a:cubicBezTo>
                <a:close/>
                <a:moveTo>
                  <a:pt x="1591" y="1297"/>
                </a:moveTo>
                <a:cubicBezTo>
                  <a:pt x="1590" y="1297"/>
                  <a:pt x="1588" y="1296"/>
                  <a:pt x="1587" y="1296"/>
                </a:cubicBezTo>
                <a:cubicBezTo>
                  <a:pt x="1583" y="1293"/>
                  <a:pt x="1582" y="1288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6" y="1280"/>
                  <a:pt x="1592" y="1279"/>
                  <a:pt x="1596" y="1281"/>
                </a:cubicBezTo>
                <a:cubicBezTo>
                  <a:pt x="1598" y="1282"/>
                  <a:pt x="1599" y="1284"/>
                  <a:pt x="1600" y="1286"/>
                </a:cubicBezTo>
                <a:cubicBezTo>
                  <a:pt x="1600" y="1288"/>
                  <a:pt x="1600" y="1291"/>
                  <a:pt x="1599" y="1293"/>
                </a:cubicBezTo>
                <a:cubicBezTo>
                  <a:pt x="1599" y="1293"/>
                  <a:pt x="1599" y="1293"/>
                  <a:pt x="1599" y="1293"/>
                </a:cubicBezTo>
                <a:cubicBezTo>
                  <a:pt x="1597" y="1295"/>
                  <a:pt x="1594" y="1297"/>
                  <a:pt x="1591" y="1297"/>
                </a:cubicBezTo>
                <a:close/>
                <a:moveTo>
                  <a:pt x="1605" y="1272"/>
                </a:moveTo>
                <a:cubicBezTo>
                  <a:pt x="1604" y="1272"/>
                  <a:pt x="1602" y="1272"/>
                  <a:pt x="1601" y="1271"/>
                </a:cubicBezTo>
                <a:cubicBezTo>
                  <a:pt x="1599" y="1270"/>
                  <a:pt x="1598" y="1268"/>
                  <a:pt x="1597" y="1266"/>
                </a:cubicBezTo>
                <a:cubicBezTo>
                  <a:pt x="1596" y="1264"/>
                  <a:pt x="1597" y="1262"/>
                  <a:pt x="1598" y="1260"/>
                </a:cubicBezTo>
                <a:cubicBezTo>
                  <a:pt x="1608" y="1241"/>
                  <a:pt x="1617" y="1222"/>
                  <a:pt x="1626" y="1203"/>
                </a:cubicBezTo>
                <a:cubicBezTo>
                  <a:pt x="1640" y="1171"/>
                  <a:pt x="1652" y="1138"/>
                  <a:pt x="1662" y="1105"/>
                </a:cubicBezTo>
                <a:cubicBezTo>
                  <a:pt x="1663" y="1105"/>
                  <a:pt x="1663" y="1105"/>
                  <a:pt x="1663" y="1105"/>
                </a:cubicBezTo>
                <a:cubicBezTo>
                  <a:pt x="1668" y="1087"/>
                  <a:pt x="1673" y="1069"/>
                  <a:pt x="1677" y="1051"/>
                </a:cubicBezTo>
                <a:cubicBezTo>
                  <a:pt x="1678" y="1046"/>
                  <a:pt x="1683" y="1043"/>
                  <a:pt x="1687" y="1044"/>
                </a:cubicBezTo>
                <a:cubicBezTo>
                  <a:pt x="1690" y="1045"/>
                  <a:pt x="1691" y="1046"/>
                  <a:pt x="1693" y="1048"/>
                </a:cubicBezTo>
                <a:cubicBezTo>
                  <a:pt x="1694" y="1050"/>
                  <a:pt x="1694" y="1052"/>
                  <a:pt x="1694" y="1055"/>
                </a:cubicBezTo>
                <a:cubicBezTo>
                  <a:pt x="1689" y="1073"/>
                  <a:pt x="1684" y="1092"/>
                  <a:pt x="1679" y="1110"/>
                </a:cubicBezTo>
                <a:cubicBezTo>
                  <a:pt x="1668" y="1144"/>
                  <a:pt x="1656" y="1178"/>
                  <a:pt x="1641" y="1210"/>
                </a:cubicBezTo>
                <a:cubicBezTo>
                  <a:pt x="1633" y="1229"/>
                  <a:pt x="1623" y="1249"/>
                  <a:pt x="1613" y="1268"/>
                </a:cubicBezTo>
                <a:cubicBezTo>
                  <a:pt x="1611" y="1270"/>
                  <a:pt x="1608" y="1272"/>
                  <a:pt x="1605" y="1272"/>
                </a:cubicBezTo>
                <a:close/>
                <a:moveTo>
                  <a:pt x="42" y="1105"/>
                </a:moveTo>
                <a:cubicBezTo>
                  <a:pt x="38" y="1105"/>
                  <a:pt x="35" y="1102"/>
                  <a:pt x="34" y="1098"/>
                </a:cubicBezTo>
                <a:cubicBezTo>
                  <a:pt x="33" y="1094"/>
                  <a:pt x="35" y="1089"/>
                  <a:pt x="40" y="1088"/>
                </a:cubicBezTo>
                <a:cubicBezTo>
                  <a:pt x="44" y="1087"/>
                  <a:pt x="49" y="1089"/>
                  <a:pt x="50" y="1094"/>
                </a:cubicBezTo>
                <a:cubicBezTo>
                  <a:pt x="51" y="1096"/>
                  <a:pt x="51" y="1098"/>
                  <a:pt x="50" y="1100"/>
                </a:cubicBezTo>
                <a:cubicBezTo>
                  <a:pt x="48" y="1102"/>
                  <a:pt x="47" y="1104"/>
                  <a:pt x="44" y="1104"/>
                </a:cubicBezTo>
                <a:cubicBezTo>
                  <a:pt x="44" y="1104"/>
                  <a:pt x="43" y="1105"/>
                  <a:pt x="42" y="1105"/>
                </a:cubicBezTo>
                <a:close/>
                <a:moveTo>
                  <a:pt x="35" y="1077"/>
                </a:moveTo>
                <a:cubicBezTo>
                  <a:pt x="31" y="1077"/>
                  <a:pt x="27" y="1075"/>
                  <a:pt x="26" y="1071"/>
                </a:cubicBezTo>
                <a:cubicBezTo>
                  <a:pt x="22" y="1053"/>
                  <a:pt x="18" y="1034"/>
                  <a:pt x="14" y="1015"/>
                </a:cubicBezTo>
                <a:cubicBezTo>
                  <a:pt x="5" y="967"/>
                  <a:pt x="0" y="918"/>
                  <a:pt x="0" y="870"/>
                </a:cubicBezTo>
                <a:cubicBezTo>
                  <a:pt x="0" y="866"/>
                  <a:pt x="0" y="863"/>
                  <a:pt x="0" y="859"/>
                </a:cubicBezTo>
                <a:cubicBezTo>
                  <a:pt x="0" y="854"/>
                  <a:pt x="0" y="849"/>
                  <a:pt x="0" y="845"/>
                </a:cubicBezTo>
                <a:cubicBezTo>
                  <a:pt x="0" y="840"/>
                  <a:pt x="4" y="836"/>
                  <a:pt x="8" y="836"/>
                </a:cubicBezTo>
                <a:cubicBezTo>
                  <a:pt x="9" y="836"/>
                  <a:pt x="9" y="836"/>
                  <a:pt x="9" y="836"/>
                </a:cubicBezTo>
                <a:cubicBezTo>
                  <a:pt x="11" y="836"/>
                  <a:pt x="13" y="837"/>
                  <a:pt x="14" y="839"/>
                </a:cubicBezTo>
                <a:cubicBezTo>
                  <a:pt x="16" y="841"/>
                  <a:pt x="17" y="843"/>
                  <a:pt x="17" y="845"/>
                </a:cubicBezTo>
                <a:cubicBezTo>
                  <a:pt x="17" y="850"/>
                  <a:pt x="17" y="855"/>
                  <a:pt x="17" y="859"/>
                </a:cubicBezTo>
                <a:cubicBezTo>
                  <a:pt x="17" y="863"/>
                  <a:pt x="17" y="866"/>
                  <a:pt x="17" y="869"/>
                </a:cubicBezTo>
                <a:cubicBezTo>
                  <a:pt x="17" y="917"/>
                  <a:pt x="22" y="965"/>
                  <a:pt x="31" y="1012"/>
                </a:cubicBezTo>
                <a:cubicBezTo>
                  <a:pt x="34" y="1030"/>
                  <a:pt x="38" y="1049"/>
                  <a:pt x="43" y="1067"/>
                </a:cubicBezTo>
                <a:cubicBezTo>
                  <a:pt x="43" y="1069"/>
                  <a:pt x="43" y="1071"/>
                  <a:pt x="42" y="1073"/>
                </a:cubicBezTo>
                <a:cubicBezTo>
                  <a:pt x="41" y="1075"/>
                  <a:pt x="39" y="1077"/>
                  <a:pt x="37" y="1077"/>
                </a:cubicBezTo>
                <a:cubicBezTo>
                  <a:pt x="36" y="1077"/>
                  <a:pt x="35" y="1077"/>
                  <a:pt x="35" y="1077"/>
                </a:cubicBezTo>
                <a:close/>
                <a:moveTo>
                  <a:pt x="1691" y="1034"/>
                </a:moveTo>
                <a:cubicBezTo>
                  <a:pt x="1691" y="1034"/>
                  <a:pt x="1690" y="1034"/>
                  <a:pt x="1690" y="1033"/>
                </a:cubicBezTo>
                <a:cubicBezTo>
                  <a:pt x="1685" y="1033"/>
                  <a:pt x="1682" y="1028"/>
                  <a:pt x="1683" y="1023"/>
                </a:cubicBezTo>
                <a:cubicBezTo>
                  <a:pt x="1684" y="1019"/>
                  <a:pt x="1689" y="1016"/>
                  <a:pt x="1693" y="1017"/>
                </a:cubicBezTo>
                <a:cubicBezTo>
                  <a:pt x="1698" y="1018"/>
                  <a:pt x="1701" y="1022"/>
                  <a:pt x="1700" y="1027"/>
                </a:cubicBezTo>
                <a:cubicBezTo>
                  <a:pt x="1699" y="1031"/>
                  <a:pt x="1695" y="1034"/>
                  <a:pt x="1691" y="1034"/>
                </a:cubicBezTo>
                <a:close/>
                <a:moveTo>
                  <a:pt x="1696" y="1006"/>
                </a:moveTo>
                <a:cubicBezTo>
                  <a:pt x="1696" y="1006"/>
                  <a:pt x="1696" y="1006"/>
                  <a:pt x="1695" y="1006"/>
                </a:cubicBezTo>
                <a:cubicBezTo>
                  <a:pt x="1690" y="1005"/>
                  <a:pt x="1687" y="1001"/>
                  <a:pt x="1688" y="996"/>
                </a:cubicBezTo>
                <a:cubicBezTo>
                  <a:pt x="1694" y="960"/>
                  <a:pt x="1698" y="924"/>
                  <a:pt x="1699" y="888"/>
                </a:cubicBezTo>
                <a:cubicBezTo>
                  <a:pt x="1699" y="878"/>
                  <a:pt x="1699" y="869"/>
                  <a:pt x="1699" y="859"/>
                </a:cubicBezTo>
                <a:cubicBezTo>
                  <a:pt x="1699" y="849"/>
                  <a:pt x="1699" y="83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8" y="810"/>
                  <a:pt x="1697" y="791"/>
                  <a:pt x="1695" y="773"/>
                </a:cubicBezTo>
                <a:cubicBezTo>
                  <a:pt x="1694" y="768"/>
                  <a:pt x="1698" y="764"/>
                  <a:pt x="1702" y="763"/>
                </a:cubicBezTo>
                <a:cubicBezTo>
                  <a:pt x="1707" y="763"/>
                  <a:pt x="1711" y="766"/>
                  <a:pt x="1712" y="771"/>
                </a:cubicBezTo>
                <a:cubicBezTo>
                  <a:pt x="1714" y="790"/>
                  <a:pt x="1715" y="809"/>
                  <a:pt x="1716" y="828"/>
                </a:cubicBezTo>
                <a:cubicBezTo>
                  <a:pt x="1716" y="838"/>
                  <a:pt x="1716" y="849"/>
                  <a:pt x="1716" y="859"/>
                </a:cubicBezTo>
                <a:cubicBezTo>
                  <a:pt x="1716" y="869"/>
                  <a:pt x="1716" y="879"/>
                  <a:pt x="1716" y="888"/>
                </a:cubicBezTo>
                <a:cubicBezTo>
                  <a:pt x="1715" y="925"/>
                  <a:pt x="1711" y="962"/>
                  <a:pt x="1705" y="998"/>
                </a:cubicBezTo>
                <a:cubicBezTo>
                  <a:pt x="1705" y="998"/>
                  <a:pt x="1705" y="998"/>
                  <a:pt x="1705" y="998"/>
                </a:cubicBezTo>
                <a:cubicBezTo>
                  <a:pt x="1705" y="999"/>
                  <a:pt x="1705" y="999"/>
                  <a:pt x="1705" y="999"/>
                </a:cubicBezTo>
                <a:cubicBezTo>
                  <a:pt x="1704" y="1003"/>
                  <a:pt x="1701" y="1006"/>
                  <a:pt x="1696" y="1006"/>
                </a:cubicBezTo>
                <a:close/>
                <a:moveTo>
                  <a:pt x="9" y="825"/>
                </a:moveTo>
                <a:cubicBezTo>
                  <a:pt x="9" y="825"/>
                  <a:pt x="9" y="825"/>
                  <a:pt x="9" y="825"/>
                </a:cubicBezTo>
                <a:cubicBezTo>
                  <a:pt x="4" y="825"/>
                  <a:pt x="1" y="821"/>
                  <a:pt x="1" y="816"/>
                </a:cubicBezTo>
                <a:cubicBezTo>
                  <a:pt x="1" y="811"/>
                  <a:pt x="5" y="808"/>
                  <a:pt x="10" y="808"/>
                </a:cubicBezTo>
                <a:cubicBezTo>
                  <a:pt x="14" y="808"/>
                  <a:pt x="18" y="812"/>
                  <a:pt x="18" y="817"/>
                </a:cubicBezTo>
                <a:cubicBezTo>
                  <a:pt x="18" y="821"/>
                  <a:pt x="14" y="825"/>
                  <a:pt x="9" y="825"/>
                </a:cubicBezTo>
                <a:close/>
                <a:moveTo>
                  <a:pt x="11" y="797"/>
                </a:moveTo>
                <a:cubicBezTo>
                  <a:pt x="11" y="797"/>
                  <a:pt x="11" y="797"/>
                  <a:pt x="11" y="797"/>
                </a:cubicBezTo>
                <a:cubicBezTo>
                  <a:pt x="11" y="797"/>
                  <a:pt x="11" y="797"/>
                  <a:pt x="11" y="797"/>
                </a:cubicBezTo>
                <a:cubicBezTo>
                  <a:pt x="8" y="797"/>
                  <a:pt x="6" y="796"/>
                  <a:pt x="5" y="794"/>
                </a:cubicBezTo>
                <a:cubicBezTo>
                  <a:pt x="3" y="792"/>
                  <a:pt x="3" y="790"/>
                  <a:pt x="3" y="788"/>
                </a:cubicBezTo>
                <a:cubicBezTo>
                  <a:pt x="4" y="769"/>
                  <a:pt x="7" y="750"/>
                  <a:pt x="10" y="731"/>
                </a:cubicBezTo>
                <a:cubicBezTo>
                  <a:pt x="18" y="674"/>
                  <a:pt x="32" y="619"/>
                  <a:pt x="52" y="565"/>
                </a:cubicBezTo>
                <a:cubicBezTo>
                  <a:pt x="54" y="561"/>
                  <a:pt x="59" y="558"/>
                  <a:pt x="63" y="560"/>
                </a:cubicBezTo>
                <a:cubicBezTo>
                  <a:pt x="67" y="562"/>
                  <a:pt x="70" y="567"/>
                  <a:pt x="68" y="571"/>
                </a:cubicBezTo>
                <a:cubicBezTo>
                  <a:pt x="49" y="623"/>
                  <a:pt x="35" y="678"/>
                  <a:pt x="26" y="733"/>
                </a:cubicBezTo>
                <a:cubicBezTo>
                  <a:pt x="24" y="752"/>
                  <a:pt x="21" y="771"/>
                  <a:pt x="20" y="789"/>
                </a:cubicBezTo>
                <a:cubicBezTo>
                  <a:pt x="19" y="793"/>
                  <a:pt x="16" y="797"/>
                  <a:pt x="11" y="797"/>
                </a:cubicBezTo>
                <a:close/>
                <a:moveTo>
                  <a:pt x="1700" y="752"/>
                </a:moveTo>
                <a:cubicBezTo>
                  <a:pt x="1696" y="752"/>
                  <a:pt x="1692" y="749"/>
                  <a:pt x="1691" y="745"/>
                </a:cubicBezTo>
                <a:cubicBezTo>
                  <a:pt x="1691" y="745"/>
                  <a:pt x="1691" y="745"/>
                  <a:pt x="1691" y="745"/>
                </a:cubicBezTo>
                <a:cubicBezTo>
                  <a:pt x="1691" y="743"/>
                  <a:pt x="1692" y="740"/>
                  <a:pt x="1693" y="739"/>
                </a:cubicBezTo>
                <a:cubicBezTo>
                  <a:pt x="1694" y="737"/>
                  <a:pt x="1696" y="736"/>
                  <a:pt x="1699" y="735"/>
                </a:cubicBezTo>
                <a:cubicBezTo>
                  <a:pt x="1703" y="735"/>
                  <a:pt x="1708" y="738"/>
                  <a:pt x="1708" y="743"/>
                </a:cubicBezTo>
                <a:cubicBezTo>
                  <a:pt x="1709" y="745"/>
                  <a:pt x="1708" y="747"/>
                  <a:pt x="1707" y="749"/>
                </a:cubicBezTo>
                <a:cubicBezTo>
                  <a:pt x="1705" y="751"/>
                  <a:pt x="1703" y="752"/>
                  <a:pt x="1701" y="752"/>
                </a:cubicBezTo>
                <a:cubicBezTo>
                  <a:pt x="1701" y="752"/>
                  <a:pt x="1700" y="752"/>
                  <a:pt x="1700" y="752"/>
                </a:cubicBezTo>
                <a:close/>
                <a:moveTo>
                  <a:pt x="1695" y="724"/>
                </a:moveTo>
                <a:cubicBezTo>
                  <a:pt x="1691" y="724"/>
                  <a:pt x="1688" y="721"/>
                  <a:pt x="1687" y="717"/>
                </a:cubicBezTo>
                <a:cubicBezTo>
                  <a:pt x="1678" y="667"/>
                  <a:pt x="1665" y="617"/>
                  <a:pt x="1647" y="569"/>
                </a:cubicBezTo>
                <a:cubicBezTo>
                  <a:pt x="1646" y="564"/>
                  <a:pt x="1644" y="560"/>
                  <a:pt x="1642" y="556"/>
                </a:cubicBezTo>
                <a:cubicBezTo>
                  <a:pt x="1635" y="538"/>
                  <a:pt x="1628" y="521"/>
                  <a:pt x="1620" y="504"/>
                </a:cubicBezTo>
                <a:cubicBezTo>
                  <a:pt x="1618" y="500"/>
                  <a:pt x="1620" y="495"/>
                  <a:pt x="1624" y="493"/>
                </a:cubicBezTo>
                <a:cubicBezTo>
                  <a:pt x="1628" y="491"/>
                  <a:pt x="1634" y="493"/>
                  <a:pt x="1636" y="497"/>
                </a:cubicBezTo>
                <a:cubicBezTo>
                  <a:pt x="1644" y="514"/>
                  <a:pt x="1651" y="532"/>
                  <a:pt x="1658" y="549"/>
                </a:cubicBezTo>
                <a:cubicBezTo>
                  <a:pt x="1660" y="554"/>
                  <a:pt x="1661" y="558"/>
                  <a:pt x="1663" y="563"/>
                </a:cubicBezTo>
                <a:cubicBezTo>
                  <a:pt x="1681" y="612"/>
                  <a:pt x="1695" y="663"/>
                  <a:pt x="1704" y="714"/>
                </a:cubicBezTo>
                <a:cubicBezTo>
                  <a:pt x="1705" y="719"/>
                  <a:pt x="1701" y="723"/>
                  <a:pt x="1697" y="724"/>
                </a:cubicBezTo>
                <a:cubicBezTo>
                  <a:pt x="1696" y="724"/>
                  <a:pt x="1696" y="724"/>
                  <a:pt x="1695" y="724"/>
                </a:cubicBezTo>
                <a:close/>
                <a:moveTo>
                  <a:pt x="70" y="550"/>
                </a:moveTo>
                <a:cubicBezTo>
                  <a:pt x="69" y="550"/>
                  <a:pt x="68" y="550"/>
                  <a:pt x="67" y="550"/>
                </a:cubicBezTo>
                <a:cubicBezTo>
                  <a:pt x="63" y="548"/>
                  <a:pt x="61" y="543"/>
                  <a:pt x="62" y="538"/>
                </a:cubicBezTo>
                <a:cubicBezTo>
                  <a:pt x="64" y="534"/>
                  <a:pt x="69" y="532"/>
                  <a:pt x="73" y="534"/>
                </a:cubicBezTo>
                <a:cubicBezTo>
                  <a:pt x="78" y="536"/>
                  <a:pt x="80" y="540"/>
                  <a:pt x="78" y="545"/>
                </a:cubicBezTo>
                <a:cubicBezTo>
                  <a:pt x="77" y="548"/>
                  <a:pt x="74" y="550"/>
                  <a:pt x="70" y="550"/>
                </a:cubicBezTo>
                <a:close/>
                <a:moveTo>
                  <a:pt x="81" y="524"/>
                </a:moveTo>
                <a:cubicBezTo>
                  <a:pt x="80" y="524"/>
                  <a:pt x="79" y="524"/>
                  <a:pt x="78" y="523"/>
                </a:cubicBezTo>
                <a:cubicBezTo>
                  <a:pt x="76" y="522"/>
                  <a:pt x="74" y="521"/>
                  <a:pt x="73" y="519"/>
                </a:cubicBezTo>
                <a:cubicBezTo>
                  <a:pt x="72" y="517"/>
                  <a:pt x="73" y="514"/>
                  <a:pt x="73" y="512"/>
                </a:cubicBezTo>
                <a:cubicBezTo>
                  <a:pt x="81" y="495"/>
                  <a:pt x="89" y="478"/>
                  <a:pt x="98" y="461"/>
                </a:cubicBezTo>
                <a:cubicBezTo>
                  <a:pt x="98" y="461"/>
                  <a:pt x="98" y="461"/>
                  <a:pt x="98" y="461"/>
                </a:cubicBezTo>
                <a:cubicBezTo>
                  <a:pt x="98" y="461"/>
                  <a:pt x="98" y="461"/>
                  <a:pt x="98" y="460"/>
                </a:cubicBezTo>
                <a:cubicBezTo>
                  <a:pt x="125" y="410"/>
                  <a:pt x="157" y="362"/>
                  <a:pt x="192" y="318"/>
                </a:cubicBezTo>
                <a:cubicBezTo>
                  <a:pt x="195" y="314"/>
                  <a:pt x="201" y="314"/>
                  <a:pt x="204" y="317"/>
                </a:cubicBezTo>
                <a:cubicBezTo>
                  <a:pt x="208" y="320"/>
                  <a:pt x="209" y="325"/>
                  <a:pt x="206" y="329"/>
                </a:cubicBezTo>
                <a:cubicBezTo>
                  <a:pt x="170" y="372"/>
                  <a:pt x="139" y="419"/>
                  <a:pt x="113" y="469"/>
                </a:cubicBezTo>
                <a:cubicBezTo>
                  <a:pt x="105" y="485"/>
                  <a:pt x="96" y="502"/>
                  <a:pt x="89" y="519"/>
                </a:cubicBezTo>
                <a:cubicBezTo>
                  <a:pt x="88" y="522"/>
                  <a:pt x="85" y="524"/>
                  <a:pt x="81" y="524"/>
                </a:cubicBezTo>
                <a:close/>
                <a:moveTo>
                  <a:pt x="1616" y="484"/>
                </a:moveTo>
                <a:cubicBezTo>
                  <a:pt x="1613" y="484"/>
                  <a:pt x="1610" y="482"/>
                  <a:pt x="1608" y="480"/>
                </a:cubicBezTo>
                <a:cubicBezTo>
                  <a:pt x="1608" y="480"/>
                  <a:pt x="1608" y="480"/>
                  <a:pt x="1608" y="480"/>
                </a:cubicBezTo>
                <a:cubicBezTo>
                  <a:pt x="1608" y="479"/>
                  <a:pt x="1608" y="479"/>
                  <a:pt x="1608" y="479"/>
                </a:cubicBezTo>
                <a:cubicBezTo>
                  <a:pt x="1606" y="475"/>
                  <a:pt x="1608" y="470"/>
                  <a:pt x="1612" y="467"/>
                </a:cubicBezTo>
                <a:cubicBezTo>
                  <a:pt x="1616" y="465"/>
                  <a:pt x="1621" y="467"/>
                  <a:pt x="1623" y="471"/>
                </a:cubicBezTo>
                <a:cubicBezTo>
                  <a:pt x="1624" y="473"/>
                  <a:pt x="1624" y="476"/>
                  <a:pt x="1624" y="478"/>
                </a:cubicBezTo>
                <a:cubicBezTo>
                  <a:pt x="1623" y="480"/>
                  <a:pt x="1621" y="482"/>
                  <a:pt x="1619" y="483"/>
                </a:cubicBezTo>
                <a:cubicBezTo>
                  <a:pt x="1618" y="483"/>
                  <a:pt x="1617" y="484"/>
                  <a:pt x="1616" y="484"/>
                </a:cubicBezTo>
                <a:close/>
                <a:moveTo>
                  <a:pt x="1602" y="459"/>
                </a:moveTo>
                <a:cubicBezTo>
                  <a:pt x="1599" y="459"/>
                  <a:pt x="1596" y="457"/>
                  <a:pt x="1595" y="454"/>
                </a:cubicBezTo>
                <a:cubicBezTo>
                  <a:pt x="1568" y="405"/>
                  <a:pt x="1536" y="358"/>
                  <a:pt x="1500" y="316"/>
                </a:cubicBezTo>
                <a:cubicBezTo>
                  <a:pt x="1500" y="316"/>
                  <a:pt x="1500" y="316"/>
                  <a:pt x="1500" y="316"/>
                </a:cubicBezTo>
                <a:cubicBezTo>
                  <a:pt x="1493" y="308"/>
                  <a:pt x="1486" y="300"/>
                  <a:pt x="1479" y="292"/>
                </a:cubicBezTo>
                <a:cubicBezTo>
                  <a:pt x="1474" y="286"/>
                  <a:pt x="1468" y="280"/>
                  <a:pt x="1462" y="274"/>
                </a:cubicBezTo>
                <a:cubicBezTo>
                  <a:pt x="1461" y="273"/>
                  <a:pt x="1460" y="271"/>
                  <a:pt x="1460" y="268"/>
                </a:cubicBezTo>
                <a:cubicBezTo>
                  <a:pt x="1460" y="266"/>
                  <a:pt x="1461" y="264"/>
                  <a:pt x="1463" y="262"/>
                </a:cubicBezTo>
                <a:cubicBezTo>
                  <a:pt x="1466" y="259"/>
                  <a:pt x="1471" y="259"/>
                  <a:pt x="1475" y="263"/>
                </a:cubicBezTo>
                <a:cubicBezTo>
                  <a:pt x="1480" y="268"/>
                  <a:pt x="1486" y="275"/>
                  <a:pt x="1492" y="281"/>
                </a:cubicBezTo>
                <a:cubicBezTo>
                  <a:pt x="1499" y="289"/>
                  <a:pt x="1506" y="297"/>
                  <a:pt x="1513" y="305"/>
                </a:cubicBezTo>
                <a:cubicBezTo>
                  <a:pt x="1550" y="348"/>
                  <a:pt x="1582" y="396"/>
                  <a:pt x="1610" y="446"/>
                </a:cubicBezTo>
                <a:cubicBezTo>
                  <a:pt x="1612" y="450"/>
                  <a:pt x="1611" y="455"/>
                  <a:pt x="1606" y="457"/>
                </a:cubicBezTo>
                <a:cubicBezTo>
                  <a:pt x="1605" y="458"/>
                  <a:pt x="1604" y="459"/>
                  <a:pt x="1602" y="459"/>
                </a:cubicBezTo>
                <a:close/>
                <a:moveTo>
                  <a:pt x="217" y="310"/>
                </a:moveTo>
                <a:cubicBezTo>
                  <a:pt x="215" y="310"/>
                  <a:pt x="213" y="309"/>
                  <a:pt x="212" y="308"/>
                </a:cubicBezTo>
                <a:cubicBezTo>
                  <a:pt x="208" y="305"/>
                  <a:pt x="208" y="299"/>
                  <a:pt x="211" y="296"/>
                </a:cubicBezTo>
                <a:cubicBezTo>
                  <a:pt x="214" y="293"/>
                  <a:pt x="219" y="292"/>
                  <a:pt x="223" y="295"/>
                </a:cubicBezTo>
                <a:cubicBezTo>
                  <a:pt x="226" y="298"/>
                  <a:pt x="227" y="304"/>
                  <a:pt x="224" y="307"/>
                </a:cubicBezTo>
                <a:cubicBezTo>
                  <a:pt x="224" y="307"/>
                  <a:pt x="224" y="307"/>
                  <a:pt x="224" y="307"/>
                </a:cubicBezTo>
                <a:cubicBezTo>
                  <a:pt x="222" y="309"/>
                  <a:pt x="220" y="310"/>
                  <a:pt x="217" y="310"/>
                </a:cubicBezTo>
                <a:close/>
                <a:moveTo>
                  <a:pt x="236" y="289"/>
                </a:moveTo>
                <a:cubicBezTo>
                  <a:pt x="234" y="289"/>
                  <a:pt x="232" y="288"/>
                  <a:pt x="230" y="287"/>
                </a:cubicBezTo>
                <a:cubicBezTo>
                  <a:pt x="229" y="285"/>
                  <a:pt x="228" y="283"/>
                  <a:pt x="228" y="281"/>
                </a:cubicBezTo>
                <a:cubicBezTo>
                  <a:pt x="228" y="279"/>
                  <a:pt x="228" y="276"/>
                  <a:pt x="230" y="275"/>
                </a:cubicBezTo>
                <a:cubicBezTo>
                  <a:pt x="232" y="272"/>
                  <a:pt x="235" y="269"/>
                  <a:pt x="237" y="267"/>
                </a:cubicBezTo>
                <a:cubicBezTo>
                  <a:pt x="248" y="256"/>
                  <a:pt x="259" y="245"/>
                  <a:pt x="270" y="234"/>
                </a:cubicBezTo>
                <a:cubicBezTo>
                  <a:pt x="312" y="195"/>
                  <a:pt x="357" y="160"/>
                  <a:pt x="406" y="130"/>
                </a:cubicBezTo>
                <a:cubicBezTo>
                  <a:pt x="410" y="128"/>
                  <a:pt x="415" y="129"/>
                  <a:pt x="418" y="133"/>
                </a:cubicBezTo>
                <a:cubicBezTo>
                  <a:pt x="420" y="137"/>
                  <a:pt x="419" y="142"/>
                  <a:pt x="415" y="144"/>
                </a:cubicBezTo>
                <a:cubicBezTo>
                  <a:pt x="367" y="174"/>
                  <a:pt x="322" y="208"/>
                  <a:pt x="282" y="247"/>
                </a:cubicBezTo>
                <a:cubicBezTo>
                  <a:pt x="271" y="257"/>
                  <a:pt x="260" y="268"/>
                  <a:pt x="250" y="279"/>
                </a:cubicBezTo>
                <a:cubicBezTo>
                  <a:pt x="247" y="281"/>
                  <a:pt x="245" y="284"/>
                  <a:pt x="242" y="286"/>
                </a:cubicBezTo>
                <a:cubicBezTo>
                  <a:pt x="241" y="288"/>
                  <a:pt x="238" y="289"/>
                  <a:pt x="236" y="289"/>
                </a:cubicBezTo>
                <a:close/>
                <a:moveTo>
                  <a:pt x="1449" y="257"/>
                </a:moveTo>
                <a:cubicBezTo>
                  <a:pt x="1446" y="257"/>
                  <a:pt x="1444" y="256"/>
                  <a:pt x="1443" y="255"/>
                </a:cubicBezTo>
                <a:cubicBezTo>
                  <a:pt x="1441" y="253"/>
                  <a:pt x="1440" y="251"/>
                  <a:pt x="1440" y="249"/>
                </a:cubicBezTo>
                <a:cubicBezTo>
                  <a:pt x="1440" y="246"/>
                  <a:pt x="1441" y="244"/>
                  <a:pt x="1442" y="243"/>
                </a:cubicBezTo>
                <a:cubicBezTo>
                  <a:pt x="1445" y="239"/>
                  <a:pt x="1451" y="239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6" y="244"/>
                  <a:pt x="1457" y="246"/>
                  <a:pt x="1457" y="248"/>
                </a:cubicBezTo>
                <a:cubicBezTo>
                  <a:pt x="1457" y="251"/>
                  <a:pt x="1456" y="253"/>
                  <a:pt x="1455" y="254"/>
                </a:cubicBezTo>
                <a:cubicBezTo>
                  <a:pt x="1453" y="256"/>
                  <a:pt x="1451" y="257"/>
                  <a:pt x="1449" y="257"/>
                </a:cubicBezTo>
                <a:close/>
                <a:moveTo>
                  <a:pt x="1428" y="238"/>
                </a:moveTo>
                <a:cubicBezTo>
                  <a:pt x="1426" y="238"/>
                  <a:pt x="1424" y="237"/>
                  <a:pt x="1422" y="235"/>
                </a:cubicBezTo>
                <a:cubicBezTo>
                  <a:pt x="1381" y="198"/>
                  <a:pt x="1335" y="165"/>
                  <a:pt x="1287" y="136"/>
                </a:cubicBezTo>
                <a:cubicBezTo>
                  <a:pt x="1271" y="127"/>
                  <a:pt x="1255" y="118"/>
                  <a:pt x="1238" y="109"/>
                </a:cubicBezTo>
                <a:cubicBezTo>
                  <a:pt x="1236" y="108"/>
                  <a:pt x="1234" y="106"/>
                  <a:pt x="1234" y="104"/>
                </a:cubicBezTo>
                <a:cubicBezTo>
                  <a:pt x="1233" y="102"/>
                  <a:pt x="1233" y="100"/>
                  <a:pt x="1234" y="98"/>
                </a:cubicBezTo>
                <a:cubicBezTo>
                  <a:pt x="1236" y="94"/>
                  <a:pt x="1242" y="92"/>
                  <a:pt x="1246" y="94"/>
                </a:cubicBezTo>
                <a:cubicBezTo>
                  <a:pt x="1263" y="103"/>
                  <a:pt x="1279" y="112"/>
                  <a:pt x="1296" y="121"/>
                </a:cubicBezTo>
                <a:cubicBezTo>
                  <a:pt x="1345" y="151"/>
                  <a:pt x="1391" y="185"/>
                  <a:pt x="1434" y="223"/>
                </a:cubicBezTo>
                <a:cubicBezTo>
                  <a:pt x="1437" y="226"/>
                  <a:pt x="1437" y="231"/>
                  <a:pt x="1434" y="235"/>
                </a:cubicBezTo>
                <a:cubicBezTo>
                  <a:pt x="1433" y="237"/>
                  <a:pt x="1430" y="238"/>
                  <a:pt x="1428" y="238"/>
                </a:cubicBezTo>
                <a:close/>
                <a:moveTo>
                  <a:pt x="435" y="131"/>
                </a:moveTo>
                <a:cubicBezTo>
                  <a:pt x="435" y="131"/>
                  <a:pt x="435" y="131"/>
                  <a:pt x="435" y="131"/>
                </a:cubicBezTo>
                <a:cubicBezTo>
                  <a:pt x="432" y="131"/>
                  <a:pt x="429" y="130"/>
                  <a:pt x="427" y="127"/>
                </a:cubicBezTo>
                <a:cubicBezTo>
                  <a:pt x="425" y="123"/>
                  <a:pt x="426" y="118"/>
                  <a:pt x="430" y="115"/>
                </a:cubicBezTo>
                <a:cubicBezTo>
                  <a:pt x="434" y="113"/>
                  <a:pt x="440" y="115"/>
                  <a:pt x="442" y="119"/>
                </a:cubicBezTo>
                <a:cubicBezTo>
                  <a:pt x="444" y="123"/>
                  <a:pt x="443" y="128"/>
                  <a:pt x="439" y="130"/>
                </a:cubicBezTo>
                <a:cubicBezTo>
                  <a:pt x="438" y="131"/>
                  <a:pt x="436" y="131"/>
                  <a:pt x="435" y="131"/>
                </a:cubicBezTo>
                <a:close/>
                <a:moveTo>
                  <a:pt x="459" y="118"/>
                </a:moveTo>
                <a:cubicBezTo>
                  <a:pt x="456" y="118"/>
                  <a:pt x="453" y="116"/>
                  <a:pt x="452" y="113"/>
                </a:cubicBezTo>
                <a:cubicBezTo>
                  <a:pt x="451" y="111"/>
                  <a:pt x="451" y="109"/>
                  <a:pt x="451" y="107"/>
                </a:cubicBezTo>
                <a:cubicBezTo>
                  <a:pt x="452" y="104"/>
                  <a:pt x="453" y="103"/>
                  <a:pt x="455" y="102"/>
                </a:cubicBezTo>
                <a:cubicBezTo>
                  <a:pt x="472" y="93"/>
                  <a:pt x="489" y="84"/>
                  <a:pt x="507" y="77"/>
                </a:cubicBezTo>
                <a:cubicBezTo>
                  <a:pt x="511" y="75"/>
                  <a:pt x="516" y="77"/>
                  <a:pt x="518" y="81"/>
                </a:cubicBezTo>
                <a:cubicBezTo>
                  <a:pt x="520" y="85"/>
                  <a:pt x="518" y="90"/>
                  <a:pt x="514" y="92"/>
                </a:cubicBezTo>
                <a:cubicBezTo>
                  <a:pt x="497" y="100"/>
                  <a:pt x="480" y="108"/>
                  <a:pt x="463" y="117"/>
                </a:cubicBezTo>
                <a:cubicBezTo>
                  <a:pt x="462" y="117"/>
                  <a:pt x="461" y="118"/>
                  <a:pt x="459" y="118"/>
                </a:cubicBezTo>
                <a:close/>
                <a:moveTo>
                  <a:pt x="1216" y="98"/>
                </a:moveTo>
                <a:cubicBezTo>
                  <a:pt x="1215" y="98"/>
                  <a:pt x="1214" y="97"/>
                  <a:pt x="1213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08" y="94"/>
                  <a:pt x="1207" y="90"/>
                  <a:pt x="1209" y="86"/>
                </a:cubicBezTo>
                <a:cubicBezTo>
                  <a:pt x="1211" y="82"/>
                  <a:pt x="1216" y="80"/>
                  <a:pt x="1220" y="82"/>
                </a:cubicBezTo>
                <a:cubicBezTo>
                  <a:pt x="1220" y="82"/>
                  <a:pt x="1220" y="82"/>
                  <a:pt x="1220" y="82"/>
                </a:cubicBezTo>
                <a:cubicBezTo>
                  <a:pt x="1222" y="82"/>
                  <a:pt x="1224" y="84"/>
                  <a:pt x="1224" y="86"/>
                </a:cubicBezTo>
                <a:cubicBezTo>
                  <a:pt x="1225" y="88"/>
                  <a:pt x="1225" y="91"/>
                  <a:pt x="1224" y="93"/>
                </a:cubicBezTo>
                <a:cubicBezTo>
                  <a:pt x="1223" y="96"/>
                  <a:pt x="1220" y="98"/>
                  <a:pt x="1216" y="98"/>
                </a:cubicBezTo>
                <a:close/>
                <a:moveTo>
                  <a:pt x="1190" y="86"/>
                </a:moveTo>
                <a:cubicBezTo>
                  <a:pt x="1189" y="86"/>
                  <a:pt x="1188" y="86"/>
                  <a:pt x="1187" y="86"/>
                </a:cubicBezTo>
                <a:cubicBezTo>
                  <a:pt x="1136" y="64"/>
                  <a:pt x="1082" y="47"/>
                  <a:pt x="1027" y="36"/>
                </a:cubicBezTo>
                <a:cubicBezTo>
                  <a:pt x="1009" y="32"/>
                  <a:pt x="990" y="29"/>
                  <a:pt x="972" y="26"/>
                </a:cubicBezTo>
                <a:cubicBezTo>
                  <a:pt x="970" y="26"/>
                  <a:pt x="968" y="25"/>
                  <a:pt x="966" y="23"/>
                </a:cubicBezTo>
                <a:cubicBezTo>
                  <a:pt x="965" y="21"/>
                  <a:pt x="964" y="19"/>
                  <a:pt x="965" y="16"/>
                </a:cubicBezTo>
                <a:cubicBezTo>
                  <a:pt x="965" y="12"/>
                  <a:pt x="970" y="9"/>
                  <a:pt x="974" y="9"/>
                </a:cubicBezTo>
                <a:cubicBezTo>
                  <a:pt x="993" y="12"/>
                  <a:pt x="1012" y="15"/>
                  <a:pt x="1030" y="19"/>
                </a:cubicBezTo>
                <a:cubicBezTo>
                  <a:pt x="1030" y="19"/>
                  <a:pt x="1030" y="19"/>
                  <a:pt x="1030" y="19"/>
                </a:cubicBezTo>
                <a:cubicBezTo>
                  <a:pt x="1031" y="19"/>
                  <a:pt x="1031" y="19"/>
                  <a:pt x="1031" y="19"/>
                </a:cubicBezTo>
                <a:cubicBezTo>
                  <a:pt x="1087" y="31"/>
                  <a:pt x="1141" y="48"/>
                  <a:pt x="1194" y="70"/>
                </a:cubicBezTo>
                <a:cubicBezTo>
                  <a:pt x="1196" y="71"/>
                  <a:pt x="1198" y="72"/>
                  <a:pt x="1198" y="75"/>
                </a:cubicBezTo>
                <a:cubicBezTo>
                  <a:pt x="1199" y="77"/>
                  <a:pt x="1199" y="79"/>
                  <a:pt x="1198" y="81"/>
                </a:cubicBezTo>
                <a:cubicBezTo>
                  <a:pt x="1197" y="84"/>
                  <a:pt x="1194" y="86"/>
                  <a:pt x="1190" y="86"/>
                </a:cubicBezTo>
                <a:close/>
                <a:moveTo>
                  <a:pt x="582" y="64"/>
                </a:moveTo>
                <a:cubicBezTo>
                  <a:pt x="579" y="64"/>
                  <a:pt x="576" y="62"/>
                  <a:pt x="574" y="59"/>
                </a:cubicBezTo>
                <a:cubicBezTo>
                  <a:pt x="574" y="56"/>
                  <a:pt x="574" y="54"/>
                  <a:pt x="575" y="52"/>
                </a:cubicBezTo>
                <a:cubicBezTo>
                  <a:pt x="576" y="50"/>
                  <a:pt x="577" y="49"/>
                  <a:pt x="580" y="48"/>
                </a:cubicBezTo>
                <a:cubicBezTo>
                  <a:pt x="598" y="42"/>
                  <a:pt x="616" y="36"/>
                  <a:pt x="634" y="31"/>
                </a:cubicBezTo>
                <a:cubicBezTo>
                  <a:pt x="639" y="30"/>
                  <a:pt x="644" y="33"/>
                  <a:pt x="645" y="37"/>
                </a:cubicBezTo>
                <a:cubicBezTo>
                  <a:pt x="645" y="39"/>
                  <a:pt x="645" y="41"/>
                  <a:pt x="644" y="43"/>
                </a:cubicBezTo>
                <a:cubicBezTo>
                  <a:pt x="643" y="45"/>
                  <a:pt x="641" y="47"/>
                  <a:pt x="639" y="47"/>
                </a:cubicBezTo>
                <a:cubicBezTo>
                  <a:pt x="621" y="52"/>
                  <a:pt x="603" y="58"/>
                  <a:pt x="585" y="64"/>
                </a:cubicBezTo>
                <a:cubicBezTo>
                  <a:pt x="584" y="64"/>
                  <a:pt x="583" y="64"/>
                  <a:pt x="582" y="64"/>
                </a:cubicBezTo>
                <a:close/>
                <a:moveTo>
                  <a:pt x="664" y="41"/>
                </a:moveTo>
                <a:cubicBezTo>
                  <a:pt x="660" y="41"/>
                  <a:pt x="657" y="38"/>
                  <a:pt x="656" y="34"/>
                </a:cubicBezTo>
                <a:cubicBezTo>
                  <a:pt x="655" y="32"/>
                  <a:pt x="656" y="30"/>
                  <a:pt x="657" y="28"/>
                </a:cubicBezTo>
                <a:cubicBezTo>
                  <a:pt x="658" y="26"/>
                  <a:pt x="660" y="25"/>
                  <a:pt x="662" y="24"/>
                </a:cubicBezTo>
                <a:cubicBezTo>
                  <a:pt x="662" y="24"/>
                  <a:pt x="662" y="24"/>
                  <a:pt x="662" y="24"/>
                </a:cubicBezTo>
                <a:cubicBezTo>
                  <a:pt x="663" y="24"/>
                  <a:pt x="663" y="24"/>
                  <a:pt x="664" y="24"/>
                </a:cubicBezTo>
                <a:cubicBezTo>
                  <a:pt x="668" y="24"/>
                  <a:pt x="671" y="26"/>
                  <a:pt x="672" y="30"/>
                </a:cubicBezTo>
                <a:cubicBezTo>
                  <a:pt x="673" y="33"/>
                  <a:pt x="672" y="35"/>
                  <a:pt x="671" y="37"/>
                </a:cubicBezTo>
                <a:cubicBezTo>
                  <a:pt x="670" y="39"/>
                  <a:pt x="668" y="40"/>
                  <a:pt x="666" y="41"/>
                </a:cubicBezTo>
                <a:cubicBezTo>
                  <a:pt x="665" y="41"/>
                  <a:pt x="665" y="41"/>
                  <a:pt x="664" y="41"/>
                </a:cubicBezTo>
                <a:close/>
                <a:moveTo>
                  <a:pt x="692" y="35"/>
                </a:moveTo>
                <a:cubicBezTo>
                  <a:pt x="688" y="35"/>
                  <a:pt x="684" y="32"/>
                  <a:pt x="683" y="28"/>
                </a:cubicBezTo>
                <a:cubicBezTo>
                  <a:pt x="683" y="26"/>
                  <a:pt x="683" y="23"/>
                  <a:pt x="685" y="22"/>
                </a:cubicBezTo>
                <a:cubicBezTo>
                  <a:pt x="686" y="20"/>
                  <a:pt x="688" y="18"/>
                  <a:pt x="690" y="18"/>
                </a:cubicBezTo>
                <a:cubicBezTo>
                  <a:pt x="709" y="14"/>
                  <a:pt x="728" y="11"/>
                  <a:pt x="746" y="9"/>
                </a:cubicBezTo>
                <a:cubicBezTo>
                  <a:pt x="799" y="2"/>
                  <a:pt x="853" y="0"/>
                  <a:pt x="907" y="3"/>
                </a:cubicBezTo>
                <a:cubicBezTo>
                  <a:pt x="910" y="3"/>
                  <a:pt x="914" y="3"/>
                  <a:pt x="917" y="3"/>
                </a:cubicBezTo>
                <a:cubicBezTo>
                  <a:pt x="922" y="4"/>
                  <a:pt x="926" y="8"/>
                  <a:pt x="925" y="12"/>
                </a:cubicBezTo>
                <a:cubicBezTo>
                  <a:pt x="925" y="17"/>
                  <a:pt x="921" y="21"/>
                  <a:pt x="916" y="20"/>
                </a:cubicBezTo>
                <a:cubicBezTo>
                  <a:pt x="913" y="20"/>
                  <a:pt x="910" y="20"/>
                  <a:pt x="906" y="20"/>
                </a:cubicBezTo>
                <a:cubicBezTo>
                  <a:pt x="890" y="19"/>
                  <a:pt x="874" y="18"/>
                  <a:pt x="858" y="18"/>
                </a:cubicBezTo>
                <a:cubicBezTo>
                  <a:pt x="821" y="18"/>
                  <a:pt x="785" y="21"/>
                  <a:pt x="749" y="25"/>
                </a:cubicBezTo>
                <a:cubicBezTo>
                  <a:pt x="749" y="25"/>
                  <a:pt x="749" y="25"/>
                  <a:pt x="749" y="25"/>
                </a:cubicBezTo>
                <a:cubicBezTo>
                  <a:pt x="730" y="28"/>
                  <a:pt x="711" y="31"/>
                  <a:pt x="693" y="35"/>
                </a:cubicBezTo>
                <a:cubicBezTo>
                  <a:pt x="693" y="35"/>
                  <a:pt x="692" y="35"/>
                  <a:pt x="692" y="35"/>
                </a:cubicBezTo>
                <a:close/>
                <a:moveTo>
                  <a:pt x="945" y="23"/>
                </a:moveTo>
                <a:cubicBezTo>
                  <a:pt x="945" y="23"/>
                  <a:pt x="944" y="23"/>
                  <a:pt x="944" y="23"/>
                </a:cubicBezTo>
                <a:cubicBezTo>
                  <a:pt x="942" y="22"/>
                  <a:pt x="940" y="21"/>
                  <a:pt x="938" y="20"/>
                </a:cubicBezTo>
                <a:cubicBezTo>
                  <a:pt x="937" y="18"/>
                  <a:pt x="936" y="16"/>
                  <a:pt x="937" y="13"/>
                </a:cubicBezTo>
                <a:cubicBezTo>
                  <a:pt x="937" y="9"/>
                  <a:pt x="941" y="5"/>
                  <a:pt x="946" y="6"/>
                </a:cubicBezTo>
                <a:cubicBezTo>
                  <a:pt x="946" y="6"/>
                  <a:pt x="946" y="6"/>
                  <a:pt x="946" y="6"/>
                </a:cubicBezTo>
                <a:cubicBezTo>
                  <a:pt x="950" y="6"/>
                  <a:pt x="954" y="10"/>
                  <a:pt x="953" y="15"/>
                </a:cubicBezTo>
                <a:cubicBezTo>
                  <a:pt x="953" y="19"/>
                  <a:pt x="949" y="23"/>
                  <a:pt x="945" y="23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AD8F959F-211E-4D26-996F-1F73BF8C7298}"/>
              </a:ext>
            </a:extLst>
          </p:cNvPr>
          <p:cNvSpPr>
            <a:spLocks noEditPoints="1"/>
          </p:cNvSpPr>
          <p:nvPr/>
        </p:nvSpPr>
        <p:spPr bwMode="auto">
          <a:xfrm>
            <a:off x="4789658" y="2121071"/>
            <a:ext cx="2614272" cy="2614272"/>
          </a:xfrm>
          <a:custGeom>
            <a:avLst/>
            <a:gdLst>
              <a:gd name="T0" fmla="*/ 598 w 1645"/>
              <a:gd name="T1" fmla="*/ 1611 h 1645"/>
              <a:gd name="T2" fmla="*/ 820 w 1645"/>
              <a:gd name="T3" fmla="*/ 1637 h 1645"/>
              <a:gd name="T4" fmla="*/ 840 w 1645"/>
              <a:gd name="T5" fmla="*/ 1628 h 1645"/>
              <a:gd name="T6" fmla="*/ 978 w 1645"/>
              <a:gd name="T7" fmla="*/ 1613 h 1645"/>
              <a:gd name="T8" fmla="*/ 982 w 1645"/>
              <a:gd name="T9" fmla="*/ 1629 h 1645"/>
              <a:gd name="T10" fmla="*/ 581 w 1645"/>
              <a:gd name="T11" fmla="*/ 1591 h 1645"/>
              <a:gd name="T12" fmla="*/ 548 w 1645"/>
              <a:gd name="T13" fmla="*/ 1598 h 1645"/>
              <a:gd name="T14" fmla="*/ 466 w 1645"/>
              <a:gd name="T15" fmla="*/ 1545 h 1645"/>
              <a:gd name="T16" fmla="*/ 1092 w 1645"/>
              <a:gd name="T17" fmla="*/ 1590 h 1645"/>
              <a:gd name="T18" fmla="*/ 1100 w 1645"/>
              <a:gd name="T19" fmla="*/ 1596 h 1645"/>
              <a:gd name="T20" fmla="*/ 1304 w 1645"/>
              <a:gd name="T21" fmla="*/ 1469 h 1645"/>
              <a:gd name="T22" fmla="*/ 342 w 1645"/>
              <a:gd name="T23" fmla="*/ 1488 h 1645"/>
              <a:gd name="T24" fmla="*/ 342 w 1645"/>
              <a:gd name="T25" fmla="*/ 1488 h 1645"/>
              <a:gd name="T26" fmla="*/ 166 w 1645"/>
              <a:gd name="T27" fmla="*/ 1318 h 1645"/>
              <a:gd name="T28" fmla="*/ 253 w 1645"/>
              <a:gd name="T29" fmla="*/ 1392 h 1645"/>
              <a:gd name="T30" fmla="*/ 1326 w 1645"/>
              <a:gd name="T31" fmla="*/ 1452 h 1645"/>
              <a:gd name="T32" fmla="*/ 1347 w 1645"/>
              <a:gd name="T33" fmla="*/ 1434 h 1645"/>
              <a:gd name="T34" fmla="*/ 1358 w 1645"/>
              <a:gd name="T35" fmla="*/ 1447 h 1645"/>
              <a:gd name="T36" fmla="*/ 163 w 1645"/>
              <a:gd name="T37" fmla="*/ 1285 h 1645"/>
              <a:gd name="T38" fmla="*/ 42 w 1645"/>
              <a:gd name="T39" fmla="*/ 1081 h 1645"/>
              <a:gd name="T40" fmla="*/ 141 w 1645"/>
              <a:gd name="T41" fmla="*/ 1275 h 1645"/>
              <a:gd name="T42" fmla="*/ 1508 w 1645"/>
              <a:gd name="T43" fmla="*/ 1270 h 1645"/>
              <a:gd name="T44" fmla="*/ 1597 w 1645"/>
              <a:gd name="T45" fmla="*/ 1043 h 1645"/>
              <a:gd name="T46" fmla="*/ 1530 w 1645"/>
              <a:gd name="T47" fmla="*/ 1242 h 1645"/>
              <a:gd name="T48" fmla="*/ 49 w 1645"/>
              <a:gd name="T49" fmla="*/ 1056 h 1645"/>
              <a:gd name="T50" fmla="*/ 1 w 1645"/>
              <a:gd name="T51" fmla="*/ 818 h 1645"/>
              <a:gd name="T52" fmla="*/ 25 w 1645"/>
              <a:gd name="T53" fmla="*/ 929 h 1645"/>
              <a:gd name="T54" fmla="*/ 1604 w 1645"/>
              <a:gd name="T55" fmla="*/ 1016 h 1645"/>
              <a:gd name="T56" fmla="*/ 1619 w 1645"/>
              <a:gd name="T57" fmla="*/ 940 h 1645"/>
              <a:gd name="T58" fmla="*/ 1645 w 1645"/>
              <a:gd name="T59" fmla="*/ 823 h 1645"/>
              <a:gd name="T60" fmla="*/ 3 w 1645"/>
              <a:gd name="T61" fmla="*/ 795 h 1645"/>
              <a:gd name="T62" fmla="*/ 11 w 1645"/>
              <a:gd name="T63" fmla="*/ 769 h 1645"/>
              <a:gd name="T64" fmla="*/ 46 w 1645"/>
              <a:gd name="T65" fmla="*/ 554 h 1645"/>
              <a:gd name="T66" fmla="*/ 1634 w 1645"/>
              <a:gd name="T67" fmla="*/ 763 h 1645"/>
              <a:gd name="T68" fmla="*/ 1642 w 1645"/>
              <a:gd name="T69" fmla="*/ 754 h 1645"/>
              <a:gd name="T70" fmla="*/ 1611 w 1645"/>
              <a:gd name="T71" fmla="*/ 620 h 1645"/>
              <a:gd name="T72" fmla="*/ 1547 w 1645"/>
              <a:gd name="T73" fmla="*/ 472 h 1645"/>
              <a:gd name="T74" fmla="*/ 1592 w 1645"/>
              <a:gd name="T75" fmla="*/ 566 h 1645"/>
              <a:gd name="T76" fmla="*/ 72 w 1645"/>
              <a:gd name="T77" fmla="*/ 533 h 1645"/>
              <a:gd name="T78" fmla="*/ 96 w 1645"/>
              <a:gd name="T79" fmla="*/ 438 h 1645"/>
              <a:gd name="T80" fmla="*/ 82 w 1645"/>
              <a:gd name="T81" fmla="*/ 507 h 1645"/>
              <a:gd name="T82" fmla="*/ 1546 w 1645"/>
              <a:gd name="T83" fmla="*/ 451 h 1645"/>
              <a:gd name="T84" fmla="*/ 1397 w 1645"/>
              <a:gd name="T85" fmla="*/ 246 h 1645"/>
              <a:gd name="T86" fmla="*/ 198 w 1645"/>
              <a:gd name="T87" fmla="*/ 310 h 1645"/>
              <a:gd name="T88" fmla="*/ 198 w 1645"/>
              <a:gd name="T89" fmla="*/ 310 h 1645"/>
              <a:gd name="T90" fmla="*/ 370 w 1645"/>
              <a:gd name="T91" fmla="*/ 137 h 1645"/>
              <a:gd name="T92" fmla="*/ 223 w 1645"/>
              <a:gd name="T93" fmla="*/ 286 h 1645"/>
              <a:gd name="T94" fmla="*/ 1391 w 1645"/>
              <a:gd name="T95" fmla="*/ 232 h 1645"/>
              <a:gd name="T96" fmla="*/ 1180 w 1645"/>
              <a:gd name="T97" fmla="*/ 99 h 1645"/>
              <a:gd name="T98" fmla="*/ 1361 w 1645"/>
              <a:gd name="T99" fmla="*/ 222 h 1645"/>
              <a:gd name="T100" fmla="*/ 398 w 1645"/>
              <a:gd name="T101" fmla="*/ 137 h 1645"/>
              <a:gd name="T102" fmla="*/ 614 w 1645"/>
              <a:gd name="T103" fmla="*/ 28 h 1645"/>
              <a:gd name="T104" fmla="*/ 423 w 1645"/>
              <a:gd name="T105" fmla="*/ 123 h 1645"/>
              <a:gd name="T106" fmla="*/ 1163 w 1645"/>
              <a:gd name="T107" fmla="*/ 92 h 1645"/>
              <a:gd name="T108" fmla="*/ 928 w 1645"/>
              <a:gd name="T109" fmla="*/ 16 h 1645"/>
              <a:gd name="T110" fmla="*/ 635 w 1645"/>
              <a:gd name="T111" fmla="*/ 31 h 1645"/>
              <a:gd name="T112" fmla="*/ 664 w 1645"/>
              <a:gd name="T113" fmla="*/ 19 h 1645"/>
              <a:gd name="T114" fmla="*/ 767 w 1645"/>
              <a:gd name="T115" fmla="*/ 20 h 1645"/>
              <a:gd name="T116" fmla="*/ 899 w 1645"/>
              <a:gd name="T117" fmla="*/ 13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45" h="1645">
                <a:moveTo>
                  <a:pt x="812" y="1645"/>
                </a:moveTo>
                <a:cubicBezTo>
                  <a:pt x="812" y="1645"/>
                  <a:pt x="812" y="1645"/>
                  <a:pt x="812" y="1645"/>
                </a:cubicBezTo>
                <a:cubicBezTo>
                  <a:pt x="782" y="1645"/>
                  <a:pt x="752" y="1643"/>
                  <a:pt x="722" y="1639"/>
                </a:cubicBezTo>
                <a:cubicBezTo>
                  <a:pt x="721" y="1639"/>
                  <a:pt x="721" y="1639"/>
                  <a:pt x="721" y="1639"/>
                </a:cubicBezTo>
                <a:cubicBezTo>
                  <a:pt x="719" y="1639"/>
                  <a:pt x="717" y="1638"/>
                  <a:pt x="715" y="1638"/>
                </a:cubicBezTo>
                <a:cubicBezTo>
                  <a:pt x="677" y="1633"/>
                  <a:pt x="640" y="1625"/>
                  <a:pt x="603" y="1615"/>
                </a:cubicBezTo>
                <a:cubicBezTo>
                  <a:pt x="601" y="1614"/>
                  <a:pt x="599" y="1613"/>
                  <a:pt x="598" y="1611"/>
                </a:cubicBezTo>
                <a:cubicBezTo>
                  <a:pt x="597" y="1609"/>
                  <a:pt x="596" y="1607"/>
                  <a:pt x="597" y="1605"/>
                </a:cubicBezTo>
                <a:cubicBezTo>
                  <a:pt x="598" y="1600"/>
                  <a:pt x="603" y="1597"/>
                  <a:pt x="607" y="1599"/>
                </a:cubicBezTo>
                <a:cubicBezTo>
                  <a:pt x="643" y="1609"/>
                  <a:pt x="680" y="1616"/>
                  <a:pt x="717" y="1621"/>
                </a:cubicBezTo>
                <a:cubicBezTo>
                  <a:pt x="719" y="1622"/>
                  <a:pt x="722" y="1622"/>
                  <a:pt x="724" y="1622"/>
                </a:cubicBezTo>
                <a:cubicBezTo>
                  <a:pt x="753" y="1626"/>
                  <a:pt x="783" y="1628"/>
                  <a:pt x="812" y="1628"/>
                </a:cubicBezTo>
                <a:cubicBezTo>
                  <a:pt x="814" y="1628"/>
                  <a:pt x="816" y="1629"/>
                  <a:pt x="818" y="1631"/>
                </a:cubicBezTo>
                <a:cubicBezTo>
                  <a:pt x="819" y="1632"/>
                  <a:pt x="820" y="1634"/>
                  <a:pt x="820" y="1637"/>
                </a:cubicBezTo>
                <a:cubicBezTo>
                  <a:pt x="820" y="1641"/>
                  <a:pt x="816" y="1645"/>
                  <a:pt x="812" y="1645"/>
                </a:cubicBezTo>
                <a:close/>
                <a:moveTo>
                  <a:pt x="840" y="1645"/>
                </a:moveTo>
                <a:cubicBezTo>
                  <a:pt x="840" y="1645"/>
                  <a:pt x="840" y="1645"/>
                  <a:pt x="840" y="1645"/>
                </a:cubicBezTo>
                <a:cubicBezTo>
                  <a:pt x="835" y="1645"/>
                  <a:pt x="832" y="1641"/>
                  <a:pt x="831" y="1637"/>
                </a:cubicBezTo>
                <a:cubicBezTo>
                  <a:pt x="831" y="1634"/>
                  <a:pt x="832" y="1632"/>
                  <a:pt x="834" y="1631"/>
                </a:cubicBezTo>
                <a:cubicBezTo>
                  <a:pt x="835" y="1629"/>
                  <a:pt x="838" y="1628"/>
                  <a:pt x="840" y="1628"/>
                </a:cubicBezTo>
                <a:cubicBezTo>
                  <a:pt x="840" y="1628"/>
                  <a:pt x="840" y="1628"/>
                  <a:pt x="840" y="1628"/>
                </a:cubicBezTo>
                <a:cubicBezTo>
                  <a:pt x="845" y="1628"/>
                  <a:pt x="848" y="1632"/>
                  <a:pt x="848" y="1636"/>
                </a:cubicBezTo>
                <a:cubicBezTo>
                  <a:pt x="849" y="1641"/>
                  <a:pt x="845" y="1645"/>
                  <a:pt x="840" y="1645"/>
                </a:cubicBezTo>
                <a:close/>
                <a:moveTo>
                  <a:pt x="868" y="1644"/>
                </a:moveTo>
                <a:cubicBezTo>
                  <a:pt x="864" y="1644"/>
                  <a:pt x="860" y="1640"/>
                  <a:pt x="860" y="1636"/>
                </a:cubicBezTo>
                <a:cubicBezTo>
                  <a:pt x="860" y="1634"/>
                  <a:pt x="860" y="1631"/>
                  <a:pt x="862" y="1630"/>
                </a:cubicBezTo>
                <a:cubicBezTo>
                  <a:pt x="863" y="1628"/>
                  <a:pt x="865" y="1627"/>
                  <a:pt x="868" y="1627"/>
                </a:cubicBezTo>
                <a:cubicBezTo>
                  <a:pt x="905" y="1625"/>
                  <a:pt x="942" y="1620"/>
                  <a:pt x="978" y="1613"/>
                </a:cubicBezTo>
                <a:cubicBezTo>
                  <a:pt x="978" y="1613"/>
                  <a:pt x="979" y="1613"/>
                  <a:pt x="979" y="1613"/>
                </a:cubicBezTo>
                <a:cubicBezTo>
                  <a:pt x="997" y="1609"/>
                  <a:pt x="1015" y="1605"/>
                  <a:pt x="1033" y="1600"/>
                </a:cubicBezTo>
                <a:cubicBezTo>
                  <a:pt x="1045" y="1597"/>
                  <a:pt x="1058" y="1593"/>
                  <a:pt x="1071" y="1589"/>
                </a:cubicBezTo>
                <a:cubicBezTo>
                  <a:pt x="1075" y="1587"/>
                  <a:pt x="1080" y="1590"/>
                  <a:pt x="1081" y="1594"/>
                </a:cubicBezTo>
                <a:cubicBezTo>
                  <a:pt x="1083" y="1599"/>
                  <a:pt x="1080" y="1603"/>
                  <a:pt x="1076" y="1605"/>
                </a:cubicBezTo>
                <a:cubicBezTo>
                  <a:pt x="1063" y="1609"/>
                  <a:pt x="1050" y="1613"/>
                  <a:pt x="1037" y="1616"/>
                </a:cubicBezTo>
                <a:cubicBezTo>
                  <a:pt x="1019" y="1621"/>
                  <a:pt x="1000" y="1626"/>
                  <a:pt x="982" y="1629"/>
                </a:cubicBezTo>
                <a:cubicBezTo>
                  <a:pt x="945" y="1637"/>
                  <a:pt x="907" y="1642"/>
                  <a:pt x="869" y="1644"/>
                </a:cubicBezTo>
                <a:cubicBezTo>
                  <a:pt x="869" y="1644"/>
                  <a:pt x="868" y="1644"/>
                  <a:pt x="868" y="1644"/>
                </a:cubicBezTo>
                <a:close/>
                <a:moveTo>
                  <a:pt x="578" y="1607"/>
                </a:moveTo>
                <a:cubicBezTo>
                  <a:pt x="577" y="1607"/>
                  <a:pt x="576" y="1607"/>
                  <a:pt x="575" y="1607"/>
                </a:cubicBezTo>
                <a:cubicBezTo>
                  <a:pt x="573" y="1606"/>
                  <a:pt x="571" y="1605"/>
                  <a:pt x="570" y="1603"/>
                </a:cubicBezTo>
                <a:cubicBezTo>
                  <a:pt x="569" y="1601"/>
                  <a:pt x="569" y="1598"/>
                  <a:pt x="570" y="1596"/>
                </a:cubicBezTo>
                <a:cubicBezTo>
                  <a:pt x="571" y="1592"/>
                  <a:pt x="576" y="1589"/>
                  <a:pt x="581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3" y="1592"/>
                  <a:pt x="585" y="1593"/>
                  <a:pt x="586" y="1595"/>
                </a:cubicBezTo>
                <a:cubicBezTo>
                  <a:pt x="587" y="1597"/>
                  <a:pt x="587" y="1599"/>
                  <a:pt x="586" y="1601"/>
                </a:cubicBezTo>
                <a:cubicBezTo>
                  <a:pt x="585" y="1605"/>
                  <a:pt x="582" y="1607"/>
                  <a:pt x="578" y="1607"/>
                </a:cubicBezTo>
                <a:close/>
                <a:moveTo>
                  <a:pt x="551" y="1598"/>
                </a:moveTo>
                <a:cubicBezTo>
                  <a:pt x="550" y="1598"/>
                  <a:pt x="549" y="1598"/>
                  <a:pt x="548" y="1598"/>
                </a:cubicBezTo>
                <a:cubicBezTo>
                  <a:pt x="518" y="1587"/>
                  <a:pt x="488" y="1574"/>
                  <a:pt x="459" y="1560"/>
                </a:cubicBezTo>
                <a:cubicBezTo>
                  <a:pt x="446" y="1554"/>
                  <a:pt x="434" y="1547"/>
                  <a:pt x="422" y="1540"/>
                </a:cubicBezTo>
                <a:cubicBezTo>
                  <a:pt x="401" y="1529"/>
                  <a:pt x="380" y="1516"/>
                  <a:pt x="360" y="1502"/>
                </a:cubicBezTo>
                <a:cubicBezTo>
                  <a:pt x="356" y="1500"/>
                  <a:pt x="355" y="1495"/>
                  <a:pt x="358" y="1491"/>
                </a:cubicBezTo>
                <a:cubicBezTo>
                  <a:pt x="361" y="1487"/>
                  <a:pt x="366" y="1486"/>
                  <a:pt x="370" y="1488"/>
                </a:cubicBezTo>
                <a:cubicBezTo>
                  <a:pt x="389" y="1502"/>
                  <a:pt x="410" y="1514"/>
                  <a:pt x="430" y="1526"/>
                </a:cubicBezTo>
                <a:cubicBezTo>
                  <a:pt x="442" y="1532"/>
                  <a:pt x="454" y="1539"/>
                  <a:pt x="466" y="1545"/>
                </a:cubicBezTo>
                <a:cubicBezTo>
                  <a:pt x="466" y="1545"/>
                  <a:pt x="466" y="1545"/>
                  <a:pt x="466" y="1545"/>
                </a:cubicBezTo>
                <a:cubicBezTo>
                  <a:pt x="495" y="1559"/>
                  <a:pt x="524" y="1571"/>
                  <a:pt x="554" y="1582"/>
                </a:cubicBezTo>
                <a:cubicBezTo>
                  <a:pt x="558" y="1583"/>
                  <a:pt x="561" y="1588"/>
                  <a:pt x="559" y="1593"/>
                </a:cubicBezTo>
                <a:cubicBezTo>
                  <a:pt x="558" y="1596"/>
                  <a:pt x="555" y="1598"/>
                  <a:pt x="551" y="1598"/>
                </a:cubicBezTo>
                <a:close/>
                <a:moveTo>
                  <a:pt x="1100" y="1596"/>
                </a:moveTo>
                <a:cubicBezTo>
                  <a:pt x="1100" y="1596"/>
                  <a:pt x="1100" y="1596"/>
                  <a:pt x="1100" y="1596"/>
                </a:cubicBezTo>
                <a:cubicBezTo>
                  <a:pt x="1097" y="1596"/>
                  <a:pt x="1093" y="1594"/>
                  <a:pt x="1092" y="1590"/>
                </a:cubicBezTo>
                <a:cubicBezTo>
                  <a:pt x="1091" y="1588"/>
                  <a:pt x="1091" y="1586"/>
                  <a:pt x="1092" y="1584"/>
                </a:cubicBezTo>
                <a:cubicBezTo>
                  <a:pt x="1093" y="1582"/>
                  <a:pt x="1095" y="1580"/>
                  <a:pt x="1097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102" y="1578"/>
                  <a:pt x="1107" y="1581"/>
                  <a:pt x="1108" y="1585"/>
                </a:cubicBezTo>
                <a:cubicBezTo>
                  <a:pt x="1110" y="1589"/>
                  <a:pt x="1107" y="1594"/>
                  <a:pt x="1103" y="1596"/>
                </a:cubicBezTo>
                <a:cubicBezTo>
                  <a:pt x="1102" y="1596"/>
                  <a:pt x="1101" y="1596"/>
                  <a:pt x="1100" y="1596"/>
                </a:cubicBezTo>
                <a:close/>
                <a:moveTo>
                  <a:pt x="1127" y="1586"/>
                </a:moveTo>
                <a:cubicBezTo>
                  <a:pt x="1123" y="1586"/>
                  <a:pt x="1120" y="1584"/>
                  <a:pt x="1119" y="1581"/>
                </a:cubicBezTo>
                <a:cubicBezTo>
                  <a:pt x="1118" y="1579"/>
                  <a:pt x="1118" y="1576"/>
                  <a:pt x="1119" y="1574"/>
                </a:cubicBezTo>
                <a:cubicBezTo>
                  <a:pt x="1120" y="1572"/>
                  <a:pt x="1121" y="1570"/>
                  <a:pt x="1123" y="1570"/>
                </a:cubicBezTo>
                <a:cubicBezTo>
                  <a:pt x="1158" y="1556"/>
                  <a:pt x="1192" y="1539"/>
                  <a:pt x="1224" y="1521"/>
                </a:cubicBezTo>
                <a:cubicBezTo>
                  <a:pt x="1224" y="1521"/>
                  <a:pt x="1224" y="1521"/>
                  <a:pt x="1224" y="1521"/>
                </a:cubicBezTo>
                <a:cubicBezTo>
                  <a:pt x="1252" y="1505"/>
                  <a:pt x="1278" y="1488"/>
                  <a:pt x="1304" y="1469"/>
                </a:cubicBezTo>
                <a:cubicBezTo>
                  <a:pt x="1307" y="1466"/>
                  <a:pt x="1313" y="1467"/>
                  <a:pt x="1316" y="1471"/>
                </a:cubicBezTo>
                <a:cubicBezTo>
                  <a:pt x="1318" y="1474"/>
                  <a:pt x="1318" y="1480"/>
                  <a:pt x="1314" y="1482"/>
                </a:cubicBezTo>
                <a:cubicBezTo>
                  <a:pt x="1288" y="1502"/>
                  <a:pt x="1261" y="1520"/>
                  <a:pt x="1233" y="1536"/>
                </a:cubicBezTo>
                <a:cubicBezTo>
                  <a:pt x="1200" y="1554"/>
                  <a:pt x="1165" y="1571"/>
                  <a:pt x="1130" y="1585"/>
                </a:cubicBezTo>
                <a:cubicBezTo>
                  <a:pt x="1130" y="1585"/>
                  <a:pt x="1130" y="1585"/>
                  <a:pt x="1130" y="1585"/>
                </a:cubicBezTo>
                <a:cubicBezTo>
                  <a:pt x="1129" y="1586"/>
                  <a:pt x="1128" y="1586"/>
                  <a:pt x="1127" y="1586"/>
                </a:cubicBezTo>
                <a:close/>
                <a:moveTo>
                  <a:pt x="342" y="1488"/>
                </a:moveTo>
                <a:cubicBezTo>
                  <a:pt x="340" y="1488"/>
                  <a:pt x="338" y="1487"/>
                  <a:pt x="337" y="1486"/>
                </a:cubicBezTo>
                <a:cubicBezTo>
                  <a:pt x="337" y="1486"/>
                  <a:pt x="337" y="1486"/>
                  <a:pt x="337" y="1486"/>
                </a:cubicBezTo>
                <a:cubicBezTo>
                  <a:pt x="335" y="1485"/>
                  <a:pt x="334" y="1483"/>
                  <a:pt x="333" y="1480"/>
                </a:cubicBezTo>
                <a:cubicBezTo>
                  <a:pt x="333" y="1478"/>
                  <a:pt x="334" y="1476"/>
                  <a:pt x="335" y="1474"/>
                </a:cubicBezTo>
                <a:cubicBezTo>
                  <a:pt x="338" y="1470"/>
                  <a:pt x="343" y="1470"/>
                  <a:pt x="347" y="1472"/>
                </a:cubicBezTo>
                <a:cubicBezTo>
                  <a:pt x="351" y="1475"/>
                  <a:pt x="351" y="1480"/>
                  <a:pt x="349" y="1484"/>
                </a:cubicBezTo>
                <a:cubicBezTo>
                  <a:pt x="347" y="1486"/>
                  <a:pt x="345" y="1488"/>
                  <a:pt x="342" y="1488"/>
                </a:cubicBezTo>
                <a:close/>
                <a:moveTo>
                  <a:pt x="319" y="1471"/>
                </a:moveTo>
                <a:cubicBezTo>
                  <a:pt x="317" y="1471"/>
                  <a:pt x="316" y="1470"/>
                  <a:pt x="314" y="1469"/>
                </a:cubicBezTo>
                <a:cubicBezTo>
                  <a:pt x="289" y="1449"/>
                  <a:pt x="264" y="1427"/>
                  <a:pt x="242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20" y="1383"/>
                  <a:pt x="199" y="1360"/>
                  <a:pt x="180" y="1336"/>
                </a:cubicBezTo>
                <a:cubicBezTo>
                  <a:pt x="176" y="1330"/>
                  <a:pt x="171" y="1324"/>
                  <a:pt x="166" y="1318"/>
                </a:cubicBezTo>
                <a:cubicBezTo>
                  <a:pt x="166" y="1318"/>
                  <a:pt x="166" y="1318"/>
                  <a:pt x="166" y="1318"/>
                </a:cubicBezTo>
                <a:cubicBezTo>
                  <a:pt x="165" y="1316"/>
                  <a:pt x="164" y="1314"/>
                  <a:pt x="165" y="1312"/>
                </a:cubicBezTo>
                <a:cubicBezTo>
                  <a:pt x="165" y="1310"/>
                  <a:pt x="166" y="1308"/>
                  <a:pt x="168" y="1306"/>
                </a:cubicBezTo>
                <a:cubicBezTo>
                  <a:pt x="172" y="1304"/>
                  <a:pt x="177" y="1304"/>
                  <a:pt x="180" y="1308"/>
                </a:cubicBezTo>
                <a:cubicBezTo>
                  <a:pt x="184" y="1314"/>
                  <a:pt x="189" y="1320"/>
                  <a:pt x="194" y="1325"/>
                </a:cubicBezTo>
                <a:cubicBezTo>
                  <a:pt x="212" y="1349"/>
                  <a:pt x="232" y="1371"/>
                  <a:pt x="253" y="1392"/>
                </a:cubicBezTo>
                <a:cubicBezTo>
                  <a:pt x="253" y="1392"/>
                  <a:pt x="253" y="1392"/>
                  <a:pt x="253" y="1392"/>
                </a:cubicBezTo>
                <a:cubicBezTo>
                  <a:pt x="276" y="1415"/>
                  <a:pt x="300" y="1436"/>
                  <a:pt x="325" y="1455"/>
                </a:cubicBezTo>
                <a:cubicBezTo>
                  <a:pt x="328" y="1458"/>
                  <a:pt x="329" y="1464"/>
                  <a:pt x="326" y="1467"/>
                </a:cubicBezTo>
                <a:cubicBezTo>
                  <a:pt x="324" y="1469"/>
                  <a:pt x="322" y="1471"/>
                  <a:pt x="319" y="1471"/>
                </a:cubicBezTo>
                <a:close/>
                <a:moveTo>
                  <a:pt x="1331" y="1467"/>
                </a:moveTo>
                <a:cubicBezTo>
                  <a:pt x="1329" y="1467"/>
                  <a:pt x="1326" y="1466"/>
                  <a:pt x="1324" y="1464"/>
                </a:cubicBezTo>
                <a:cubicBezTo>
                  <a:pt x="1323" y="1462"/>
                  <a:pt x="1322" y="1460"/>
                  <a:pt x="1323" y="1457"/>
                </a:cubicBezTo>
                <a:cubicBezTo>
                  <a:pt x="1323" y="1455"/>
                  <a:pt x="1324" y="1453"/>
                  <a:pt x="1326" y="1452"/>
                </a:cubicBezTo>
                <a:cubicBezTo>
                  <a:pt x="1329" y="1449"/>
                  <a:pt x="1335" y="1449"/>
                  <a:pt x="1338" y="1453"/>
                </a:cubicBezTo>
                <a:cubicBezTo>
                  <a:pt x="1341" y="1457"/>
                  <a:pt x="1340" y="1462"/>
                  <a:pt x="1336" y="1465"/>
                </a:cubicBezTo>
                <a:cubicBezTo>
                  <a:pt x="1335" y="1466"/>
                  <a:pt x="1333" y="1467"/>
                  <a:pt x="1331" y="1467"/>
                </a:cubicBezTo>
                <a:close/>
                <a:moveTo>
                  <a:pt x="1353" y="1449"/>
                </a:moveTo>
                <a:cubicBezTo>
                  <a:pt x="1350" y="1449"/>
                  <a:pt x="1348" y="1448"/>
                  <a:pt x="1346" y="1446"/>
                </a:cubicBezTo>
                <a:cubicBezTo>
                  <a:pt x="1345" y="1444"/>
                  <a:pt x="1344" y="1442"/>
                  <a:pt x="1344" y="1440"/>
                </a:cubicBezTo>
                <a:cubicBezTo>
                  <a:pt x="1345" y="1437"/>
                  <a:pt x="1346" y="1435"/>
                  <a:pt x="1347" y="1434"/>
                </a:cubicBezTo>
                <a:cubicBezTo>
                  <a:pt x="1375" y="1410"/>
                  <a:pt x="1402" y="1383"/>
                  <a:pt x="1427" y="1355"/>
                </a:cubicBezTo>
                <a:cubicBezTo>
                  <a:pt x="1427" y="1355"/>
                  <a:pt x="1427" y="1355"/>
                  <a:pt x="1427" y="1355"/>
                </a:cubicBezTo>
                <a:cubicBezTo>
                  <a:pt x="1448" y="1331"/>
                  <a:pt x="1467" y="1306"/>
                  <a:pt x="1485" y="1280"/>
                </a:cubicBezTo>
                <a:cubicBezTo>
                  <a:pt x="1488" y="1276"/>
                  <a:pt x="1493" y="1275"/>
                  <a:pt x="1497" y="1278"/>
                </a:cubicBezTo>
                <a:cubicBezTo>
                  <a:pt x="1501" y="1281"/>
                  <a:pt x="1502" y="1286"/>
                  <a:pt x="1499" y="1290"/>
                </a:cubicBezTo>
                <a:cubicBezTo>
                  <a:pt x="1481" y="1316"/>
                  <a:pt x="1461" y="1342"/>
                  <a:pt x="1440" y="1366"/>
                </a:cubicBezTo>
                <a:cubicBezTo>
                  <a:pt x="1414" y="1395"/>
                  <a:pt x="1387" y="1422"/>
                  <a:pt x="1358" y="1447"/>
                </a:cubicBezTo>
                <a:cubicBezTo>
                  <a:pt x="1357" y="1448"/>
                  <a:pt x="1355" y="1449"/>
                  <a:pt x="1353" y="1449"/>
                </a:cubicBezTo>
                <a:close/>
                <a:moveTo>
                  <a:pt x="157" y="1299"/>
                </a:moveTo>
                <a:cubicBezTo>
                  <a:pt x="154" y="1299"/>
                  <a:pt x="151" y="1297"/>
                  <a:pt x="150" y="1295"/>
                </a:cubicBezTo>
                <a:cubicBezTo>
                  <a:pt x="150" y="1295"/>
                  <a:pt x="150" y="1295"/>
                  <a:pt x="150" y="1295"/>
                </a:cubicBezTo>
                <a:cubicBezTo>
                  <a:pt x="148" y="1293"/>
                  <a:pt x="148" y="1291"/>
                  <a:pt x="148" y="1289"/>
                </a:cubicBezTo>
                <a:cubicBezTo>
                  <a:pt x="149" y="1286"/>
                  <a:pt x="150" y="1285"/>
                  <a:pt x="152" y="1283"/>
                </a:cubicBezTo>
                <a:cubicBezTo>
                  <a:pt x="155" y="1281"/>
                  <a:pt x="161" y="1282"/>
                  <a:pt x="163" y="1285"/>
                </a:cubicBezTo>
                <a:cubicBezTo>
                  <a:pt x="163" y="1285"/>
                  <a:pt x="163" y="1285"/>
                  <a:pt x="163" y="1285"/>
                </a:cubicBezTo>
                <a:cubicBezTo>
                  <a:pt x="166" y="1289"/>
                  <a:pt x="165" y="1294"/>
                  <a:pt x="161" y="1297"/>
                </a:cubicBezTo>
                <a:cubicBezTo>
                  <a:pt x="160" y="1298"/>
                  <a:pt x="158" y="1299"/>
                  <a:pt x="157" y="1299"/>
                </a:cubicBezTo>
                <a:close/>
                <a:moveTo>
                  <a:pt x="141" y="1275"/>
                </a:moveTo>
                <a:cubicBezTo>
                  <a:pt x="138" y="1275"/>
                  <a:pt x="135" y="1274"/>
                  <a:pt x="134" y="1271"/>
                </a:cubicBezTo>
                <a:cubicBezTo>
                  <a:pt x="116" y="1244"/>
                  <a:pt x="100" y="1216"/>
                  <a:pt x="86" y="1187"/>
                </a:cubicBezTo>
                <a:cubicBezTo>
                  <a:pt x="69" y="1153"/>
                  <a:pt x="54" y="1117"/>
                  <a:pt x="42" y="1081"/>
                </a:cubicBezTo>
                <a:cubicBezTo>
                  <a:pt x="42" y="1079"/>
                  <a:pt x="42" y="1077"/>
                  <a:pt x="43" y="1075"/>
                </a:cubicBezTo>
                <a:cubicBezTo>
                  <a:pt x="44" y="1073"/>
                  <a:pt x="45" y="1071"/>
                  <a:pt x="48" y="1071"/>
                </a:cubicBezTo>
                <a:cubicBezTo>
                  <a:pt x="52" y="1069"/>
                  <a:pt x="57" y="1072"/>
                  <a:pt x="58" y="1076"/>
                </a:cubicBezTo>
                <a:cubicBezTo>
                  <a:pt x="70" y="1111"/>
                  <a:pt x="84" y="1146"/>
                  <a:pt x="101" y="1179"/>
                </a:cubicBezTo>
                <a:cubicBezTo>
                  <a:pt x="115" y="1208"/>
                  <a:pt x="131" y="1236"/>
                  <a:pt x="148" y="1262"/>
                </a:cubicBezTo>
                <a:cubicBezTo>
                  <a:pt x="150" y="1266"/>
                  <a:pt x="149" y="1271"/>
                  <a:pt x="145" y="1274"/>
                </a:cubicBezTo>
                <a:cubicBezTo>
                  <a:pt x="144" y="1275"/>
                  <a:pt x="142" y="1275"/>
                  <a:pt x="141" y="1275"/>
                </a:cubicBezTo>
                <a:close/>
                <a:moveTo>
                  <a:pt x="1508" y="1270"/>
                </a:moveTo>
                <a:cubicBezTo>
                  <a:pt x="1506" y="1270"/>
                  <a:pt x="1505" y="1269"/>
                  <a:pt x="1503" y="1269"/>
                </a:cubicBezTo>
                <a:cubicBezTo>
                  <a:pt x="1502" y="1267"/>
                  <a:pt x="1500" y="1265"/>
                  <a:pt x="1500" y="1263"/>
                </a:cubicBezTo>
                <a:cubicBezTo>
                  <a:pt x="1499" y="1261"/>
                  <a:pt x="1500" y="1259"/>
                  <a:pt x="1501" y="1257"/>
                </a:cubicBezTo>
                <a:cubicBezTo>
                  <a:pt x="1503" y="1253"/>
                  <a:pt x="1509" y="1252"/>
                  <a:pt x="1513" y="1254"/>
                </a:cubicBezTo>
                <a:cubicBezTo>
                  <a:pt x="1516" y="1257"/>
                  <a:pt x="1518" y="1262"/>
                  <a:pt x="1515" y="1266"/>
                </a:cubicBezTo>
                <a:cubicBezTo>
                  <a:pt x="1514" y="1268"/>
                  <a:pt x="1511" y="1270"/>
                  <a:pt x="1508" y="1270"/>
                </a:cubicBezTo>
                <a:close/>
                <a:moveTo>
                  <a:pt x="1523" y="1246"/>
                </a:moveTo>
                <a:cubicBezTo>
                  <a:pt x="1521" y="1246"/>
                  <a:pt x="1520" y="1245"/>
                  <a:pt x="1518" y="1245"/>
                </a:cubicBezTo>
                <a:cubicBezTo>
                  <a:pt x="1514" y="1242"/>
                  <a:pt x="1513" y="1237"/>
                  <a:pt x="1515" y="1233"/>
                </a:cubicBezTo>
                <a:cubicBezTo>
                  <a:pt x="1516" y="1233"/>
                  <a:pt x="1516" y="1232"/>
                  <a:pt x="1516" y="1232"/>
                </a:cubicBezTo>
                <a:cubicBezTo>
                  <a:pt x="1516" y="1232"/>
                  <a:pt x="1516" y="1232"/>
                  <a:pt x="1516" y="1232"/>
                </a:cubicBezTo>
                <a:cubicBezTo>
                  <a:pt x="1535" y="1200"/>
                  <a:pt x="1552" y="1167"/>
                  <a:pt x="1566" y="1133"/>
                </a:cubicBezTo>
                <a:cubicBezTo>
                  <a:pt x="1578" y="1104"/>
                  <a:pt x="1588" y="1074"/>
                  <a:pt x="1597" y="1043"/>
                </a:cubicBezTo>
                <a:cubicBezTo>
                  <a:pt x="1598" y="1039"/>
                  <a:pt x="1603" y="1036"/>
                  <a:pt x="1608" y="1037"/>
                </a:cubicBezTo>
                <a:cubicBezTo>
                  <a:pt x="1610" y="1038"/>
                  <a:pt x="1612" y="1039"/>
                  <a:pt x="1613" y="1041"/>
                </a:cubicBezTo>
                <a:cubicBezTo>
                  <a:pt x="1614" y="1043"/>
                  <a:pt x="1614" y="1046"/>
                  <a:pt x="1613" y="1048"/>
                </a:cubicBezTo>
                <a:cubicBezTo>
                  <a:pt x="1605" y="1079"/>
                  <a:pt x="1594" y="1110"/>
                  <a:pt x="1581" y="1140"/>
                </a:cubicBezTo>
                <a:cubicBezTo>
                  <a:pt x="1567" y="1174"/>
                  <a:pt x="1550" y="1208"/>
                  <a:pt x="1531" y="1240"/>
                </a:cubicBezTo>
                <a:cubicBezTo>
                  <a:pt x="1531" y="1241"/>
                  <a:pt x="1531" y="1241"/>
                  <a:pt x="1531" y="1241"/>
                </a:cubicBezTo>
                <a:cubicBezTo>
                  <a:pt x="1530" y="1241"/>
                  <a:pt x="1530" y="1241"/>
                  <a:pt x="1530" y="1242"/>
                </a:cubicBezTo>
                <a:cubicBezTo>
                  <a:pt x="1529" y="1244"/>
                  <a:pt x="1526" y="1246"/>
                  <a:pt x="1523" y="1246"/>
                </a:cubicBezTo>
                <a:close/>
                <a:moveTo>
                  <a:pt x="42" y="1060"/>
                </a:moveTo>
                <a:cubicBezTo>
                  <a:pt x="38" y="1060"/>
                  <a:pt x="35" y="1058"/>
                  <a:pt x="34" y="1054"/>
                </a:cubicBezTo>
                <a:cubicBezTo>
                  <a:pt x="33" y="1052"/>
                  <a:pt x="33" y="1050"/>
                  <a:pt x="34" y="1048"/>
                </a:cubicBezTo>
                <a:cubicBezTo>
                  <a:pt x="35" y="1046"/>
                  <a:pt x="37" y="1044"/>
                  <a:pt x="39" y="1043"/>
                </a:cubicBezTo>
                <a:cubicBezTo>
                  <a:pt x="44" y="1042"/>
                  <a:pt x="49" y="1045"/>
                  <a:pt x="50" y="1049"/>
                </a:cubicBezTo>
                <a:cubicBezTo>
                  <a:pt x="51" y="1051"/>
                  <a:pt x="50" y="1054"/>
                  <a:pt x="49" y="1056"/>
                </a:cubicBezTo>
                <a:cubicBezTo>
                  <a:pt x="48" y="1058"/>
                  <a:pt x="46" y="1059"/>
                  <a:pt x="44" y="1060"/>
                </a:cubicBezTo>
                <a:cubicBezTo>
                  <a:pt x="43" y="1060"/>
                  <a:pt x="43" y="1060"/>
                  <a:pt x="42" y="1060"/>
                </a:cubicBezTo>
                <a:close/>
                <a:moveTo>
                  <a:pt x="34" y="1033"/>
                </a:moveTo>
                <a:cubicBezTo>
                  <a:pt x="30" y="1033"/>
                  <a:pt x="27" y="1030"/>
                  <a:pt x="26" y="1026"/>
                </a:cubicBezTo>
                <a:cubicBezTo>
                  <a:pt x="18" y="995"/>
                  <a:pt x="12" y="963"/>
                  <a:pt x="8" y="931"/>
                </a:cubicBezTo>
                <a:cubicBezTo>
                  <a:pt x="3" y="895"/>
                  <a:pt x="0" y="859"/>
                  <a:pt x="0" y="822"/>
                </a:cubicBezTo>
                <a:cubicBezTo>
                  <a:pt x="0" y="821"/>
                  <a:pt x="1" y="820"/>
                  <a:pt x="1" y="818"/>
                </a:cubicBezTo>
                <a:cubicBezTo>
                  <a:pt x="1" y="817"/>
                  <a:pt x="1" y="817"/>
                  <a:pt x="1" y="817"/>
                </a:cubicBezTo>
                <a:cubicBezTo>
                  <a:pt x="1" y="812"/>
                  <a:pt x="4" y="809"/>
                  <a:pt x="9" y="809"/>
                </a:cubicBezTo>
                <a:cubicBezTo>
                  <a:pt x="9" y="809"/>
                  <a:pt x="9" y="809"/>
                  <a:pt x="9" y="809"/>
                </a:cubicBezTo>
                <a:cubicBezTo>
                  <a:pt x="11" y="809"/>
                  <a:pt x="13" y="810"/>
                  <a:pt x="15" y="811"/>
                </a:cubicBezTo>
                <a:cubicBezTo>
                  <a:pt x="17" y="813"/>
                  <a:pt x="17" y="815"/>
                  <a:pt x="17" y="817"/>
                </a:cubicBezTo>
                <a:cubicBezTo>
                  <a:pt x="17" y="819"/>
                  <a:pt x="17" y="821"/>
                  <a:pt x="17" y="822"/>
                </a:cubicBezTo>
                <a:cubicBezTo>
                  <a:pt x="17" y="858"/>
                  <a:pt x="20" y="894"/>
                  <a:pt x="25" y="929"/>
                </a:cubicBezTo>
                <a:cubicBezTo>
                  <a:pt x="29" y="960"/>
                  <a:pt x="35" y="992"/>
                  <a:pt x="43" y="1022"/>
                </a:cubicBezTo>
                <a:cubicBezTo>
                  <a:pt x="44" y="1027"/>
                  <a:pt x="41" y="1031"/>
                  <a:pt x="36" y="1033"/>
                </a:cubicBezTo>
                <a:cubicBezTo>
                  <a:pt x="36" y="1033"/>
                  <a:pt x="35" y="1033"/>
                  <a:pt x="34" y="1033"/>
                </a:cubicBezTo>
                <a:close/>
                <a:moveTo>
                  <a:pt x="1613" y="1027"/>
                </a:moveTo>
                <a:cubicBezTo>
                  <a:pt x="1612" y="1027"/>
                  <a:pt x="1611" y="1027"/>
                  <a:pt x="1611" y="1027"/>
                </a:cubicBezTo>
                <a:cubicBezTo>
                  <a:pt x="1608" y="1026"/>
                  <a:pt x="1606" y="1025"/>
                  <a:pt x="1605" y="1023"/>
                </a:cubicBezTo>
                <a:cubicBezTo>
                  <a:pt x="1604" y="1021"/>
                  <a:pt x="1604" y="1018"/>
                  <a:pt x="1604" y="1016"/>
                </a:cubicBezTo>
                <a:cubicBezTo>
                  <a:pt x="1605" y="1012"/>
                  <a:pt x="1610" y="1009"/>
                  <a:pt x="1615" y="1010"/>
                </a:cubicBezTo>
                <a:cubicBezTo>
                  <a:pt x="1619" y="1011"/>
                  <a:pt x="1622" y="1016"/>
                  <a:pt x="1621" y="1020"/>
                </a:cubicBezTo>
                <a:cubicBezTo>
                  <a:pt x="1620" y="1024"/>
                  <a:pt x="1617" y="1027"/>
                  <a:pt x="1613" y="1027"/>
                </a:cubicBezTo>
                <a:close/>
                <a:moveTo>
                  <a:pt x="1619" y="999"/>
                </a:moveTo>
                <a:cubicBezTo>
                  <a:pt x="1618" y="999"/>
                  <a:pt x="1618" y="999"/>
                  <a:pt x="1617" y="999"/>
                </a:cubicBezTo>
                <a:cubicBezTo>
                  <a:pt x="1613" y="998"/>
                  <a:pt x="1610" y="994"/>
                  <a:pt x="1611" y="989"/>
                </a:cubicBezTo>
                <a:cubicBezTo>
                  <a:pt x="1614" y="973"/>
                  <a:pt x="1617" y="956"/>
                  <a:pt x="1619" y="940"/>
                </a:cubicBezTo>
                <a:cubicBezTo>
                  <a:pt x="1622" y="919"/>
                  <a:pt x="1625" y="899"/>
                  <a:pt x="1626" y="878"/>
                </a:cubicBezTo>
                <a:cubicBezTo>
                  <a:pt x="1627" y="860"/>
                  <a:pt x="1628" y="842"/>
                  <a:pt x="1628" y="823"/>
                </a:cubicBezTo>
                <a:cubicBezTo>
                  <a:pt x="1628" y="810"/>
                  <a:pt x="1628" y="796"/>
                  <a:pt x="1627" y="783"/>
                </a:cubicBezTo>
                <a:cubicBezTo>
                  <a:pt x="1627" y="781"/>
                  <a:pt x="1628" y="779"/>
                  <a:pt x="1629" y="777"/>
                </a:cubicBezTo>
                <a:cubicBezTo>
                  <a:pt x="1631" y="775"/>
                  <a:pt x="1633" y="774"/>
                  <a:pt x="1635" y="774"/>
                </a:cubicBezTo>
                <a:cubicBezTo>
                  <a:pt x="1640" y="774"/>
                  <a:pt x="1644" y="778"/>
                  <a:pt x="1644" y="782"/>
                </a:cubicBezTo>
                <a:cubicBezTo>
                  <a:pt x="1645" y="796"/>
                  <a:pt x="1645" y="810"/>
                  <a:pt x="1645" y="823"/>
                </a:cubicBezTo>
                <a:cubicBezTo>
                  <a:pt x="1645" y="842"/>
                  <a:pt x="1644" y="861"/>
                  <a:pt x="1643" y="879"/>
                </a:cubicBezTo>
                <a:cubicBezTo>
                  <a:pt x="1642" y="900"/>
                  <a:pt x="1639" y="921"/>
                  <a:pt x="1636" y="942"/>
                </a:cubicBezTo>
                <a:cubicBezTo>
                  <a:pt x="1634" y="959"/>
                  <a:pt x="1631" y="976"/>
                  <a:pt x="1627" y="992"/>
                </a:cubicBezTo>
                <a:cubicBezTo>
                  <a:pt x="1626" y="996"/>
                  <a:pt x="1623" y="999"/>
                  <a:pt x="1619" y="999"/>
                </a:cubicBezTo>
                <a:close/>
                <a:moveTo>
                  <a:pt x="10" y="797"/>
                </a:moveTo>
                <a:cubicBezTo>
                  <a:pt x="10" y="797"/>
                  <a:pt x="9" y="797"/>
                  <a:pt x="9" y="797"/>
                </a:cubicBezTo>
                <a:cubicBezTo>
                  <a:pt x="7" y="797"/>
                  <a:pt x="5" y="796"/>
                  <a:pt x="3" y="795"/>
                </a:cubicBezTo>
                <a:cubicBezTo>
                  <a:pt x="2" y="793"/>
                  <a:pt x="1" y="791"/>
                  <a:pt x="1" y="789"/>
                </a:cubicBezTo>
                <a:cubicBezTo>
                  <a:pt x="1" y="784"/>
                  <a:pt x="5" y="780"/>
                  <a:pt x="10" y="780"/>
                </a:cubicBezTo>
                <a:cubicBezTo>
                  <a:pt x="12" y="780"/>
                  <a:pt x="14" y="781"/>
                  <a:pt x="16" y="783"/>
                </a:cubicBezTo>
                <a:cubicBezTo>
                  <a:pt x="17" y="785"/>
                  <a:pt x="18" y="787"/>
                  <a:pt x="18" y="789"/>
                </a:cubicBezTo>
                <a:cubicBezTo>
                  <a:pt x="18" y="794"/>
                  <a:pt x="14" y="797"/>
                  <a:pt x="10" y="797"/>
                </a:cubicBezTo>
                <a:close/>
                <a:moveTo>
                  <a:pt x="11" y="769"/>
                </a:moveTo>
                <a:cubicBezTo>
                  <a:pt x="11" y="769"/>
                  <a:pt x="11" y="769"/>
                  <a:pt x="11" y="769"/>
                </a:cubicBezTo>
                <a:cubicBezTo>
                  <a:pt x="8" y="769"/>
                  <a:pt x="6" y="768"/>
                  <a:pt x="5" y="766"/>
                </a:cubicBezTo>
                <a:cubicBezTo>
                  <a:pt x="3" y="764"/>
                  <a:pt x="3" y="762"/>
                  <a:pt x="3" y="760"/>
                </a:cubicBezTo>
                <a:cubicBezTo>
                  <a:pt x="3" y="754"/>
                  <a:pt x="4" y="748"/>
                  <a:pt x="5" y="741"/>
                </a:cubicBezTo>
                <a:cubicBezTo>
                  <a:pt x="7" y="715"/>
                  <a:pt x="11" y="689"/>
                  <a:pt x="16" y="664"/>
                </a:cubicBezTo>
                <a:cubicBezTo>
                  <a:pt x="16" y="664"/>
                  <a:pt x="16" y="664"/>
                  <a:pt x="16" y="664"/>
                </a:cubicBezTo>
                <a:cubicBezTo>
                  <a:pt x="16" y="664"/>
                  <a:pt x="16" y="663"/>
                  <a:pt x="16" y="663"/>
                </a:cubicBezTo>
                <a:cubicBezTo>
                  <a:pt x="24" y="626"/>
                  <a:pt x="34" y="589"/>
                  <a:pt x="46" y="554"/>
                </a:cubicBezTo>
                <a:cubicBezTo>
                  <a:pt x="48" y="549"/>
                  <a:pt x="52" y="547"/>
                  <a:pt x="57" y="548"/>
                </a:cubicBezTo>
                <a:cubicBezTo>
                  <a:pt x="61" y="550"/>
                  <a:pt x="64" y="555"/>
                  <a:pt x="62" y="559"/>
                </a:cubicBezTo>
                <a:cubicBezTo>
                  <a:pt x="50" y="594"/>
                  <a:pt x="40" y="631"/>
                  <a:pt x="33" y="667"/>
                </a:cubicBezTo>
                <a:cubicBezTo>
                  <a:pt x="28" y="692"/>
                  <a:pt x="24" y="717"/>
                  <a:pt x="21" y="743"/>
                </a:cubicBezTo>
                <a:cubicBezTo>
                  <a:pt x="21" y="749"/>
                  <a:pt x="20" y="755"/>
                  <a:pt x="20" y="761"/>
                </a:cubicBezTo>
                <a:cubicBezTo>
                  <a:pt x="19" y="766"/>
                  <a:pt x="16" y="769"/>
                  <a:pt x="11" y="769"/>
                </a:cubicBezTo>
                <a:close/>
                <a:moveTo>
                  <a:pt x="1634" y="763"/>
                </a:moveTo>
                <a:cubicBezTo>
                  <a:pt x="1629" y="763"/>
                  <a:pt x="1625" y="760"/>
                  <a:pt x="1625" y="755"/>
                </a:cubicBezTo>
                <a:cubicBezTo>
                  <a:pt x="1625" y="755"/>
                  <a:pt x="1625" y="755"/>
                  <a:pt x="1625" y="755"/>
                </a:cubicBezTo>
                <a:cubicBezTo>
                  <a:pt x="1625" y="753"/>
                  <a:pt x="1626" y="751"/>
                  <a:pt x="1627" y="749"/>
                </a:cubicBezTo>
                <a:cubicBezTo>
                  <a:pt x="1629" y="747"/>
                  <a:pt x="1631" y="746"/>
                  <a:pt x="1633" y="746"/>
                </a:cubicBezTo>
                <a:cubicBezTo>
                  <a:pt x="1638" y="746"/>
                  <a:pt x="1642" y="749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6"/>
                  <a:pt x="1641" y="758"/>
                  <a:pt x="1640" y="760"/>
                </a:cubicBezTo>
                <a:cubicBezTo>
                  <a:pt x="1639" y="762"/>
                  <a:pt x="1637" y="763"/>
                  <a:pt x="1634" y="763"/>
                </a:cubicBezTo>
                <a:cubicBezTo>
                  <a:pt x="1634" y="763"/>
                  <a:pt x="1634" y="763"/>
                  <a:pt x="1634" y="763"/>
                </a:cubicBezTo>
                <a:close/>
                <a:moveTo>
                  <a:pt x="1631" y="735"/>
                </a:moveTo>
                <a:cubicBezTo>
                  <a:pt x="1626" y="735"/>
                  <a:pt x="1623" y="732"/>
                  <a:pt x="1622" y="727"/>
                </a:cubicBezTo>
                <a:cubicBezTo>
                  <a:pt x="1618" y="695"/>
                  <a:pt x="1612" y="662"/>
                  <a:pt x="1605" y="630"/>
                </a:cubicBezTo>
                <a:cubicBezTo>
                  <a:pt x="1603" y="626"/>
                  <a:pt x="1606" y="621"/>
                  <a:pt x="1611" y="620"/>
                </a:cubicBezTo>
                <a:cubicBezTo>
                  <a:pt x="1615" y="619"/>
                  <a:pt x="1620" y="622"/>
                  <a:pt x="1621" y="626"/>
                </a:cubicBezTo>
                <a:cubicBezTo>
                  <a:pt x="1629" y="659"/>
                  <a:pt x="1635" y="692"/>
                  <a:pt x="1639" y="725"/>
                </a:cubicBezTo>
                <a:cubicBezTo>
                  <a:pt x="1640" y="730"/>
                  <a:pt x="1636" y="734"/>
                  <a:pt x="1632" y="735"/>
                </a:cubicBezTo>
                <a:cubicBezTo>
                  <a:pt x="1631" y="735"/>
                  <a:pt x="1631" y="735"/>
                  <a:pt x="1631" y="735"/>
                </a:cubicBezTo>
                <a:close/>
                <a:moveTo>
                  <a:pt x="1592" y="566"/>
                </a:moveTo>
                <a:cubicBezTo>
                  <a:pt x="1588" y="566"/>
                  <a:pt x="1585" y="563"/>
                  <a:pt x="1584" y="560"/>
                </a:cubicBezTo>
                <a:cubicBezTo>
                  <a:pt x="1573" y="530"/>
                  <a:pt x="1561" y="500"/>
                  <a:pt x="1547" y="472"/>
                </a:cubicBezTo>
                <a:cubicBezTo>
                  <a:pt x="1546" y="470"/>
                  <a:pt x="1546" y="468"/>
                  <a:pt x="1547" y="465"/>
                </a:cubicBezTo>
                <a:cubicBezTo>
                  <a:pt x="1548" y="463"/>
                  <a:pt x="1549" y="462"/>
                  <a:pt x="1551" y="461"/>
                </a:cubicBezTo>
                <a:cubicBezTo>
                  <a:pt x="1556" y="459"/>
                  <a:pt x="1561" y="461"/>
                  <a:pt x="1563" y="465"/>
                </a:cubicBezTo>
                <a:cubicBezTo>
                  <a:pt x="1577" y="494"/>
                  <a:pt x="1589" y="524"/>
                  <a:pt x="1600" y="554"/>
                </a:cubicBezTo>
                <a:cubicBezTo>
                  <a:pt x="1601" y="556"/>
                  <a:pt x="1600" y="559"/>
                  <a:pt x="1599" y="561"/>
                </a:cubicBezTo>
                <a:cubicBezTo>
                  <a:pt x="1598" y="563"/>
                  <a:pt x="1597" y="564"/>
                  <a:pt x="1595" y="565"/>
                </a:cubicBezTo>
                <a:cubicBezTo>
                  <a:pt x="1594" y="565"/>
                  <a:pt x="1593" y="566"/>
                  <a:pt x="1592" y="566"/>
                </a:cubicBezTo>
                <a:close/>
                <a:moveTo>
                  <a:pt x="64" y="538"/>
                </a:moveTo>
                <a:cubicBezTo>
                  <a:pt x="64" y="538"/>
                  <a:pt x="64" y="538"/>
                  <a:pt x="64" y="538"/>
                </a:cubicBezTo>
                <a:cubicBezTo>
                  <a:pt x="64" y="538"/>
                  <a:pt x="64" y="538"/>
                  <a:pt x="64" y="538"/>
                </a:cubicBezTo>
                <a:cubicBezTo>
                  <a:pt x="63" y="538"/>
                  <a:pt x="62" y="538"/>
                  <a:pt x="61" y="538"/>
                </a:cubicBezTo>
                <a:cubicBezTo>
                  <a:pt x="56" y="536"/>
                  <a:pt x="54" y="531"/>
                  <a:pt x="56" y="527"/>
                </a:cubicBezTo>
                <a:cubicBezTo>
                  <a:pt x="58" y="522"/>
                  <a:pt x="63" y="520"/>
                  <a:pt x="67" y="522"/>
                </a:cubicBezTo>
                <a:cubicBezTo>
                  <a:pt x="71" y="524"/>
                  <a:pt x="73" y="528"/>
                  <a:pt x="72" y="533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0" y="536"/>
                  <a:pt x="67" y="538"/>
                  <a:pt x="64" y="538"/>
                </a:cubicBezTo>
                <a:close/>
                <a:moveTo>
                  <a:pt x="74" y="512"/>
                </a:moveTo>
                <a:cubicBezTo>
                  <a:pt x="73" y="512"/>
                  <a:pt x="72" y="512"/>
                  <a:pt x="71" y="511"/>
                </a:cubicBezTo>
                <a:cubicBezTo>
                  <a:pt x="69" y="510"/>
                  <a:pt x="67" y="509"/>
                  <a:pt x="67" y="507"/>
                </a:cubicBezTo>
                <a:cubicBezTo>
                  <a:pt x="66" y="505"/>
                  <a:pt x="66" y="502"/>
                  <a:pt x="67" y="500"/>
                </a:cubicBezTo>
                <a:cubicBezTo>
                  <a:pt x="76" y="479"/>
                  <a:pt x="86" y="458"/>
                  <a:pt x="96" y="438"/>
                </a:cubicBezTo>
                <a:cubicBezTo>
                  <a:pt x="101" y="430"/>
                  <a:pt x="105" y="421"/>
                  <a:pt x="110" y="413"/>
                </a:cubicBezTo>
                <a:cubicBezTo>
                  <a:pt x="129" y="380"/>
                  <a:pt x="150" y="349"/>
                  <a:pt x="174" y="318"/>
                </a:cubicBezTo>
                <a:cubicBezTo>
                  <a:pt x="176" y="315"/>
                  <a:pt x="182" y="314"/>
                  <a:pt x="185" y="317"/>
                </a:cubicBezTo>
                <a:cubicBezTo>
                  <a:pt x="189" y="320"/>
                  <a:pt x="190" y="325"/>
                  <a:pt x="187" y="329"/>
                </a:cubicBezTo>
                <a:cubicBezTo>
                  <a:pt x="164" y="358"/>
                  <a:pt x="143" y="390"/>
                  <a:pt x="125" y="422"/>
                </a:cubicBezTo>
                <a:cubicBezTo>
                  <a:pt x="120" y="430"/>
                  <a:pt x="116" y="438"/>
                  <a:pt x="111" y="446"/>
                </a:cubicBezTo>
                <a:cubicBezTo>
                  <a:pt x="101" y="466"/>
                  <a:pt x="91" y="486"/>
                  <a:pt x="82" y="507"/>
                </a:cubicBezTo>
                <a:cubicBezTo>
                  <a:pt x="81" y="510"/>
                  <a:pt x="78" y="512"/>
                  <a:pt x="74" y="512"/>
                </a:cubicBezTo>
                <a:close/>
                <a:moveTo>
                  <a:pt x="1542" y="451"/>
                </a:moveTo>
                <a:cubicBezTo>
                  <a:pt x="1539" y="451"/>
                  <a:pt x="1536" y="450"/>
                  <a:pt x="1535" y="447"/>
                </a:cubicBezTo>
                <a:cubicBezTo>
                  <a:pt x="1533" y="443"/>
                  <a:pt x="1534" y="438"/>
                  <a:pt x="1538" y="436"/>
                </a:cubicBezTo>
                <a:cubicBezTo>
                  <a:pt x="1542" y="433"/>
                  <a:pt x="1548" y="435"/>
                  <a:pt x="1550" y="439"/>
                </a:cubicBezTo>
                <a:cubicBezTo>
                  <a:pt x="1551" y="441"/>
                  <a:pt x="1551" y="443"/>
                  <a:pt x="1550" y="446"/>
                </a:cubicBezTo>
                <a:cubicBezTo>
                  <a:pt x="1550" y="448"/>
                  <a:pt x="1548" y="449"/>
                  <a:pt x="1546" y="451"/>
                </a:cubicBezTo>
                <a:cubicBezTo>
                  <a:pt x="1545" y="451"/>
                  <a:pt x="1544" y="451"/>
                  <a:pt x="1542" y="451"/>
                </a:cubicBezTo>
                <a:close/>
                <a:moveTo>
                  <a:pt x="1529" y="427"/>
                </a:moveTo>
                <a:cubicBezTo>
                  <a:pt x="1526" y="427"/>
                  <a:pt x="1523" y="425"/>
                  <a:pt x="1521" y="422"/>
                </a:cubicBezTo>
                <a:cubicBezTo>
                  <a:pt x="1503" y="390"/>
                  <a:pt x="1482" y="359"/>
                  <a:pt x="1459" y="329"/>
                </a:cubicBezTo>
                <a:cubicBezTo>
                  <a:pt x="1449" y="317"/>
                  <a:pt x="1439" y="304"/>
                  <a:pt x="1428" y="292"/>
                </a:cubicBezTo>
                <a:cubicBezTo>
                  <a:pt x="1418" y="280"/>
                  <a:pt x="1407" y="269"/>
                  <a:pt x="1397" y="258"/>
                </a:cubicBezTo>
                <a:cubicBezTo>
                  <a:pt x="1393" y="255"/>
                  <a:pt x="1393" y="249"/>
                  <a:pt x="1397" y="246"/>
                </a:cubicBezTo>
                <a:cubicBezTo>
                  <a:pt x="1400" y="243"/>
                  <a:pt x="1405" y="243"/>
                  <a:pt x="1409" y="246"/>
                </a:cubicBezTo>
                <a:cubicBezTo>
                  <a:pt x="1420" y="257"/>
                  <a:pt x="1431" y="269"/>
                  <a:pt x="1441" y="281"/>
                </a:cubicBezTo>
                <a:cubicBezTo>
                  <a:pt x="1452" y="293"/>
                  <a:pt x="1462" y="306"/>
                  <a:pt x="1473" y="319"/>
                </a:cubicBezTo>
                <a:cubicBezTo>
                  <a:pt x="1496" y="349"/>
                  <a:pt x="1517" y="381"/>
                  <a:pt x="1536" y="414"/>
                </a:cubicBezTo>
                <a:cubicBezTo>
                  <a:pt x="1538" y="418"/>
                  <a:pt x="1537" y="423"/>
                  <a:pt x="1533" y="426"/>
                </a:cubicBezTo>
                <a:cubicBezTo>
                  <a:pt x="1532" y="426"/>
                  <a:pt x="1530" y="427"/>
                  <a:pt x="1529" y="427"/>
                </a:cubicBezTo>
                <a:close/>
                <a:moveTo>
                  <a:pt x="198" y="310"/>
                </a:moveTo>
                <a:cubicBezTo>
                  <a:pt x="196" y="310"/>
                  <a:pt x="194" y="309"/>
                  <a:pt x="193" y="308"/>
                </a:cubicBezTo>
                <a:cubicBezTo>
                  <a:pt x="191" y="307"/>
                  <a:pt x="190" y="305"/>
                  <a:pt x="190" y="302"/>
                </a:cubicBezTo>
                <a:cubicBezTo>
                  <a:pt x="189" y="300"/>
                  <a:pt x="190" y="298"/>
                  <a:pt x="191" y="296"/>
                </a:cubicBezTo>
                <a:cubicBezTo>
                  <a:pt x="194" y="293"/>
                  <a:pt x="200" y="292"/>
                  <a:pt x="203" y="295"/>
                </a:cubicBezTo>
                <a:cubicBezTo>
                  <a:pt x="207" y="298"/>
                  <a:pt x="208" y="303"/>
                  <a:pt x="205" y="307"/>
                </a:cubicBezTo>
                <a:cubicBezTo>
                  <a:pt x="204" y="307"/>
                  <a:pt x="204" y="307"/>
                  <a:pt x="204" y="307"/>
                </a:cubicBezTo>
                <a:cubicBezTo>
                  <a:pt x="203" y="309"/>
                  <a:pt x="200" y="310"/>
                  <a:pt x="198" y="310"/>
                </a:cubicBezTo>
                <a:close/>
                <a:moveTo>
                  <a:pt x="216" y="289"/>
                </a:moveTo>
                <a:cubicBezTo>
                  <a:pt x="214" y="289"/>
                  <a:pt x="212" y="288"/>
                  <a:pt x="211" y="287"/>
                </a:cubicBezTo>
                <a:cubicBezTo>
                  <a:pt x="209" y="285"/>
                  <a:pt x="208" y="283"/>
                  <a:pt x="208" y="281"/>
                </a:cubicBezTo>
                <a:cubicBezTo>
                  <a:pt x="208" y="278"/>
                  <a:pt x="209" y="276"/>
                  <a:pt x="210" y="275"/>
                </a:cubicBezTo>
                <a:cubicBezTo>
                  <a:pt x="232" y="250"/>
                  <a:pt x="255" y="227"/>
                  <a:pt x="279" y="206"/>
                </a:cubicBezTo>
                <a:cubicBezTo>
                  <a:pt x="284" y="201"/>
                  <a:pt x="290" y="197"/>
                  <a:pt x="295" y="192"/>
                </a:cubicBezTo>
                <a:cubicBezTo>
                  <a:pt x="319" y="172"/>
                  <a:pt x="344" y="154"/>
                  <a:pt x="370" y="137"/>
                </a:cubicBezTo>
                <a:cubicBezTo>
                  <a:pt x="370" y="137"/>
                  <a:pt x="370" y="137"/>
                  <a:pt x="370" y="137"/>
                </a:cubicBezTo>
                <a:cubicBezTo>
                  <a:pt x="374" y="134"/>
                  <a:pt x="379" y="135"/>
                  <a:pt x="381" y="139"/>
                </a:cubicBezTo>
                <a:cubicBezTo>
                  <a:pt x="383" y="141"/>
                  <a:pt x="383" y="143"/>
                  <a:pt x="383" y="145"/>
                </a:cubicBezTo>
                <a:cubicBezTo>
                  <a:pt x="382" y="148"/>
                  <a:pt x="381" y="150"/>
                  <a:pt x="379" y="151"/>
                </a:cubicBezTo>
                <a:cubicBezTo>
                  <a:pt x="354" y="168"/>
                  <a:pt x="329" y="186"/>
                  <a:pt x="306" y="205"/>
                </a:cubicBezTo>
                <a:cubicBezTo>
                  <a:pt x="301" y="210"/>
                  <a:pt x="295" y="214"/>
                  <a:pt x="290" y="219"/>
                </a:cubicBezTo>
                <a:cubicBezTo>
                  <a:pt x="267" y="240"/>
                  <a:pt x="244" y="262"/>
                  <a:pt x="223" y="286"/>
                </a:cubicBezTo>
                <a:cubicBezTo>
                  <a:pt x="221" y="288"/>
                  <a:pt x="219" y="289"/>
                  <a:pt x="216" y="289"/>
                </a:cubicBezTo>
                <a:close/>
                <a:moveTo>
                  <a:pt x="1382" y="241"/>
                </a:moveTo>
                <a:cubicBezTo>
                  <a:pt x="1380" y="241"/>
                  <a:pt x="1378" y="240"/>
                  <a:pt x="1377" y="238"/>
                </a:cubicBezTo>
                <a:cubicBezTo>
                  <a:pt x="1375" y="237"/>
                  <a:pt x="1374" y="235"/>
                  <a:pt x="1374" y="232"/>
                </a:cubicBezTo>
                <a:cubicBezTo>
                  <a:pt x="1374" y="230"/>
                  <a:pt x="1375" y="228"/>
                  <a:pt x="1376" y="226"/>
                </a:cubicBezTo>
                <a:cubicBezTo>
                  <a:pt x="1379" y="223"/>
                  <a:pt x="1385" y="223"/>
                  <a:pt x="1388" y="226"/>
                </a:cubicBezTo>
                <a:cubicBezTo>
                  <a:pt x="1390" y="228"/>
                  <a:pt x="1391" y="230"/>
                  <a:pt x="1391" y="232"/>
                </a:cubicBezTo>
                <a:cubicBezTo>
                  <a:pt x="1391" y="234"/>
                  <a:pt x="1390" y="236"/>
                  <a:pt x="1389" y="238"/>
                </a:cubicBezTo>
                <a:cubicBezTo>
                  <a:pt x="1387" y="240"/>
                  <a:pt x="1385" y="241"/>
                  <a:pt x="1382" y="241"/>
                </a:cubicBezTo>
                <a:close/>
                <a:moveTo>
                  <a:pt x="1361" y="222"/>
                </a:moveTo>
                <a:cubicBezTo>
                  <a:pt x="1359" y="222"/>
                  <a:pt x="1357" y="221"/>
                  <a:pt x="1356" y="219"/>
                </a:cubicBezTo>
                <a:cubicBezTo>
                  <a:pt x="1328" y="195"/>
                  <a:pt x="1298" y="172"/>
                  <a:pt x="1267" y="151"/>
                </a:cubicBezTo>
                <a:cubicBezTo>
                  <a:pt x="1241" y="134"/>
                  <a:pt x="1213" y="118"/>
                  <a:pt x="1185" y="104"/>
                </a:cubicBezTo>
                <a:cubicBezTo>
                  <a:pt x="1183" y="103"/>
                  <a:pt x="1181" y="101"/>
                  <a:pt x="1180" y="99"/>
                </a:cubicBezTo>
                <a:cubicBezTo>
                  <a:pt x="1180" y="97"/>
                  <a:pt x="1180" y="94"/>
                  <a:pt x="1181" y="92"/>
                </a:cubicBezTo>
                <a:cubicBezTo>
                  <a:pt x="1183" y="88"/>
                  <a:pt x="1188" y="87"/>
                  <a:pt x="1192" y="89"/>
                </a:cubicBezTo>
                <a:cubicBezTo>
                  <a:pt x="1221" y="103"/>
                  <a:pt x="1249" y="119"/>
                  <a:pt x="1276" y="137"/>
                </a:cubicBezTo>
                <a:cubicBezTo>
                  <a:pt x="1308" y="158"/>
                  <a:pt x="1339" y="182"/>
                  <a:pt x="1367" y="207"/>
                </a:cubicBezTo>
                <a:cubicBezTo>
                  <a:pt x="1367" y="207"/>
                  <a:pt x="1367" y="207"/>
                  <a:pt x="1367" y="207"/>
                </a:cubicBezTo>
                <a:cubicBezTo>
                  <a:pt x="1371" y="210"/>
                  <a:pt x="1371" y="215"/>
                  <a:pt x="1368" y="219"/>
                </a:cubicBezTo>
                <a:cubicBezTo>
                  <a:pt x="1366" y="221"/>
                  <a:pt x="1364" y="222"/>
                  <a:pt x="1361" y="222"/>
                </a:cubicBezTo>
                <a:close/>
                <a:moveTo>
                  <a:pt x="398" y="137"/>
                </a:moveTo>
                <a:cubicBezTo>
                  <a:pt x="395" y="137"/>
                  <a:pt x="393" y="136"/>
                  <a:pt x="391" y="133"/>
                </a:cubicBezTo>
                <a:cubicBezTo>
                  <a:pt x="390" y="131"/>
                  <a:pt x="390" y="129"/>
                  <a:pt x="390" y="127"/>
                </a:cubicBezTo>
                <a:cubicBezTo>
                  <a:pt x="391" y="124"/>
                  <a:pt x="392" y="123"/>
                  <a:pt x="394" y="121"/>
                </a:cubicBezTo>
                <a:cubicBezTo>
                  <a:pt x="398" y="119"/>
                  <a:pt x="403" y="120"/>
                  <a:pt x="406" y="124"/>
                </a:cubicBezTo>
                <a:cubicBezTo>
                  <a:pt x="408" y="128"/>
                  <a:pt x="407" y="133"/>
                  <a:pt x="403" y="136"/>
                </a:cubicBezTo>
                <a:cubicBezTo>
                  <a:pt x="401" y="137"/>
                  <a:pt x="400" y="137"/>
                  <a:pt x="398" y="137"/>
                </a:cubicBezTo>
                <a:close/>
                <a:moveTo>
                  <a:pt x="423" y="123"/>
                </a:moveTo>
                <a:cubicBezTo>
                  <a:pt x="423" y="123"/>
                  <a:pt x="423" y="123"/>
                  <a:pt x="423" y="123"/>
                </a:cubicBezTo>
                <a:cubicBezTo>
                  <a:pt x="420" y="123"/>
                  <a:pt x="417" y="121"/>
                  <a:pt x="415" y="118"/>
                </a:cubicBezTo>
                <a:cubicBezTo>
                  <a:pt x="413" y="114"/>
                  <a:pt x="414" y="109"/>
                  <a:pt x="419" y="107"/>
                </a:cubicBezTo>
                <a:cubicBezTo>
                  <a:pt x="447" y="91"/>
                  <a:pt x="476" y="77"/>
                  <a:pt x="506" y="64"/>
                </a:cubicBezTo>
                <a:cubicBezTo>
                  <a:pt x="528" y="55"/>
                  <a:pt x="550" y="47"/>
                  <a:pt x="572" y="40"/>
                </a:cubicBezTo>
                <a:cubicBezTo>
                  <a:pt x="586" y="36"/>
                  <a:pt x="600" y="32"/>
                  <a:pt x="614" y="28"/>
                </a:cubicBezTo>
                <a:cubicBezTo>
                  <a:pt x="619" y="27"/>
                  <a:pt x="623" y="29"/>
                  <a:pt x="624" y="34"/>
                </a:cubicBezTo>
                <a:cubicBezTo>
                  <a:pt x="625" y="36"/>
                  <a:pt x="625" y="38"/>
                  <a:pt x="624" y="40"/>
                </a:cubicBezTo>
                <a:cubicBezTo>
                  <a:pt x="622" y="42"/>
                  <a:pt x="621" y="44"/>
                  <a:pt x="618" y="44"/>
                </a:cubicBezTo>
                <a:cubicBezTo>
                  <a:pt x="605" y="48"/>
                  <a:pt x="591" y="52"/>
                  <a:pt x="577" y="56"/>
                </a:cubicBezTo>
                <a:cubicBezTo>
                  <a:pt x="555" y="63"/>
                  <a:pt x="534" y="71"/>
                  <a:pt x="512" y="80"/>
                </a:cubicBezTo>
                <a:cubicBezTo>
                  <a:pt x="483" y="92"/>
                  <a:pt x="454" y="106"/>
                  <a:pt x="427" y="122"/>
                </a:cubicBezTo>
                <a:cubicBezTo>
                  <a:pt x="426" y="122"/>
                  <a:pt x="424" y="123"/>
                  <a:pt x="423" y="123"/>
                </a:cubicBezTo>
                <a:close/>
                <a:moveTo>
                  <a:pt x="1163" y="92"/>
                </a:moveTo>
                <a:cubicBezTo>
                  <a:pt x="1162" y="92"/>
                  <a:pt x="1161" y="92"/>
                  <a:pt x="1160" y="92"/>
                </a:cubicBezTo>
                <a:cubicBezTo>
                  <a:pt x="1157" y="91"/>
                  <a:pt x="1156" y="89"/>
                  <a:pt x="1155" y="87"/>
                </a:cubicBezTo>
                <a:cubicBezTo>
                  <a:pt x="1154" y="85"/>
                  <a:pt x="1154" y="82"/>
                  <a:pt x="1155" y="80"/>
                </a:cubicBezTo>
                <a:cubicBezTo>
                  <a:pt x="1157" y="76"/>
                  <a:pt x="1162" y="74"/>
                  <a:pt x="1167" y="76"/>
                </a:cubicBezTo>
                <a:cubicBezTo>
                  <a:pt x="1171" y="78"/>
                  <a:pt x="1173" y="83"/>
                  <a:pt x="1171" y="87"/>
                </a:cubicBezTo>
                <a:cubicBezTo>
                  <a:pt x="1169" y="90"/>
                  <a:pt x="1166" y="92"/>
                  <a:pt x="1163" y="92"/>
                </a:cubicBezTo>
                <a:close/>
                <a:moveTo>
                  <a:pt x="1137" y="81"/>
                </a:moveTo>
                <a:cubicBezTo>
                  <a:pt x="1136" y="81"/>
                  <a:pt x="1135" y="81"/>
                  <a:pt x="1134" y="80"/>
                </a:cubicBezTo>
                <a:cubicBezTo>
                  <a:pt x="1100" y="66"/>
                  <a:pt x="1064" y="54"/>
                  <a:pt x="1028" y="44"/>
                </a:cubicBezTo>
                <a:cubicBezTo>
                  <a:pt x="1028" y="44"/>
                  <a:pt x="1028" y="44"/>
                  <a:pt x="1028" y="44"/>
                </a:cubicBezTo>
                <a:cubicBezTo>
                  <a:pt x="997" y="36"/>
                  <a:pt x="966" y="30"/>
                  <a:pt x="935" y="25"/>
                </a:cubicBezTo>
                <a:cubicBezTo>
                  <a:pt x="933" y="25"/>
                  <a:pt x="931" y="24"/>
                  <a:pt x="929" y="22"/>
                </a:cubicBezTo>
                <a:cubicBezTo>
                  <a:pt x="928" y="20"/>
                  <a:pt x="927" y="18"/>
                  <a:pt x="928" y="16"/>
                </a:cubicBezTo>
                <a:cubicBezTo>
                  <a:pt x="928" y="11"/>
                  <a:pt x="933" y="8"/>
                  <a:pt x="937" y="9"/>
                </a:cubicBezTo>
                <a:cubicBezTo>
                  <a:pt x="969" y="13"/>
                  <a:pt x="1001" y="20"/>
                  <a:pt x="1032" y="28"/>
                </a:cubicBezTo>
                <a:cubicBezTo>
                  <a:pt x="1069" y="38"/>
                  <a:pt x="1105" y="50"/>
                  <a:pt x="1140" y="65"/>
                </a:cubicBezTo>
                <a:cubicBezTo>
                  <a:pt x="1145" y="66"/>
                  <a:pt x="1147" y="71"/>
                  <a:pt x="1145" y="76"/>
                </a:cubicBezTo>
                <a:cubicBezTo>
                  <a:pt x="1144" y="79"/>
                  <a:pt x="1141" y="81"/>
                  <a:pt x="1137" y="81"/>
                </a:cubicBezTo>
                <a:close/>
                <a:moveTo>
                  <a:pt x="644" y="38"/>
                </a:moveTo>
                <a:cubicBezTo>
                  <a:pt x="640" y="38"/>
                  <a:pt x="636" y="35"/>
                  <a:pt x="635" y="31"/>
                </a:cubicBezTo>
                <a:cubicBezTo>
                  <a:pt x="634" y="27"/>
                  <a:pt x="637" y="22"/>
                  <a:pt x="642" y="21"/>
                </a:cubicBezTo>
                <a:cubicBezTo>
                  <a:pt x="646" y="20"/>
                  <a:pt x="651" y="23"/>
                  <a:pt x="652" y="27"/>
                </a:cubicBezTo>
                <a:cubicBezTo>
                  <a:pt x="653" y="32"/>
                  <a:pt x="650" y="37"/>
                  <a:pt x="646" y="38"/>
                </a:cubicBezTo>
                <a:cubicBezTo>
                  <a:pt x="645" y="38"/>
                  <a:pt x="644" y="38"/>
                  <a:pt x="644" y="38"/>
                </a:cubicBezTo>
                <a:close/>
                <a:moveTo>
                  <a:pt x="671" y="32"/>
                </a:moveTo>
                <a:cubicBezTo>
                  <a:pt x="667" y="32"/>
                  <a:pt x="664" y="29"/>
                  <a:pt x="663" y="25"/>
                </a:cubicBezTo>
                <a:cubicBezTo>
                  <a:pt x="663" y="23"/>
                  <a:pt x="663" y="21"/>
                  <a:pt x="664" y="19"/>
                </a:cubicBezTo>
                <a:cubicBezTo>
                  <a:pt x="666" y="17"/>
                  <a:pt x="668" y="16"/>
                  <a:pt x="670" y="15"/>
                </a:cubicBezTo>
                <a:cubicBezTo>
                  <a:pt x="702" y="9"/>
                  <a:pt x="734" y="5"/>
                  <a:pt x="766" y="3"/>
                </a:cubicBezTo>
                <a:cubicBezTo>
                  <a:pt x="766" y="3"/>
                  <a:pt x="766" y="3"/>
                  <a:pt x="766" y="3"/>
                </a:cubicBezTo>
                <a:cubicBezTo>
                  <a:pt x="804" y="0"/>
                  <a:pt x="843" y="0"/>
                  <a:pt x="880" y="3"/>
                </a:cubicBezTo>
                <a:cubicBezTo>
                  <a:pt x="885" y="3"/>
                  <a:pt x="888" y="7"/>
                  <a:pt x="888" y="12"/>
                </a:cubicBezTo>
                <a:cubicBezTo>
                  <a:pt x="888" y="16"/>
                  <a:pt x="884" y="20"/>
                  <a:pt x="879" y="20"/>
                </a:cubicBezTo>
                <a:cubicBezTo>
                  <a:pt x="842" y="17"/>
                  <a:pt x="804" y="17"/>
                  <a:pt x="767" y="20"/>
                </a:cubicBezTo>
                <a:cubicBezTo>
                  <a:pt x="767" y="20"/>
                  <a:pt x="767" y="20"/>
                  <a:pt x="767" y="20"/>
                </a:cubicBezTo>
                <a:cubicBezTo>
                  <a:pt x="736" y="22"/>
                  <a:pt x="704" y="26"/>
                  <a:pt x="673" y="32"/>
                </a:cubicBezTo>
                <a:cubicBezTo>
                  <a:pt x="672" y="32"/>
                  <a:pt x="672" y="32"/>
                  <a:pt x="671" y="32"/>
                </a:cubicBezTo>
                <a:close/>
                <a:moveTo>
                  <a:pt x="908" y="22"/>
                </a:moveTo>
                <a:cubicBezTo>
                  <a:pt x="908" y="22"/>
                  <a:pt x="907" y="22"/>
                  <a:pt x="907" y="22"/>
                </a:cubicBezTo>
                <a:cubicBezTo>
                  <a:pt x="905" y="22"/>
                  <a:pt x="903" y="21"/>
                  <a:pt x="901" y="19"/>
                </a:cubicBezTo>
                <a:cubicBezTo>
                  <a:pt x="900" y="17"/>
                  <a:pt x="899" y="15"/>
                  <a:pt x="899" y="13"/>
                </a:cubicBezTo>
                <a:cubicBezTo>
                  <a:pt x="900" y="8"/>
                  <a:pt x="904" y="5"/>
                  <a:pt x="909" y="5"/>
                </a:cubicBezTo>
                <a:cubicBezTo>
                  <a:pt x="913" y="6"/>
                  <a:pt x="917" y="10"/>
                  <a:pt x="916" y="14"/>
                </a:cubicBezTo>
                <a:cubicBezTo>
                  <a:pt x="916" y="19"/>
                  <a:pt x="912" y="22"/>
                  <a:pt x="908" y="22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9ED9CFE3-ACD7-4CAB-BAB3-0DF1E60EABD9}"/>
              </a:ext>
            </a:extLst>
          </p:cNvPr>
          <p:cNvSpPr>
            <a:spLocks noEditPoints="1"/>
          </p:cNvSpPr>
          <p:nvPr/>
        </p:nvSpPr>
        <p:spPr bwMode="auto">
          <a:xfrm>
            <a:off x="4849182" y="2181388"/>
            <a:ext cx="2497606" cy="2496812"/>
          </a:xfrm>
          <a:custGeom>
            <a:avLst/>
            <a:gdLst>
              <a:gd name="T0" fmla="*/ 922 w 1572"/>
              <a:gd name="T1" fmla="*/ 1542 h 1571"/>
              <a:gd name="T2" fmla="*/ 1160 w 1572"/>
              <a:gd name="T3" fmla="*/ 1467 h 1571"/>
              <a:gd name="T4" fmla="*/ 925 w 1572"/>
              <a:gd name="T5" fmla="*/ 1559 h 1571"/>
              <a:gd name="T6" fmla="*/ 743 w 1572"/>
              <a:gd name="T7" fmla="*/ 1570 h 1571"/>
              <a:gd name="T8" fmla="*/ 744 w 1572"/>
              <a:gd name="T9" fmla="*/ 1553 h 1571"/>
              <a:gd name="T10" fmla="*/ 680 w 1572"/>
              <a:gd name="T11" fmla="*/ 1564 h 1571"/>
              <a:gd name="T12" fmla="*/ 342 w 1572"/>
              <a:gd name="T13" fmla="*/ 1434 h 1571"/>
              <a:gd name="T14" fmla="*/ 453 w 1572"/>
              <a:gd name="T15" fmla="*/ 1479 h 1571"/>
              <a:gd name="T16" fmla="*/ 681 w 1572"/>
              <a:gd name="T17" fmla="*/ 1564 h 1571"/>
              <a:gd name="T18" fmla="*/ 1201 w 1572"/>
              <a:gd name="T19" fmla="*/ 1433 h 1571"/>
              <a:gd name="T20" fmla="*/ 1187 w 1572"/>
              <a:gd name="T21" fmla="*/ 1460 h 1571"/>
              <a:gd name="T22" fmla="*/ 1304 w 1572"/>
              <a:gd name="T23" fmla="*/ 1353 h 1571"/>
              <a:gd name="T24" fmla="*/ 1257 w 1572"/>
              <a:gd name="T25" fmla="*/ 1412 h 1571"/>
              <a:gd name="T26" fmla="*/ 273 w 1572"/>
              <a:gd name="T27" fmla="*/ 1370 h 1571"/>
              <a:gd name="T28" fmla="*/ 297 w 1572"/>
              <a:gd name="T29" fmla="*/ 1398 h 1571"/>
              <a:gd name="T30" fmla="*/ 95 w 1572"/>
              <a:gd name="T31" fmla="*/ 1161 h 1571"/>
              <a:gd name="T32" fmla="*/ 51 w 1572"/>
              <a:gd name="T33" fmla="*/ 1040 h 1571"/>
              <a:gd name="T34" fmla="*/ 110 w 1572"/>
              <a:gd name="T35" fmla="*/ 1153 h 1571"/>
              <a:gd name="T36" fmla="*/ 250 w 1572"/>
              <a:gd name="T37" fmla="*/ 1357 h 1571"/>
              <a:gd name="T38" fmla="*/ 1486 w 1572"/>
              <a:gd name="T39" fmla="*/ 1104 h 1571"/>
              <a:gd name="T40" fmla="*/ 1360 w 1572"/>
              <a:gd name="T41" fmla="*/ 1318 h 1571"/>
              <a:gd name="T42" fmla="*/ 1507 w 1572"/>
              <a:gd name="T43" fmla="*/ 1051 h 1571"/>
              <a:gd name="T44" fmla="*/ 1523 w 1572"/>
              <a:gd name="T45" fmla="*/ 1057 h 1571"/>
              <a:gd name="T46" fmla="*/ 1534 w 1572"/>
              <a:gd name="T47" fmla="*/ 999 h 1571"/>
              <a:gd name="T48" fmla="*/ 1555 w 1572"/>
              <a:gd name="T49" fmla="*/ 785 h 1571"/>
              <a:gd name="T50" fmla="*/ 1556 w 1572"/>
              <a:gd name="T51" fmla="*/ 630 h 1571"/>
              <a:gd name="T52" fmla="*/ 1567 w 1572"/>
              <a:gd name="T53" fmla="*/ 875 h 1571"/>
              <a:gd name="T54" fmla="*/ 27 w 1572"/>
              <a:gd name="T55" fmla="*/ 991 h 1571"/>
              <a:gd name="T56" fmla="*/ 43 w 1572"/>
              <a:gd name="T57" fmla="*/ 987 h 1571"/>
              <a:gd name="T58" fmla="*/ 13 w 1572"/>
              <a:gd name="T59" fmla="*/ 930 h 1571"/>
              <a:gd name="T60" fmla="*/ 6 w 1572"/>
              <a:gd name="T61" fmla="*/ 685 h 1571"/>
              <a:gd name="T62" fmla="*/ 23 w 1572"/>
              <a:gd name="T63" fmla="*/ 687 h 1571"/>
              <a:gd name="T64" fmla="*/ 30 w 1572"/>
              <a:gd name="T65" fmla="*/ 927 h 1571"/>
              <a:gd name="T66" fmla="*/ 1531 w 1572"/>
              <a:gd name="T67" fmla="*/ 595 h 1571"/>
              <a:gd name="T68" fmla="*/ 1547 w 1572"/>
              <a:gd name="T69" fmla="*/ 591 h 1571"/>
              <a:gd name="T70" fmla="*/ 1506 w 1572"/>
              <a:gd name="T71" fmla="*/ 515 h 1571"/>
              <a:gd name="T72" fmla="*/ 1317 w 1572"/>
              <a:gd name="T73" fmla="*/ 229 h 1571"/>
              <a:gd name="T74" fmla="*/ 1329 w 1572"/>
              <a:gd name="T75" fmla="*/ 217 h 1571"/>
              <a:gd name="T76" fmla="*/ 1522 w 1572"/>
              <a:gd name="T77" fmla="*/ 509 h 1571"/>
              <a:gd name="T78" fmla="*/ 55 w 1572"/>
              <a:gd name="T79" fmla="*/ 519 h 1571"/>
              <a:gd name="T80" fmla="*/ 74 w 1572"/>
              <a:gd name="T81" fmla="*/ 493 h 1571"/>
              <a:gd name="T82" fmla="*/ 79 w 1572"/>
              <a:gd name="T83" fmla="*/ 461 h 1571"/>
              <a:gd name="T84" fmla="*/ 230 w 1572"/>
              <a:gd name="T85" fmla="*/ 229 h 1571"/>
              <a:gd name="T86" fmla="*/ 242 w 1572"/>
              <a:gd name="T87" fmla="*/ 241 h 1571"/>
              <a:gd name="T88" fmla="*/ 82 w 1572"/>
              <a:gd name="T89" fmla="*/ 462 h 1571"/>
              <a:gd name="T90" fmla="*/ 1260 w 1572"/>
              <a:gd name="T91" fmla="*/ 169 h 1571"/>
              <a:gd name="T92" fmla="*/ 1284 w 1572"/>
              <a:gd name="T93" fmla="*/ 197 h 1571"/>
              <a:gd name="T94" fmla="*/ 1109 w 1572"/>
              <a:gd name="T95" fmla="*/ 87 h 1571"/>
              <a:gd name="T96" fmla="*/ 880 w 1572"/>
              <a:gd name="T97" fmla="*/ 5 h 1571"/>
              <a:gd name="T98" fmla="*/ 1221 w 1572"/>
              <a:gd name="T99" fmla="*/ 131 h 1571"/>
              <a:gd name="T100" fmla="*/ 349 w 1572"/>
              <a:gd name="T101" fmla="*/ 141 h 1571"/>
              <a:gd name="T102" fmla="*/ 380 w 1572"/>
              <a:gd name="T103" fmla="*/ 132 h 1571"/>
              <a:gd name="T104" fmla="*/ 402 w 1572"/>
              <a:gd name="T105" fmla="*/ 109 h 1571"/>
              <a:gd name="T106" fmla="*/ 636 w 1572"/>
              <a:gd name="T107" fmla="*/ 14 h 1571"/>
              <a:gd name="T108" fmla="*/ 639 w 1572"/>
              <a:gd name="T109" fmla="*/ 30 h 1571"/>
              <a:gd name="T110" fmla="*/ 410 w 1572"/>
              <a:gd name="T111" fmla="*/ 113 h 1571"/>
              <a:gd name="T112" fmla="*/ 809 w 1572"/>
              <a:gd name="T113" fmla="*/ 8 h 1571"/>
              <a:gd name="T114" fmla="*/ 840 w 1572"/>
              <a:gd name="T115" fmla="*/ 18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72" h="1571">
                <a:moveTo>
                  <a:pt x="805" y="1571"/>
                </a:moveTo>
                <a:cubicBezTo>
                  <a:pt x="801" y="1571"/>
                  <a:pt x="797" y="1567"/>
                  <a:pt x="797" y="1563"/>
                </a:cubicBezTo>
                <a:cubicBezTo>
                  <a:pt x="797" y="1558"/>
                  <a:pt x="800" y="1554"/>
                  <a:pt x="805" y="1554"/>
                </a:cubicBezTo>
                <a:cubicBezTo>
                  <a:pt x="844" y="1553"/>
                  <a:pt x="883" y="1549"/>
                  <a:pt x="922" y="1542"/>
                </a:cubicBezTo>
                <a:cubicBezTo>
                  <a:pt x="922" y="1542"/>
                  <a:pt x="922" y="1542"/>
                  <a:pt x="922" y="1542"/>
                </a:cubicBezTo>
                <a:cubicBezTo>
                  <a:pt x="966" y="1534"/>
                  <a:pt x="1010" y="1523"/>
                  <a:pt x="1052" y="1507"/>
                </a:cubicBezTo>
                <a:cubicBezTo>
                  <a:pt x="1085" y="1495"/>
                  <a:pt x="1117" y="1480"/>
                  <a:pt x="1148" y="1464"/>
                </a:cubicBezTo>
                <a:cubicBezTo>
                  <a:pt x="1152" y="1462"/>
                  <a:pt x="1158" y="1463"/>
                  <a:pt x="1160" y="1467"/>
                </a:cubicBezTo>
                <a:cubicBezTo>
                  <a:pt x="1162" y="1471"/>
                  <a:pt x="1160" y="1476"/>
                  <a:pt x="1156" y="1479"/>
                </a:cubicBezTo>
                <a:cubicBezTo>
                  <a:pt x="1124" y="1496"/>
                  <a:pt x="1091" y="1511"/>
                  <a:pt x="1057" y="1523"/>
                </a:cubicBezTo>
                <a:cubicBezTo>
                  <a:pt x="1015" y="1539"/>
                  <a:pt x="970" y="1551"/>
                  <a:pt x="925" y="1559"/>
                </a:cubicBezTo>
                <a:cubicBezTo>
                  <a:pt x="925" y="1559"/>
                  <a:pt x="925" y="1559"/>
                  <a:pt x="925" y="1559"/>
                </a:cubicBezTo>
                <a:cubicBezTo>
                  <a:pt x="886" y="1566"/>
                  <a:pt x="845" y="1570"/>
                  <a:pt x="806" y="1571"/>
                </a:cubicBezTo>
                <a:cubicBezTo>
                  <a:pt x="806" y="1571"/>
                  <a:pt x="805" y="1571"/>
                  <a:pt x="805" y="1571"/>
                </a:cubicBezTo>
                <a:close/>
                <a:moveTo>
                  <a:pt x="743" y="1570"/>
                </a:moveTo>
                <a:cubicBezTo>
                  <a:pt x="743" y="1570"/>
                  <a:pt x="743" y="1570"/>
                  <a:pt x="743" y="1570"/>
                </a:cubicBezTo>
                <a:cubicBezTo>
                  <a:pt x="735" y="1570"/>
                  <a:pt x="727" y="1569"/>
                  <a:pt x="720" y="1569"/>
                </a:cubicBezTo>
                <a:cubicBezTo>
                  <a:pt x="715" y="1568"/>
                  <a:pt x="712" y="1564"/>
                  <a:pt x="712" y="1559"/>
                </a:cubicBezTo>
                <a:cubicBezTo>
                  <a:pt x="713" y="1555"/>
                  <a:pt x="717" y="1551"/>
                  <a:pt x="721" y="1552"/>
                </a:cubicBezTo>
                <a:cubicBezTo>
                  <a:pt x="729" y="1552"/>
                  <a:pt x="736" y="1553"/>
                  <a:pt x="744" y="1553"/>
                </a:cubicBezTo>
                <a:cubicBezTo>
                  <a:pt x="748" y="1553"/>
                  <a:pt x="752" y="1557"/>
                  <a:pt x="752" y="1562"/>
                </a:cubicBezTo>
                <a:cubicBezTo>
                  <a:pt x="751" y="1567"/>
                  <a:pt x="748" y="1570"/>
                  <a:pt x="743" y="1570"/>
                </a:cubicBezTo>
                <a:close/>
                <a:moveTo>
                  <a:pt x="681" y="1564"/>
                </a:moveTo>
                <a:cubicBezTo>
                  <a:pt x="681" y="1564"/>
                  <a:pt x="681" y="1564"/>
                  <a:pt x="680" y="1564"/>
                </a:cubicBezTo>
                <a:cubicBezTo>
                  <a:pt x="605" y="1554"/>
                  <a:pt x="533" y="1534"/>
                  <a:pt x="464" y="1503"/>
                </a:cubicBezTo>
                <a:cubicBezTo>
                  <a:pt x="458" y="1500"/>
                  <a:pt x="452" y="1497"/>
                  <a:pt x="446" y="1494"/>
                </a:cubicBezTo>
                <a:cubicBezTo>
                  <a:pt x="446" y="1494"/>
                  <a:pt x="446" y="1494"/>
                  <a:pt x="445" y="1494"/>
                </a:cubicBezTo>
                <a:cubicBezTo>
                  <a:pt x="410" y="1477"/>
                  <a:pt x="375" y="1457"/>
                  <a:pt x="342" y="1434"/>
                </a:cubicBezTo>
                <a:cubicBezTo>
                  <a:pt x="338" y="1431"/>
                  <a:pt x="337" y="1426"/>
                  <a:pt x="339" y="1422"/>
                </a:cubicBezTo>
                <a:cubicBezTo>
                  <a:pt x="342" y="1418"/>
                  <a:pt x="347" y="1417"/>
                  <a:pt x="351" y="1420"/>
                </a:cubicBezTo>
                <a:cubicBezTo>
                  <a:pt x="383" y="1442"/>
                  <a:pt x="418" y="1462"/>
                  <a:pt x="453" y="1479"/>
                </a:cubicBezTo>
                <a:cubicBezTo>
                  <a:pt x="453" y="1479"/>
                  <a:pt x="453" y="1479"/>
                  <a:pt x="453" y="1479"/>
                </a:cubicBezTo>
                <a:cubicBezTo>
                  <a:pt x="459" y="1482"/>
                  <a:pt x="465" y="1485"/>
                  <a:pt x="471" y="1487"/>
                </a:cubicBezTo>
                <a:cubicBezTo>
                  <a:pt x="538" y="1517"/>
                  <a:pt x="609" y="1538"/>
                  <a:pt x="682" y="1547"/>
                </a:cubicBezTo>
                <a:cubicBezTo>
                  <a:pt x="687" y="1548"/>
                  <a:pt x="690" y="1552"/>
                  <a:pt x="690" y="1557"/>
                </a:cubicBezTo>
                <a:cubicBezTo>
                  <a:pt x="689" y="1561"/>
                  <a:pt x="685" y="1564"/>
                  <a:pt x="681" y="1564"/>
                </a:cubicBezTo>
                <a:close/>
                <a:moveTo>
                  <a:pt x="1187" y="1460"/>
                </a:moveTo>
                <a:cubicBezTo>
                  <a:pt x="1184" y="1460"/>
                  <a:pt x="1181" y="1459"/>
                  <a:pt x="1179" y="1456"/>
                </a:cubicBezTo>
                <a:cubicBezTo>
                  <a:pt x="1177" y="1452"/>
                  <a:pt x="1178" y="1447"/>
                  <a:pt x="1182" y="1444"/>
                </a:cubicBezTo>
                <a:cubicBezTo>
                  <a:pt x="1189" y="1441"/>
                  <a:pt x="1195" y="1437"/>
                  <a:pt x="1201" y="1433"/>
                </a:cubicBezTo>
                <a:cubicBezTo>
                  <a:pt x="1205" y="1430"/>
                  <a:pt x="1211" y="1431"/>
                  <a:pt x="1213" y="1435"/>
                </a:cubicBezTo>
                <a:cubicBezTo>
                  <a:pt x="1216" y="1439"/>
                  <a:pt x="1214" y="1444"/>
                  <a:pt x="1211" y="1447"/>
                </a:cubicBezTo>
                <a:cubicBezTo>
                  <a:pt x="1204" y="1451"/>
                  <a:pt x="1198" y="1455"/>
                  <a:pt x="1191" y="1459"/>
                </a:cubicBezTo>
                <a:cubicBezTo>
                  <a:pt x="1190" y="1460"/>
                  <a:pt x="1188" y="1460"/>
                  <a:pt x="1187" y="1460"/>
                </a:cubicBezTo>
                <a:close/>
                <a:moveTo>
                  <a:pt x="1257" y="1412"/>
                </a:moveTo>
                <a:cubicBezTo>
                  <a:pt x="1254" y="1412"/>
                  <a:pt x="1252" y="1411"/>
                  <a:pt x="1250" y="1409"/>
                </a:cubicBezTo>
                <a:cubicBezTo>
                  <a:pt x="1247" y="1405"/>
                  <a:pt x="1248" y="1400"/>
                  <a:pt x="1252" y="1397"/>
                </a:cubicBezTo>
                <a:cubicBezTo>
                  <a:pt x="1270" y="1383"/>
                  <a:pt x="1287" y="1369"/>
                  <a:pt x="1304" y="1353"/>
                </a:cubicBezTo>
                <a:cubicBezTo>
                  <a:pt x="1308" y="1350"/>
                  <a:pt x="1313" y="1351"/>
                  <a:pt x="1316" y="1354"/>
                </a:cubicBezTo>
                <a:cubicBezTo>
                  <a:pt x="1319" y="1357"/>
                  <a:pt x="1319" y="1363"/>
                  <a:pt x="1316" y="1366"/>
                </a:cubicBezTo>
                <a:cubicBezTo>
                  <a:pt x="1298" y="1382"/>
                  <a:pt x="1280" y="1397"/>
                  <a:pt x="1262" y="1411"/>
                </a:cubicBezTo>
                <a:cubicBezTo>
                  <a:pt x="1260" y="1412"/>
                  <a:pt x="1259" y="1412"/>
                  <a:pt x="1257" y="1412"/>
                </a:cubicBezTo>
                <a:close/>
                <a:moveTo>
                  <a:pt x="297" y="1398"/>
                </a:moveTo>
                <a:cubicBezTo>
                  <a:pt x="295" y="1398"/>
                  <a:pt x="293" y="1398"/>
                  <a:pt x="291" y="1396"/>
                </a:cubicBezTo>
                <a:cubicBezTo>
                  <a:pt x="285" y="1392"/>
                  <a:pt x="279" y="1387"/>
                  <a:pt x="274" y="1382"/>
                </a:cubicBezTo>
                <a:cubicBezTo>
                  <a:pt x="270" y="1379"/>
                  <a:pt x="270" y="1373"/>
                  <a:pt x="273" y="1370"/>
                </a:cubicBezTo>
                <a:cubicBezTo>
                  <a:pt x="276" y="1366"/>
                  <a:pt x="281" y="1366"/>
                  <a:pt x="285" y="1369"/>
                </a:cubicBezTo>
                <a:cubicBezTo>
                  <a:pt x="290" y="1374"/>
                  <a:pt x="296" y="1378"/>
                  <a:pt x="302" y="1383"/>
                </a:cubicBezTo>
                <a:cubicBezTo>
                  <a:pt x="306" y="1386"/>
                  <a:pt x="306" y="1392"/>
                  <a:pt x="303" y="1395"/>
                </a:cubicBezTo>
                <a:cubicBezTo>
                  <a:pt x="302" y="1397"/>
                  <a:pt x="299" y="1398"/>
                  <a:pt x="297" y="1398"/>
                </a:cubicBezTo>
                <a:close/>
                <a:moveTo>
                  <a:pt x="250" y="1357"/>
                </a:moveTo>
                <a:cubicBezTo>
                  <a:pt x="248" y="1357"/>
                  <a:pt x="246" y="1356"/>
                  <a:pt x="244" y="1355"/>
                </a:cubicBezTo>
                <a:cubicBezTo>
                  <a:pt x="235" y="1346"/>
                  <a:pt x="226" y="1337"/>
                  <a:pt x="217" y="1328"/>
                </a:cubicBezTo>
                <a:cubicBezTo>
                  <a:pt x="169" y="1278"/>
                  <a:pt x="128" y="1222"/>
                  <a:pt x="95" y="1161"/>
                </a:cubicBezTo>
                <a:cubicBezTo>
                  <a:pt x="95" y="1161"/>
                  <a:pt x="95" y="1161"/>
                  <a:pt x="95" y="1161"/>
                </a:cubicBezTo>
                <a:cubicBezTo>
                  <a:pt x="80" y="1133"/>
                  <a:pt x="66" y="1103"/>
                  <a:pt x="54" y="1074"/>
                </a:cubicBezTo>
                <a:cubicBezTo>
                  <a:pt x="51" y="1066"/>
                  <a:pt x="48" y="1059"/>
                  <a:pt x="46" y="1051"/>
                </a:cubicBezTo>
                <a:cubicBezTo>
                  <a:pt x="44" y="1047"/>
                  <a:pt x="46" y="1042"/>
                  <a:pt x="51" y="1040"/>
                </a:cubicBezTo>
                <a:cubicBezTo>
                  <a:pt x="55" y="1039"/>
                  <a:pt x="60" y="1041"/>
                  <a:pt x="62" y="1046"/>
                </a:cubicBezTo>
                <a:cubicBezTo>
                  <a:pt x="64" y="1053"/>
                  <a:pt x="67" y="1060"/>
                  <a:pt x="70" y="1068"/>
                </a:cubicBezTo>
                <a:cubicBezTo>
                  <a:pt x="81" y="1097"/>
                  <a:pt x="95" y="1125"/>
                  <a:pt x="110" y="1153"/>
                </a:cubicBezTo>
                <a:cubicBezTo>
                  <a:pt x="110" y="1153"/>
                  <a:pt x="110" y="1153"/>
                  <a:pt x="110" y="1153"/>
                </a:cubicBezTo>
                <a:cubicBezTo>
                  <a:pt x="142" y="1212"/>
                  <a:pt x="183" y="1267"/>
                  <a:pt x="230" y="1316"/>
                </a:cubicBezTo>
                <a:cubicBezTo>
                  <a:pt x="238" y="1325"/>
                  <a:pt x="247" y="1334"/>
                  <a:pt x="256" y="1343"/>
                </a:cubicBezTo>
                <a:cubicBezTo>
                  <a:pt x="259" y="1346"/>
                  <a:pt x="259" y="1351"/>
                  <a:pt x="256" y="1355"/>
                </a:cubicBezTo>
                <a:cubicBezTo>
                  <a:pt x="254" y="1356"/>
                  <a:pt x="252" y="1357"/>
                  <a:pt x="250" y="1357"/>
                </a:cubicBezTo>
                <a:close/>
                <a:moveTo>
                  <a:pt x="1360" y="1318"/>
                </a:moveTo>
                <a:cubicBezTo>
                  <a:pt x="1358" y="1318"/>
                  <a:pt x="1356" y="1317"/>
                  <a:pt x="1354" y="1316"/>
                </a:cubicBezTo>
                <a:cubicBezTo>
                  <a:pt x="1351" y="1313"/>
                  <a:pt x="1351" y="1307"/>
                  <a:pt x="1354" y="1304"/>
                </a:cubicBezTo>
                <a:cubicBezTo>
                  <a:pt x="1408" y="1244"/>
                  <a:pt x="1453" y="1177"/>
                  <a:pt x="1486" y="1104"/>
                </a:cubicBezTo>
                <a:cubicBezTo>
                  <a:pt x="1488" y="1100"/>
                  <a:pt x="1493" y="1098"/>
                  <a:pt x="1497" y="1100"/>
                </a:cubicBezTo>
                <a:cubicBezTo>
                  <a:pt x="1501" y="1102"/>
                  <a:pt x="1503" y="1107"/>
                  <a:pt x="1501" y="1111"/>
                </a:cubicBezTo>
                <a:cubicBezTo>
                  <a:pt x="1467" y="1186"/>
                  <a:pt x="1422" y="1254"/>
                  <a:pt x="1366" y="1315"/>
                </a:cubicBezTo>
                <a:cubicBezTo>
                  <a:pt x="1365" y="1317"/>
                  <a:pt x="1362" y="1318"/>
                  <a:pt x="1360" y="1318"/>
                </a:cubicBezTo>
                <a:close/>
                <a:moveTo>
                  <a:pt x="1509" y="1079"/>
                </a:moveTo>
                <a:cubicBezTo>
                  <a:pt x="1508" y="1079"/>
                  <a:pt x="1507" y="1079"/>
                  <a:pt x="1506" y="1079"/>
                </a:cubicBezTo>
                <a:cubicBezTo>
                  <a:pt x="1502" y="1077"/>
                  <a:pt x="1499" y="1072"/>
                  <a:pt x="1501" y="1068"/>
                </a:cubicBezTo>
                <a:cubicBezTo>
                  <a:pt x="1503" y="1062"/>
                  <a:pt x="1505" y="1057"/>
                  <a:pt x="1507" y="1051"/>
                </a:cubicBezTo>
                <a:cubicBezTo>
                  <a:pt x="1509" y="1047"/>
                  <a:pt x="1509" y="1047"/>
                  <a:pt x="1509" y="1047"/>
                </a:cubicBezTo>
                <a:cubicBezTo>
                  <a:pt x="1511" y="1042"/>
                  <a:pt x="1516" y="1040"/>
                  <a:pt x="1520" y="1042"/>
                </a:cubicBezTo>
                <a:cubicBezTo>
                  <a:pt x="1524" y="1043"/>
                  <a:pt x="1527" y="1048"/>
                  <a:pt x="1525" y="1053"/>
                </a:cubicBezTo>
                <a:cubicBezTo>
                  <a:pt x="1523" y="1057"/>
                  <a:pt x="1523" y="1057"/>
                  <a:pt x="1523" y="1057"/>
                </a:cubicBezTo>
                <a:cubicBezTo>
                  <a:pt x="1521" y="1063"/>
                  <a:pt x="1519" y="1068"/>
                  <a:pt x="1517" y="1074"/>
                </a:cubicBezTo>
                <a:cubicBezTo>
                  <a:pt x="1516" y="1077"/>
                  <a:pt x="1512" y="1079"/>
                  <a:pt x="1509" y="1079"/>
                </a:cubicBezTo>
                <a:close/>
                <a:moveTo>
                  <a:pt x="1536" y="999"/>
                </a:moveTo>
                <a:cubicBezTo>
                  <a:pt x="1535" y="999"/>
                  <a:pt x="1534" y="999"/>
                  <a:pt x="1534" y="999"/>
                </a:cubicBezTo>
                <a:cubicBezTo>
                  <a:pt x="1529" y="997"/>
                  <a:pt x="1526" y="993"/>
                  <a:pt x="1528" y="988"/>
                </a:cubicBezTo>
                <a:cubicBezTo>
                  <a:pt x="1538" y="951"/>
                  <a:pt x="1545" y="912"/>
                  <a:pt x="1550" y="873"/>
                </a:cubicBezTo>
                <a:cubicBezTo>
                  <a:pt x="1550" y="873"/>
                  <a:pt x="1550" y="873"/>
                  <a:pt x="1550" y="873"/>
                </a:cubicBezTo>
                <a:cubicBezTo>
                  <a:pt x="1553" y="844"/>
                  <a:pt x="1555" y="814"/>
                  <a:pt x="1555" y="785"/>
                </a:cubicBezTo>
                <a:cubicBezTo>
                  <a:pt x="1555" y="777"/>
                  <a:pt x="1555" y="768"/>
                  <a:pt x="1554" y="759"/>
                </a:cubicBezTo>
                <a:cubicBezTo>
                  <a:pt x="1553" y="717"/>
                  <a:pt x="1548" y="675"/>
                  <a:pt x="1540" y="633"/>
                </a:cubicBezTo>
                <a:cubicBezTo>
                  <a:pt x="1539" y="629"/>
                  <a:pt x="1542" y="624"/>
                  <a:pt x="1546" y="623"/>
                </a:cubicBezTo>
                <a:cubicBezTo>
                  <a:pt x="1551" y="623"/>
                  <a:pt x="1555" y="626"/>
                  <a:pt x="1556" y="630"/>
                </a:cubicBezTo>
                <a:cubicBezTo>
                  <a:pt x="1565" y="672"/>
                  <a:pt x="1570" y="716"/>
                  <a:pt x="1571" y="758"/>
                </a:cubicBezTo>
                <a:cubicBezTo>
                  <a:pt x="1572" y="767"/>
                  <a:pt x="1572" y="776"/>
                  <a:pt x="1572" y="785"/>
                </a:cubicBezTo>
                <a:cubicBezTo>
                  <a:pt x="1572" y="815"/>
                  <a:pt x="1570" y="845"/>
                  <a:pt x="1567" y="875"/>
                </a:cubicBezTo>
                <a:cubicBezTo>
                  <a:pt x="1567" y="875"/>
                  <a:pt x="1567" y="875"/>
                  <a:pt x="1567" y="875"/>
                </a:cubicBezTo>
                <a:cubicBezTo>
                  <a:pt x="1562" y="915"/>
                  <a:pt x="1554" y="954"/>
                  <a:pt x="1544" y="993"/>
                </a:cubicBezTo>
                <a:cubicBezTo>
                  <a:pt x="1543" y="996"/>
                  <a:pt x="1540" y="999"/>
                  <a:pt x="1536" y="999"/>
                </a:cubicBezTo>
                <a:close/>
                <a:moveTo>
                  <a:pt x="35" y="998"/>
                </a:moveTo>
                <a:cubicBezTo>
                  <a:pt x="31" y="998"/>
                  <a:pt x="28" y="995"/>
                  <a:pt x="27" y="991"/>
                </a:cubicBezTo>
                <a:cubicBezTo>
                  <a:pt x="25" y="984"/>
                  <a:pt x="23" y="976"/>
                  <a:pt x="21" y="969"/>
                </a:cubicBezTo>
                <a:cubicBezTo>
                  <a:pt x="20" y="965"/>
                  <a:pt x="23" y="960"/>
                  <a:pt x="28" y="959"/>
                </a:cubicBezTo>
                <a:cubicBezTo>
                  <a:pt x="32" y="958"/>
                  <a:pt x="37" y="961"/>
                  <a:pt x="38" y="965"/>
                </a:cubicBezTo>
                <a:cubicBezTo>
                  <a:pt x="39" y="972"/>
                  <a:pt x="41" y="980"/>
                  <a:pt x="43" y="987"/>
                </a:cubicBezTo>
                <a:cubicBezTo>
                  <a:pt x="44" y="991"/>
                  <a:pt x="42" y="996"/>
                  <a:pt x="37" y="997"/>
                </a:cubicBezTo>
                <a:cubicBezTo>
                  <a:pt x="37" y="997"/>
                  <a:pt x="36" y="998"/>
                  <a:pt x="35" y="998"/>
                </a:cubicBezTo>
                <a:close/>
                <a:moveTo>
                  <a:pt x="21" y="937"/>
                </a:moveTo>
                <a:cubicBezTo>
                  <a:pt x="17" y="937"/>
                  <a:pt x="14" y="934"/>
                  <a:pt x="13" y="930"/>
                </a:cubicBezTo>
                <a:cubicBezTo>
                  <a:pt x="4" y="882"/>
                  <a:pt x="0" y="834"/>
                  <a:pt x="0" y="786"/>
                </a:cubicBezTo>
                <a:cubicBezTo>
                  <a:pt x="0" y="783"/>
                  <a:pt x="0" y="779"/>
                  <a:pt x="0" y="776"/>
                </a:cubicBezTo>
                <a:cubicBezTo>
                  <a:pt x="0" y="746"/>
                  <a:pt x="2" y="715"/>
                  <a:pt x="6" y="685"/>
                </a:cubicBezTo>
                <a:cubicBezTo>
                  <a:pt x="6" y="685"/>
                  <a:pt x="6" y="685"/>
                  <a:pt x="6" y="685"/>
                </a:cubicBezTo>
                <a:cubicBezTo>
                  <a:pt x="11" y="645"/>
                  <a:pt x="19" y="606"/>
                  <a:pt x="30" y="568"/>
                </a:cubicBezTo>
                <a:cubicBezTo>
                  <a:pt x="32" y="563"/>
                  <a:pt x="36" y="560"/>
                  <a:pt x="41" y="562"/>
                </a:cubicBezTo>
                <a:cubicBezTo>
                  <a:pt x="45" y="563"/>
                  <a:pt x="48" y="568"/>
                  <a:pt x="47" y="572"/>
                </a:cubicBezTo>
                <a:cubicBezTo>
                  <a:pt x="36" y="610"/>
                  <a:pt x="28" y="648"/>
                  <a:pt x="23" y="687"/>
                </a:cubicBezTo>
                <a:cubicBezTo>
                  <a:pt x="23" y="687"/>
                  <a:pt x="23" y="687"/>
                  <a:pt x="23" y="687"/>
                </a:cubicBezTo>
                <a:cubicBezTo>
                  <a:pt x="19" y="717"/>
                  <a:pt x="17" y="747"/>
                  <a:pt x="17" y="777"/>
                </a:cubicBezTo>
                <a:cubicBezTo>
                  <a:pt x="17" y="780"/>
                  <a:pt x="17" y="783"/>
                  <a:pt x="17" y="786"/>
                </a:cubicBezTo>
                <a:cubicBezTo>
                  <a:pt x="17" y="833"/>
                  <a:pt x="21" y="880"/>
                  <a:pt x="30" y="927"/>
                </a:cubicBezTo>
                <a:cubicBezTo>
                  <a:pt x="30" y="931"/>
                  <a:pt x="27" y="936"/>
                  <a:pt x="23" y="937"/>
                </a:cubicBezTo>
                <a:cubicBezTo>
                  <a:pt x="22" y="937"/>
                  <a:pt x="22" y="937"/>
                  <a:pt x="21" y="937"/>
                </a:cubicBezTo>
                <a:close/>
                <a:moveTo>
                  <a:pt x="1539" y="602"/>
                </a:moveTo>
                <a:cubicBezTo>
                  <a:pt x="1535" y="602"/>
                  <a:pt x="1532" y="599"/>
                  <a:pt x="1531" y="595"/>
                </a:cubicBezTo>
                <a:cubicBezTo>
                  <a:pt x="1529" y="588"/>
                  <a:pt x="1527" y="581"/>
                  <a:pt x="1525" y="574"/>
                </a:cubicBezTo>
                <a:cubicBezTo>
                  <a:pt x="1524" y="569"/>
                  <a:pt x="1526" y="564"/>
                  <a:pt x="1531" y="563"/>
                </a:cubicBezTo>
                <a:cubicBezTo>
                  <a:pt x="1536" y="562"/>
                  <a:pt x="1540" y="565"/>
                  <a:pt x="1541" y="569"/>
                </a:cubicBezTo>
                <a:cubicBezTo>
                  <a:pt x="1544" y="576"/>
                  <a:pt x="1546" y="584"/>
                  <a:pt x="1547" y="591"/>
                </a:cubicBezTo>
                <a:cubicBezTo>
                  <a:pt x="1549" y="596"/>
                  <a:pt x="1546" y="600"/>
                  <a:pt x="1541" y="601"/>
                </a:cubicBezTo>
                <a:cubicBezTo>
                  <a:pt x="1541" y="602"/>
                  <a:pt x="1540" y="602"/>
                  <a:pt x="1539" y="602"/>
                </a:cubicBezTo>
                <a:close/>
                <a:moveTo>
                  <a:pt x="1514" y="521"/>
                </a:moveTo>
                <a:cubicBezTo>
                  <a:pt x="1510" y="521"/>
                  <a:pt x="1507" y="519"/>
                  <a:pt x="1506" y="515"/>
                </a:cubicBezTo>
                <a:cubicBezTo>
                  <a:pt x="1500" y="500"/>
                  <a:pt x="1494" y="485"/>
                  <a:pt x="1488" y="471"/>
                </a:cubicBezTo>
                <a:cubicBezTo>
                  <a:pt x="1478" y="450"/>
                  <a:pt x="1468" y="429"/>
                  <a:pt x="1456" y="409"/>
                </a:cubicBezTo>
                <a:cubicBezTo>
                  <a:pt x="1456" y="409"/>
                  <a:pt x="1456" y="409"/>
                  <a:pt x="1456" y="409"/>
                </a:cubicBezTo>
                <a:cubicBezTo>
                  <a:pt x="1419" y="343"/>
                  <a:pt x="1372" y="282"/>
                  <a:pt x="1317" y="229"/>
                </a:cubicBezTo>
                <a:cubicBezTo>
                  <a:pt x="1314" y="226"/>
                  <a:pt x="1311" y="224"/>
                  <a:pt x="1308" y="221"/>
                </a:cubicBezTo>
                <a:cubicBezTo>
                  <a:pt x="1304" y="218"/>
                  <a:pt x="1304" y="212"/>
                  <a:pt x="1307" y="209"/>
                </a:cubicBezTo>
                <a:cubicBezTo>
                  <a:pt x="1311" y="205"/>
                  <a:pt x="1316" y="205"/>
                  <a:pt x="1319" y="208"/>
                </a:cubicBezTo>
                <a:cubicBezTo>
                  <a:pt x="1322" y="211"/>
                  <a:pt x="1326" y="214"/>
                  <a:pt x="1329" y="217"/>
                </a:cubicBezTo>
                <a:cubicBezTo>
                  <a:pt x="1385" y="271"/>
                  <a:pt x="1433" y="333"/>
                  <a:pt x="1471" y="400"/>
                </a:cubicBezTo>
                <a:cubicBezTo>
                  <a:pt x="1471" y="400"/>
                  <a:pt x="1471" y="400"/>
                  <a:pt x="1471" y="400"/>
                </a:cubicBezTo>
                <a:cubicBezTo>
                  <a:pt x="1483" y="421"/>
                  <a:pt x="1494" y="442"/>
                  <a:pt x="1503" y="464"/>
                </a:cubicBezTo>
                <a:cubicBezTo>
                  <a:pt x="1510" y="479"/>
                  <a:pt x="1516" y="494"/>
                  <a:pt x="1522" y="509"/>
                </a:cubicBezTo>
                <a:cubicBezTo>
                  <a:pt x="1523" y="514"/>
                  <a:pt x="1521" y="519"/>
                  <a:pt x="1517" y="520"/>
                </a:cubicBezTo>
                <a:cubicBezTo>
                  <a:pt x="1516" y="521"/>
                  <a:pt x="1515" y="521"/>
                  <a:pt x="1514" y="521"/>
                </a:cubicBezTo>
                <a:close/>
                <a:moveTo>
                  <a:pt x="58" y="519"/>
                </a:moveTo>
                <a:cubicBezTo>
                  <a:pt x="57" y="519"/>
                  <a:pt x="56" y="519"/>
                  <a:pt x="55" y="519"/>
                </a:cubicBezTo>
                <a:cubicBezTo>
                  <a:pt x="51" y="517"/>
                  <a:pt x="48" y="512"/>
                  <a:pt x="50" y="508"/>
                </a:cubicBezTo>
                <a:cubicBezTo>
                  <a:pt x="53" y="501"/>
                  <a:pt x="55" y="494"/>
                  <a:pt x="58" y="487"/>
                </a:cubicBezTo>
                <a:cubicBezTo>
                  <a:pt x="60" y="482"/>
                  <a:pt x="65" y="480"/>
                  <a:pt x="69" y="482"/>
                </a:cubicBezTo>
                <a:cubicBezTo>
                  <a:pt x="74" y="484"/>
                  <a:pt x="76" y="489"/>
                  <a:pt x="74" y="493"/>
                </a:cubicBezTo>
                <a:cubicBezTo>
                  <a:pt x="71" y="500"/>
                  <a:pt x="68" y="507"/>
                  <a:pt x="66" y="514"/>
                </a:cubicBezTo>
                <a:cubicBezTo>
                  <a:pt x="65" y="517"/>
                  <a:pt x="61" y="519"/>
                  <a:pt x="58" y="519"/>
                </a:cubicBezTo>
                <a:close/>
                <a:moveTo>
                  <a:pt x="82" y="462"/>
                </a:moveTo>
                <a:cubicBezTo>
                  <a:pt x="81" y="462"/>
                  <a:pt x="80" y="462"/>
                  <a:pt x="79" y="461"/>
                </a:cubicBezTo>
                <a:cubicBezTo>
                  <a:pt x="74" y="459"/>
                  <a:pt x="72" y="454"/>
                  <a:pt x="74" y="450"/>
                </a:cubicBezTo>
                <a:cubicBezTo>
                  <a:pt x="109" y="376"/>
                  <a:pt x="156" y="308"/>
                  <a:pt x="212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8" y="241"/>
                  <a:pt x="224" y="235"/>
                  <a:pt x="230" y="229"/>
                </a:cubicBezTo>
                <a:cubicBezTo>
                  <a:pt x="252" y="207"/>
                  <a:pt x="276" y="186"/>
                  <a:pt x="301" y="167"/>
                </a:cubicBezTo>
                <a:cubicBezTo>
                  <a:pt x="304" y="164"/>
                  <a:pt x="310" y="164"/>
                  <a:pt x="313" y="168"/>
                </a:cubicBezTo>
                <a:cubicBezTo>
                  <a:pt x="316" y="172"/>
                  <a:pt x="315" y="177"/>
                  <a:pt x="311" y="180"/>
                </a:cubicBezTo>
                <a:cubicBezTo>
                  <a:pt x="287" y="199"/>
                  <a:pt x="264" y="220"/>
                  <a:pt x="242" y="241"/>
                </a:cubicBezTo>
                <a:cubicBezTo>
                  <a:pt x="236" y="247"/>
                  <a:pt x="230" y="253"/>
                  <a:pt x="225" y="259"/>
                </a:cubicBezTo>
                <a:cubicBezTo>
                  <a:pt x="225" y="259"/>
                  <a:pt x="225" y="259"/>
                  <a:pt x="225" y="259"/>
                </a:cubicBezTo>
                <a:cubicBezTo>
                  <a:pt x="169" y="318"/>
                  <a:pt x="124" y="385"/>
                  <a:pt x="90" y="457"/>
                </a:cubicBezTo>
                <a:cubicBezTo>
                  <a:pt x="88" y="460"/>
                  <a:pt x="85" y="462"/>
                  <a:pt x="82" y="462"/>
                </a:cubicBezTo>
                <a:close/>
                <a:moveTo>
                  <a:pt x="1284" y="197"/>
                </a:moveTo>
                <a:cubicBezTo>
                  <a:pt x="1282" y="197"/>
                  <a:pt x="1280" y="196"/>
                  <a:pt x="1278" y="195"/>
                </a:cubicBezTo>
                <a:cubicBezTo>
                  <a:pt x="1273" y="190"/>
                  <a:pt x="1267" y="185"/>
                  <a:pt x="1261" y="181"/>
                </a:cubicBezTo>
                <a:cubicBezTo>
                  <a:pt x="1257" y="178"/>
                  <a:pt x="1257" y="173"/>
                  <a:pt x="1260" y="169"/>
                </a:cubicBezTo>
                <a:cubicBezTo>
                  <a:pt x="1263" y="165"/>
                  <a:pt x="1268" y="165"/>
                  <a:pt x="1272" y="167"/>
                </a:cubicBezTo>
                <a:cubicBezTo>
                  <a:pt x="1278" y="172"/>
                  <a:pt x="1284" y="177"/>
                  <a:pt x="1289" y="182"/>
                </a:cubicBezTo>
                <a:cubicBezTo>
                  <a:pt x="1293" y="185"/>
                  <a:pt x="1293" y="190"/>
                  <a:pt x="1290" y="194"/>
                </a:cubicBezTo>
                <a:cubicBezTo>
                  <a:pt x="1289" y="196"/>
                  <a:pt x="1286" y="197"/>
                  <a:pt x="1284" y="197"/>
                </a:cubicBezTo>
                <a:close/>
                <a:moveTo>
                  <a:pt x="1216" y="146"/>
                </a:moveTo>
                <a:cubicBezTo>
                  <a:pt x="1214" y="146"/>
                  <a:pt x="1213" y="146"/>
                  <a:pt x="1211" y="145"/>
                </a:cubicBezTo>
                <a:cubicBezTo>
                  <a:pt x="1179" y="123"/>
                  <a:pt x="1144" y="104"/>
                  <a:pt x="1109" y="87"/>
                </a:cubicBezTo>
                <a:cubicBezTo>
                  <a:pt x="1109" y="87"/>
                  <a:pt x="1109" y="87"/>
                  <a:pt x="1109" y="87"/>
                </a:cubicBezTo>
                <a:cubicBezTo>
                  <a:pt x="1095" y="81"/>
                  <a:pt x="1082" y="75"/>
                  <a:pt x="1068" y="70"/>
                </a:cubicBezTo>
                <a:cubicBezTo>
                  <a:pt x="1007" y="46"/>
                  <a:pt x="944" y="30"/>
                  <a:pt x="878" y="22"/>
                </a:cubicBezTo>
                <a:cubicBezTo>
                  <a:pt x="874" y="21"/>
                  <a:pt x="870" y="17"/>
                  <a:pt x="871" y="12"/>
                </a:cubicBezTo>
                <a:cubicBezTo>
                  <a:pt x="872" y="8"/>
                  <a:pt x="876" y="4"/>
                  <a:pt x="880" y="5"/>
                </a:cubicBezTo>
                <a:cubicBezTo>
                  <a:pt x="947" y="13"/>
                  <a:pt x="1012" y="29"/>
                  <a:pt x="1074" y="54"/>
                </a:cubicBezTo>
                <a:cubicBezTo>
                  <a:pt x="1088" y="59"/>
                  <a:pt x="1102" y="65"/>
                  <a:pt x="1116" y="72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52" y="89"/>
                  <a:pt x="1187" y="108"/>
                  <a:pt x="1221" y="131"/>
                </a:cubicBezTo>
                <a:cubicBezTo>
                  <a:pt x="1225" y="133"/>
                  <a:pt x="1226" y="138"/>
                  <a:pt x="1223" y="142"/>
                </a:cubicBezTo>
                <a:cubicBezTo>
                  <a:pt x="1221" y="145"/>
                  <a:pt x="1219" y="146"/>
                  <a:pt x="1216" y="146"/>
                </a:cubicBezTo>
                <a:close/>
                <a:moveTo>
                  <a:pt x="356" y="145"/>
                </a:moveTo>
                <a:cubicBezTo>
                  <a:pt x="354" y="145"/>
                  <a:pt x="351" y="144"/>
                  <a:pt x="349" y="141"/>
                </a:cubicBezTo>
                <a:cubicBezTo>
                  <a:pt x="347" y="138"/>
                  <a:pt x="348" y="132"/>
                  <a:pt x="352" y="130"/>
                </a:cubicBezTo>
                <a:cubicBezTo>
                  <a:pt x="358" y="126"/>
                  <a:pt x="364" y="121"/>
                  <a:pt x="371" y="117"/>
                </a:cubicBezTo>
                <a:cubicBezTo>
                  <a:pt x="375" y="115"/>
                  <a:pt x="380" y="116"/>
                  <a:pt x="383" y="120"/>
                </a:cubicBezTo>
                <a:cubicBezTo>
                  <a:pt x="385" y="124"/>
                  <a:pt x="384" y="129"/>
                  <a:pt x="380" y="132"/>
                </a:cubicBezTo>
                <a:cubicBezTo>
                  <a:pt x="374" y="136"/>
                  <a:pt x="367" y="140"/>
                  <a:pt x="361" y="144"/>
                </a:cubicBezTo>
                <a:cubicBezTo>
                  <a:pt x="360" y="145"/>
                  <a:pt x="358" y="145"/>
                  <a:pt x="356" y="145"/>
                </a:cubicBezTo>
                <a:close/>
                <a:moveTo>
                  <a:pt x="410" y="113"/>
                </a:moveTo>
                <a:cubicBezTo>
                  <a:pt x="407" y="113"/>
                  <a:pt x="404" y="111"/>
                  <a:pt x="402" y="109"/>
                </a:cubicBezTo>
                <a:cubicBezTo>
                  <a:pt x="400" y="105"/>
                  <a:pt x="401" y="99"/>
                  <a:pt x="405" y="97"/>
                </a:cubicBezTo>
                <a:cubicBezTo>
                  <a:pt x="430" y="84"/>
                  <a:pt x="455" y="71"/>
                  <a:pt x="481" y="61"/>
                </a:cubicBezTo>
                <a:cubicBezTo>
                  <a:pt x="530" y="40"/>
                  <a:pt x="582" y="24"/>
                  <a:pt x="636" y="14"/>
                </a:cubicBezTo>
                <a:cubicBezTo>
                  <a:pt x="636" y="14"/>
                  <a:pt x="636" y="14"/>
                  <a:pt x="636" y="14"/>
                </a:cubicBezTo>
                <a:cubicBezTo>
                  <a:pt x="675" y="6"/>
                  <a:pt x="715" y="1"/>
                  <a:pt x="755" y="0"/>
                </a:cubicBezTo>
                <a:cubicBezTo>
                  <a:pt x="760" y="0"/>
                  <a:pt x="764" y="3"/>
                  <a:pt x="764" y="8"/>
                </a:cubicBezTo>
                <a:cubicBezTo>
                  <a:pt x="764" y="13"/>
                  <a:pt x="760" y="17"/>
                  <a:pt x="756" y="17"/>
                </a:cubicBezTo>
                <a:cubicBezTo>
                  <a:pt x="717" y="18"/>
                  <a:pt x="677" y="23"/>
                  <a:pt x="639" y="30"/>
                </a:cubicBezTo>
                <a:cubicBezTo>
                  <a:pt x="639" y="30"/>
                  <a:pt x="639" y="30"/>
                  <a:pt x="639" y="30"/>
                </a:cubicBezTo>
                <a:cubicBezTo>
                  <a:pt x="587" y="40"/>
                  <a:pt x="536" y="56"/>
                  <a:pt x="487" y="76"/>
                </a:cubicBezTo>
                <a:cubicBezTo>
                  <a:pt x="462" y="87"/>
                  <a:pt x="438" y="99"/>
                  <a:pt x="414" y="112"/>
                </a:cubicBezTo>
                <a:cubicBezTo>
                  <a:pt x="412" y="113"/>
                  <a:pt x="411" y="113"/>
                  <a:pt x="410" y="113"/>
                </a:cubicBezTo>
                <a:close/>
                <a:moveTo>
                  <a:pt x="840" y="18"/>
                </a:moveTo>
                <a:cubicBezTo>
                  <a:pt x="840" y="18"/>
                  <a:pt x="840" y="18"/>
                  <a:pt x="839" y="18"/>
                </a:cubicBezTo>
                <a:cubicBezTo>
                  <a:pt x="832" y="18"/>
                  <a:pt x="824" y="17"/>
                  <a:pt x="817" y="17"/>
                </a:cubicBezTo>
                <a:cubicBezTo>
                  <a:pt x="812" y="17"/>
                  <a:pt x="809" y="13"/>
                  <a:pt x="809" y="8"/>
                </a:cubicBezTo>
                <a:cubicBezTo>
                  <a:pt x="809" y="3"/>
                  <a:pt x="813" y="0"/>
                  <a:pt x="818" y="0"/>
                </a:cubicBezTo>
                <a:cubicBezTo>
                  <a:pt x="825" y="0"/>
                  <a:pt x="833" y="1"/>
                  <a:pt x="841" y="1"/>
                </a:cubicBezTo>
                <a:cubicBezTo>
                  <a:pt x="845" y="2"/>
                  <a:pt x="849" y="6"/>
                  <a:pt x="849" y="10"/>
                </a:cubicBezTo>
                <a:cubicBezTo>
                  <a:pt x="848" y="15"/>
                  <a:pt x="844" y="18"/>
                  <a:pt x="840" y="18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C5CEC1D-D1D4-4550-A78C-551284B22354}"/>
              </a:ext>
            </a:extLst>
          </p:cNvPr>
          <p:cNvSpPr>
            <a:spLocks noEditPoints="1"/>
          </p:cNvSpPr>
          <p:nvPr/>
        </p:nvSpPr>
        <p:spPr bwMode="auto">
          <a:xfrm>
            <a:off x="4906324" y="2236943"/>
            <a:ext cx="2380940" cy="2384115"/>
          </a:xfrm>
          <a:custGeom>
            <a:avLst/>
            <a:gdLst>
              <a:gd name="T0" fmla="*/ 733 w 1499"/>
              <a:gd name="T1" fmla="*/ 1483 h 1500"/>
              <a:gd name="T2" fmla="*/ 638 w 1499"/>
              <a:gd name="T3" fmla="*/ 1492 h 1500"/>
              <a:gd name="T4" fmla="*/ 639 w 1499"/>
              <a:gd name="T5" fmla="*/ 1475 h 1500"/>
              <a:gd name="T6" fmla="*/ 592 w 1499"/>
              <a:gd name="T7" fmla="*/ 1483 h 1500"/>
              <a:gd name="T8" fmla="*/ 601 w 1499"/>
              <a:gd name="T9" fmla="*/ 1470 h 1500"/>
              <a:gd name="T10" fmla="*/ 949 w 1499"/>
              <a:gd name="T11" fmla="*/ 1456 h 1500"/>
              <a:gd name="T12" fmla="*/ 952 w 1499"/>
              <a:gd name="T13" fmla="*/ 1472 h 1500"/>
              <a:gd name="T14" fmla="*/ 300 w 1499"/>
              <a:gd name="T15" fmla="*/ 1340 h 1500"/>
              <a:gd name="T16" fmla="*/ 1037 w 1499"/>
              <a:gd name="T17" fmla="*/ 1442 h 1500"/>
              <a:gd name="T18" fmla="*/ 1078 w 1499"/>
              <a:gd name="T19" fmla="*/ 1423 h 1500"/>
              <a:gd name="T20" fmla="*/ 1271 w 1499"/>
              <a:gd name="T21" fmla="*/ 1286 h 1500"/>
              <a:gd name="T22" fmla="*/ 272 w 1499"/>
              <a:gd name="T23" fmla="*/ 1325 h 1500"/>
              <a:gd name="T24" fmla="*/ 272 w 1499"/>
              <a:gd name="T25" fmla="*/ 1325 h 1500"/>
              <a:gd name="T26" fmla="*/ 201 w 1499"/>
              <a:gd name="T27" fmla="*/ 1248 h 1500"/>
              <a:gd name="T28" fmla="*/ 238 w 1499"/>
              <a:gd name="T29" fmla="*/ 1295 h 1500"/>
              <a:gd name="T30" fmla="*/ 1330 w 1499"/>
              <a:gd name="T31" fmla="*/ 1212 h 1500"/>
              <a:gd name="T32" fmla="*/ 170 w 1499"/>
              <a:gd name="T33" fmla="*/ 1226 h 1500"/>
              <a:gd name="T34" fmla="*/ 71 w 1499"/>
              <a:gd name="T35" fmla="*/ 1027 h 1500"/>
              <a:gd name="T36" fmla="*/ 1345 w 1499"/>
              <a:gd name="T37" fmla="*/ 1178 h 1500"/>
              <a:gd name="T38" fmla="*/ 1377 w 1499"/>
              <a:gd name="T39" fmla="*/ 1154 h 1500"/>
              <a:gd name="T40" fmla="*/ 1475 w 1499"/>
              <a:gd name="T41" fmla="*/ 941 h 1500"/>
              <a:gd name="T42" fmla="*/ 38 w 1499"/>
              <a:gd name="T43" fmla="*/ 980 h 1500"/>
              <a:gd name="T44" fmla="*/ 46 w 1499"/>
              <a:gd name="T45" fmla="*/ 993 h 1500"/>
              <a:gd name="T46" fmla="*/ 31 w 1499"/>
              <a:gd name="T47" fmla="*/ 895 h 1500"/>
              <a:gd name="T48" fmla="*/ 1470 w 1499"/>
              <a:gd name="T49" fmla="*/ 900 h 1500"/>
              <a:gd name="T50" fmla="*/ 1486 w 1499"/>
              <a:gd name="T51" fmla="*/ 897 h 1500"/>
              <a:gd name="T52" fmla="*/ 10 w 1499"/>
              <a:gd name="T53" fmla="*/ 625 h 1500"/>
              <a:gd name="T54" fmla="*/ 15 w 1499"/>
              <a:gd name="T55" fmla="*/ 861 h 1500"/>
              <a:gd name="T56" fmla="*/ 1498 w 1499"/>
              <a:gd name="T57" fmla="*/ 806 h 1500"/>
              <a:gd name="T58" fmla="*/ 1486 w 1499"/>
              <a:gd name="T59" fmla="*/ 663 h 1500"/>
              <a:gd name="T60" fmla="*/ 1473 w 1499"/>
              <a:gd name="T61" fmla="*/ 628 h 1500"/>
              <a:gd name="T62" fmla="*/ 1481 w 1499"/>
              <a:gd name="T63" fmla="*/ 635 h 1500"/>
              <a:gd name="T64" fmla="*/ 29 w 1499"/>
              <a:gd name="T65" fmla="*/ 574 h 1500"/>
              <a:gd name="T66" fmla="*/ 1381 w 1499"/>
              <a:gd name="T67" fmla="*/ 377 h 1500"/>
              <a:gd name="T68" fmla="*/ 1474 w 1499"/>
              <a:gd name="T69" fmla="*/ 590 h 1500"/>
              <a:gd name="T70" fmla="*/ 45 w 1499"/>
              <a:gd name="T71" fmla="*/ 493 h 1500"/>
              <a:gd name="T72" fmla="*/ 66 w 1499"/>
              <a:gd name="T73" fmla="*/ 461 h 1500"/>
              <a:gd name="T74" fmla="*/ 197 w 1499"/>
              <a:gd name="T75" fmla="*/ 269 h 1500"/>
              <a:gd name="T76" fmla="*/ 1331 w 1499"/>
              <a:gd name="T77" fmla="*/ 303 h 1500"/>
              <a:gd name="T78" fmla="*/ 1369 w 1499"/>
              <a:gd name="T79" fmla="*/ 341 h 1500"/>
              <a:gd name="T80" fmla="*/ 1315 w 1499"/>
              <a:gd name="T81" fmla="*/ 257 h 1500"/>
              <a:gd name="T82" fmla="*/ 215 w 1499"/>
              <a:gd name="T83" fmla="*/ 224 h 1500"/>
              <a:gd name="T84" fmla="*/ 1250 w 1499"/>
              <a:gd name="T85" fmla="*/ 214 h 1500"/>
              <a:gd name="T86" fmla="*/ 1284 w 1499"/>
              <a:gd name="T87" fmla="*/ 224 h 1500"/>
              <a:gd name="T88" fmla="*/ 248 w 1499"/>
              <a:gd name="T89" fmla="*/ 192 h 1500"/>
              <a:gd name="T90" fmla="*/ 325 w 1499"/>
              <a:gd name="T91" fmla="*/ 151 h 1500"/>
              <a:gd name="T92" fmla="*/ 524 w 1499"/>
              <a:gd name="T93" fmla="*/ 34 h 1500"/>
              <a:gd name="T94" fmla="*/ 325 w 1499"/>
              <a:gd name="T95" fmla="*/ 151 h 1500"/>
              <a:gd name="T96" fmla="*/ 1060 w 1499"/>
              <a:gd name="T97" fmla="*/ 67 h 1500"/>
              <a:gd name="T98" fmla="*/ 964 w 1499"/>
              <a:gd name="T99" fmla="*/ 40 h 1500"/>
              <a:gd name="T100" fmla="*/ 562 w 1499"/>
              <a:gd name="T101" fmla="*/ 32 h 1500"/>
              <a:gd name="T102" fmla="*/ 572 w 1499"/>
              <a:gd name="T103" fmla="*/ 39 h 1500"/>
              <a:gd name="T104" fmla="*/ 705 w 1499"/>
              <a:gd name="T105" fmla="*/ 18 h 1500"/>
              <a:gd name="T106" fmla="*/ 936 w 1499"/>
              <a:gd name="T107" fmla="*/ 26 h 1500"/>
              <a:gd name="T108" fmla="*/ 658 w 1499"/>
              <a:gd name="T109" fmla="*/ 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99" h="1500">
                <a:moveTo>
                  <a:pt x="750" y="1500"/>
                </a:moveTo>
                <a:cubicBezTo>
                  <a:pt x="744" y="1500"/>
                  <a:pt x="738" y="1500"/>
                  <a:pt x="733" y="1500"/>
                </a:cubicBezTo>
                <a:cubicBezTo>
                  <a:pt x="716" y="1499"/>
                  <a:pt x="699" y="1498"/>
                  <a:pt x="682" y="1497"/>
                </a:cubicBezTo>
                <a:cubicBezTo>
                  <a:pt x="677" y="1497"/>
                  <a:pt x="674" y="1492"/>
                  <a:pt x="674" y="1488"/>
                </a:cubicBezTo>
                <a:cubicBezTo>
                  <a:pt x="675" y="1483"/>
                  <a:pt x="679" y="1480"/>
                  <a:pt x="684" y="1480"/>
                </a:cubicBezTo>
                <a:cubicBezTo>
                  <a:pt x="700" y="1482"/>
                  <a:pt x="717" y="1482"/>
                  <a:pt x="733" y="1483"/>
                </a:cubicBezTo>
                <a:cubicBezTo>
                  <a:pt x="739" y="1483"/>
                  <a:pt x="744" y="1483"/>
                  <a:pt x="750" y="1483"/>
                </a:cubicBezTo>
                <a:cubicBezTo>
                  <a:pt x="803" y="1483"/>
                  <a:pt x="855" y="1477"/>
                  <a:pt x="906" y="1466"/>
                </a:cubicBezTo>
                <a:cubicBezTo>
                  <a:pt x="911" y="1465"/>
                  <a:pt x="915" y="1468"/>
                  <a:pt x="916" y="1473"/>
                </a:cubicBezTo>
                <a:cubicBezTo>
                  <a:pt x="917" y="1477"/>
                  <a:pt x="914" y="1482"/>
                  <a:pt x="910" y="1483"/>
                </a:cubicBezTo>
                <a:cubicBezTo>
                  <a:pt x="857" y="1494"/>
                  <a:pt x="804" y="1500"/>
                  <a:pt x="750" y="1500"/>
                </a:cubicBezTo>
                <a:close/>
                <a:moveTo>
                  <a:pt x="638" y="1492"/>
                </a:moveTo>
                <a:cubicBezTo>
                  <a:pt x="638" y="1492"/>
                  <a:pt x="637" y="1492"/>
                  <a:pt x="637" y="1492"/>
                </a:cubicBezTo>
                <a:cubicBezTo>
                  <a:pt x="637" y="1491"/>
                  <a:pt x="637" y="1491"/>
                  <a:pt x="637" y="1491"/>
                </a:cubicBezTo>
                <a:cubicBezTo>
                  <a:pt x="634" y="1491"/>
                  <a:pt x="632" y="1490"/>
                  <a:pt x="631" y="1488"/>
                </a:cubicBezTo>
                <a:cubicBezTo>
                  <a:pt x="630" y="1486"/>
                  <a:pt x="629" y="1484"/>
                  <a:pt x="630" y="1482"/>
                </a:cubicBezTo>
                <a:cubicBezTo>
                  <a:pt x="630" y="1477"/>
                  <a:pt x="634" y="1474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41" y="1475"/>
                  <a:pt x="643" y="1476"/>
                  <a:pt x="645" y="1478"/>
                </a:cubicBezTo>
                <a:cubicBezTo>
                  <a:pt x="646" y="1480"/>
                  <a:pt x="647" y="1482"/>
                  <a:pt x="646" y="1484"/>
                </a:cubicBezTo>
                <a:cubicBezTo>
                  <a:pt x="646" y="1489"/>
                  <a:pt x="642" y="1492"/>
                  <a:pt x="638" y="1492"/>
                </a:cubicBezTo>
                <a:close/>
                <a:moveTo>
                  <a:pt x="593" y="1484"/>
                </a:moveTo>
                <a:cubicBezTo>
                  <a:pt x="593" y="1484"/>
                  <a:pt x="592" y="1483"/>
                  <a:pt x="592" y="1483"/>
                </a:cubicBezTo>
                <a:cubicBezTo>
                  <a:pt x="577" y="1480"/>
                  <a:pt x="562" y="1476"/>
                  <a:pt x="547" y="1472"/>
                </a:cubicBezTo>
                <a:cubicBezTo>
                  <a:pt x="545" y="1472"/>
                  <a:pt x="543" y="1470"/>
                  <a:pt x="542" y="1468"/>
                </a:cubicBezTo>
                <a:cubicBezTo>
                  <a:pt x="541" y="1466"/>
                  <a:pt x="541" y="1464"/>
                  <a:pt x="541" y="1462"/>
                </a:cubicBezTo>
                <a:cubicBezTo>
                  <a:pt x="543" y="1458"/>
                  <a:pt x="547" y="1455"/>
                  <a:pt x="552" y="1456"/>
                </a:cubicBezTo>
                <a:cubicBezTo>
                  <a:pt x="566" y="1460"/>
                  <a:pt x="581" y="1464"/>
                  <a:pt x="595" y="1467"/>
                </a:cubicBezTo>
                <a:cubicBezTo>
                  <a:pt x="597" y="1467"/>
                  <a:pt x="599" y="1469"/>
                  <a:pt x="601" y="1470"/>
                </a:cubicBezTo>
                <a:cubicBezTo>
                  <a:pt x="602" y="1472"/>
                  <a:pt x="602" y="1475"/>
                  <a:pt x="602" y="1477"/>
                </a:cubicBezTo>
                <a:cubicBezTo>
                  <a:pt x="601" y="1481"/>
                  <a:pt x="597" y="1484"/>
                  <a:pt x="593" y="1484"/>
                </a:cubicBezTo>
                <a:close/>
                <a:moveTo>
                  <a:pt x="952" y="1472"/>
                </a:moveTo>
                <a:cubicBezTo>
                  <a:pt x="948" y="1472"/>
                  <a:pt x="945" y="1470"/>
                  <a:pt x="944" y="1466"/>
                </a:cubicBezTo>
                <a:cubicBezTo>
                  <a:pt x="943" y="1464"/>
                  <a:pt x="943" y="1462"/>
                  <a:pt x="944" y="1460"/>
                </a:cubicBezTo>
                <a:cubicBezTo>
                  <a:pt x="946" y="1458"/>
                  <a:pt x="947" y="1456"/>
                  <a:pt x="949" y="1456"/>
                </a:cubicBezTo>
                <a:cubicBezTo>
                  <a:pt x="964" y="1452"/>
                  <a:pt x="978" y="1447"/>
                  <a:pt x="992" y="1442"/>
                </a:cubicBezTo>
                <a:cubicBezTo>
                  <a:pt x="996" y="1441"/>
                  <a:pt x="1001" y="1443"/>
                  <a:pt x="1003" y="1447"/>
                </a:cubicBezTo>
                <a:cubicBezTo>
                  <a:pt x="1005" y="1452"/>
                  <a:pt x="1002" y="1457"/>
                  <a:pt x="998" y="1458"/>
                </a:cubicBezTo>
                <a:cubicBezTo>
                  <a:pt x="983" y="1463"/>
                  <a:pt x="969" y="1468"/>
                  <a:pt x="954" y="1472"/>
                </a:cubicBezTo>
                <a:cubicBezTo>
                  <a:pt x="954" y="1472"/>
                  <a:pt x="954" y="1472"/>
                  <a:pt x="954" y="1472"/>
                </a:cubicBezTo>
                <a:cubicBezTo>
                  <a:pt x="953" y="1472"/>
                  <a:pt x="953" y="1472"/>
                  <a:pt x="952" y="1472"/>
                </a:cubicBezTo>
                <a:close/>
                <a:moveTo>
                  <a:pt x="506" y="1459"/>
                </a:moveTo>
                <a:cubicBezTo>
                  <a:pt x="505" y="1459"/>
                  <a:pt x="504" y="1459"/>
                  <a:pt x="504" y="1459"/>
                </a:cubicBezTo>
                <a:cubicBezTo>
                  <a:pt x="486" y="1453"/>
                  <a:pt x="468" y="1446"/>
                  <a:pt x="451" y="1438"/>
                </a:cubicBezTo>
                <a:cubicBezTo>
                  <a:pt x="399" y="1415"/>
                  <a:pt x="348" y="1386"/>
                  <a:pt x="302" y="1352"/>
                </a:cubicBezTo>
                <a:cubicBezTo>
                  <a:pt x="302" y="1352"/>
                  <a:pt x="302" y="1352"/>
                  <a:pt x="302" y="1352"/>
                </a:cubicBezTo>
                <a:cubicBezTo>
                  <a:pt x="298" y="1349"/>
                  <a:pt x="298" y="1344"/>
                  <a:pt x="300" y="1340"/>
                </a:cubicBezTo>
                <a:cubicBezTo>
                  <a:pt x="303" y="1336"/>
                  <a:pt x="309" y="1336"/>
                  <a:pt x="312" y="1338"/>
                </a:cubicBezTo>
                <a:cubicBezTo>
                  <a:pt x="358" y="1372"/>
                  <a:pt x="406" y="1400"/>
                  <a:pt x="458" y="1423"/>
                </a:cubicBezTo>
                <a:cubicBezTo>
                  <a:pt x="475" y="1430"/>
                  <a:pt x="492" y="1437"/>
                  <a:pt x="509" y="1443"/>
                </a:cubicBezTo>
                <a:cubicBezTo>
                  <a:pt x="514" y="1444"/>
                  <a:pt x="516" y="1449"/>
                  <a:pt x="514" y="1453"/>
                </a:cubicBezTo>
                <a:cubicBezTo>
                  <a:pt x="513" y="1457"/>
                  <a:pt x="510" y="1459"/>
                  <a:pt x="506" y="1459"/>
                </a:cubicBezTo>
                <a:close/>
                <a:moveTo>
                  <a:pt x="1037" y="1442"/>
                </a:moveTo>
                <a:cubicBezTo>
                  <a:pt x="1034" y="1442"/>
                  <a:pt x="1031" y="1440"/>
                  <a:pt x="1029" y="1437"/>
                </a:cubicBezTo>
                <a:cubicBezTo>
                  <a:pt x="1028" y="1433"/>
                  <a:pt x="1030" y="1428"/>
                  <a:pt x="1034" y="1426"/>
                </a:cubicBezTo>
                <a:cubicBezTo>
                  <a:pt x="1038" y="1424"/>
                  <a:pt x="1043" y="1426"/>
                  <a:pt x="1045" y="1431"/>
                </a:cubicBezTo>
                <a:cubicBezTo>
                  <a:pt x="1047" y="1435"/>
                  <a:pt x="1045" y="1440"/>
                  <a:pt x="1040" y="1442"/>
                </a:cubicBezTo>
                <a:cubicBezTo>
                  <a:pt x="1039" y="1442"/>
                  <a:pt x="1038" y="1442"/>
                  <a:pt x="1037" y="1442"/>
                </a:cubicBezTo>
                <a:close/>
                <a:moveTo>
                  <a:pt x="1078" y="1423"/>
                </a:moveTo>
                <a:cubicBezTo>
                  <a:pt x="1075" y="1423"/>
                  <a:pt x="1072" y="1422"/>
                  <a:pt x="1071" y="1419"/>
                </a:cubicBezTo>
                <a:cubicBezTo>
                  <a:pt x="1069" y="1415"/>
                  <a:pt x="1070" y="1409"/>
                  <a:pt x="1075" y="1407"/>
                </a:cubicBezTo>
                <a:cubicBezTo>
                  <a:pt x="1139" y="1376"/>
                  <a:pt x="1198" y="1335"/>
                  <a:pt x="1250" y="1286"/>
                </a:cubicBezTo>
                <a:cubicBezTo>
                  <a:pt x="1253" y="1283"/>
                  <a:pt x="1255" y="1281"/>
                  <a:pt x="1257" y="1279"/>
                </a:cubicBezTo>
                <a:cubicBezTo>
                  <a:pt x="1260" y="1276"/>
                  <a:pt x="1266" y="1276"/>
                  <a:pt x="1269" y="1280"/>
                </a:cubicBezTo>
                <a:cubicBezTo>
                  <a:pt x="1270" y="1281"/>
                  <a:pt x="1271" y="1283"/>
                  <a:pt x="1271" y="1286"/>
                </a:cubicBezTo>
                <a:cubicBezTo>
                  <a:pt x="1271" y="1288"/>
                  <a:pt x="1270" y="1290"/>
                  <a:pt x="1269" y="1292"/>
                </a:cubicBezTo>
                <a:cubicBezTo>
                  <a:pt x="1267" y="1294"/>
                  <a:pt x="1264" y="1296"/>
                  <a:pt x="1262" y="1298"/>
                </a:cubicBezTo>
                <a:cubicBezTo>
                  <a:pt x="1208" y="1348"/>
                  <a:pt x="1148" y="1390"/>
                  <a:pt x="1082" y="1423"/>
                </a:cubicBezTo>
                <a:cubicBezTo>
                  <a:pt x="1082" y="1423"/>
                  <a:pt x="1082" y="1423"/>
                  <a:pt x="1082" y="1423"/>
                </a:cubicBezTo>
                <a:cubicBezTo>
                  <a:pt x="1081" y="1423"/>
                  <a:pt x="1080" y="1423"/>
                  <a:pt x="1078" y="1423"/>
                </a:cubicBezTo>
                <a:close/>
                <a:moveTo>
                  <a:pt x="272" y="1325"/>
                </a:moveTo>
                <a:cubicBezTo>
                  <a:pt x="270" y="1325"/>
                  <a:pt x="268" y="1325"/>
                  <a:pt x="266" y="1323"/>
                </a:cubicBezTo>
                <a:cubicBezTo>
                  <a:pt x="265" y="1322"/>
                  <a:pt x="264" y="1320"/>
                  <a:pt x="263" y="1318"/>
                </a:cubicBezTo>
                <a:cubicBezTo>
                  <a:pt x="263" y="1315"/>
                  <a:pt x="264" y="1313"/>
                  <a:pt x="265" y="1312"/>
                </a:cubicBezTo>
                <a:cubicBezTo>
                  <a:pt x="268" y="1308"/>
                  <a:pt x="274" y="1308"/>
                  <a:pt x="277" y="1310"/>
                </a:cubicBezTo>
                <a:cubicBezTo>
                  <a:pt x="281" y="1314"/>
                  <a:pt x="281" y="1319"/>
                  <a:pt x="278" y="1322"/>
                </a:cubicBezTo>
                <a:cubicBezTo>
                  <a:pt x="277" y="1324"/>
                  <a:pt x="274" y="1325"/>
                  <a:pt x="272" y="1325"/>
                </a:cubicBezTo>
                <a:close/>
                <a:moveTo>
                  <a:pt x="238" y="1295"/>
                </a:moveTo>
                <a:cubicBezTo>
                  <a:pt x="236" y="1295"/>
                  <a:pt x="234" y="1294"/>
                  <a:pt x="232" y="1293"/>
                </a:cubicBezTo>
                <a:cubicBezTo>
                  <a:pt x="226" y="1287"/>
                  <a:pt x="219" y="1280"/>
                  <a:pt x="213" y="1274"/>
                </a:cubicBezTo>
                <a:cubicBezTo>
                  <a:pt x="209" y="1270"/>
                  <a:pt x="205" y="1265"/>
                  <a:pt x="200" y="1260"/>
                </a:cubicBezTo>
                <a:cubicBezTo>
                  <a:pt x="200" y="1260"/>
                  <a:pt x="200" y="1260"/>
                  <a:pt x="200" y="1260"/>
                </a:cubicBezTo>
                <a:cubicBezTo>
                  <a:pt x="197" y="1257"/>
                  <a:pt x="197" y="1251"/>
                  <a:pt x="201" y="1248"/>
                </a:cubicBezTo>
                <a:cubicBezTo>
                  <a:pt x="204" y="1245"/>
                  <a:pt x="209" y="1245"/>
                  <a:pt x="213" y="1249"/>
                </a:cubicBezTo>
                <a:cubicBezTo>
                  <a:pt x="217" y="1254"/>
                  <a:pt x="221" y="1258"/>
                  <a:pt x="226" y="1262"/>
                </a:cubicBezTo>
                <a:cubicBezTo>
                  <a:pt x="232" y="1269"/>
                  <a:pt x="238" y="1275"/>
                  <a:pt x="244" y="1281"/>
                </a:cubicBezTo>
                <a:cubicBezTo>
                  <a:pt x="246" y="1282"/>
                  <a:pt x="247" y="1284"/>
                  <a:pt x="247" y="1287"/>
                </a:cubicBezTo>
                <a:cubicBezTo>
                  <a:pt x="247" y="1289"/>
                  <a:pt x="246" y="1291"/>
                  <a:pt x="244" y="1293"/>
                </a:cubicBezTo>
                <a:cubicBezTo>
                  <a:pt x="243" y="1294"/>
                  <a:pt x="240" y="1295"/>
                  <a:pt x="238" y="1295"/>
                </a:cubicBezTo>
                <a:close/>
                <a:moveTo>
                  <a:pt x="1294" y="1262"/>
                </a:moveTo>
                <a:cubicBezTo>
                  <a:pt x="1292" y="1262"/>
                  <a:pt x="1290" y="1261"/>
                  <a:pt x="1289" y="1259"/>
                </a:cubicBezTo>
                <a:cubicBezTo>
                  <a:pt x="1287" y="1258"/>
                  <a:pt x="1286" y="1256"/>
                  <a:pt x="1286" y="1253"/>
                </a:cubicBezTo>
                <a:cubicBezTo>
                  <a:pt x="1286" y="1251"/>
                  <a:pt x="1287" y="1249"/>
                  <a:pt x="1288" y="1247"/>
                </a:cubicBezTo>
                <a:cubicBezTo>
                  <a:pt x="1298" y="1237"/>
                  <a:pt x="1308" y="1225"/>
                  <a:pt x="1318" y="1214"/>
                </a:cubicBezTo>
                <a:cubicBezTo>
                  <a:pt x="1320" y="1210"/>
                  <a:pt x="1326" y="1210"/>
                  <a:pt x="1330" y="1212"/>
                </a:cubicBezTo>
                <a:cubicBezTo>
                  <a:pt x="1331" y="1214"/>
                  <a:pt x="1332" y="1216"/>
                  <a:pt x="1333" y="1218"/>
                </a:cubicBezTo>
                <a:cubicBezTo>
                  <a:pt x="1333" y="1220"/>
                  <a:pt x="1332" y="1223"/>
                  <a:pt x="1331" y="1224"/>
                </a:cubicBezTo>
                <a:cubicBezTo>
                  <a:pt x="1321" y="1236"/>
                  <a:pt x="1311" y="1248"/>
                  <a:pt x="1301" y="1259"/>
                </a:cubicBezTo>
                <a:cubicBezTo>
                  <a:pt x="1299" y="1261"/>
                  <a:pt x="1297" y="1262"/>
                  <a:pt x="1294" y="1262"/>
                </a:cubicBezTo>
                <a:close/>
                <a:moveTo>
                  <a:pt x="177" y="1229"/>
                </a:moveTo>
                <a:cubicBezTo>
                  <a:pt x="174" y="1229"/>
                  <a:pt x="172" y="1228"/>
                  <a:pt x="170" y="1226"/>
                </a:cubicBezTo>
                <a:cubicBezTo>
                  <a:pt x="122" y="1167"/>
                  <a:pt x="83" y="1103"/>
                  <a:pt x="55" y="1033"/>
                </a:cubicBezTo>
                <a:cubicBezTo>
                  <a:pt x="55" y="1032"/>
                  <a:pt x="54" y="1031"/>
                  <a:pt x="54" y="1030"/>
                </a:cubicBezTo>
                <a:cubicBezTo>
                  <a:pt x="52" y="1025"/>
                  <a:pt x="54" y="1021"/>
                  <a:pt x="58" y="1019"/>
                </a:cubicBezTo>
                <a:cubicBezTo>
                  <a:pt x="63" y="1017"/>
                  <a:pt x="68" y="1019"/>
                  <a:pt x="69" y="1023"/>
                </a:cubicBezTo>
                <a:cubicBezTo>
                  <a:pt x="70" y="1024"/>
                  <a:pt x="70" y="1025"/>
                  <a:pt x="70" y="1026"/>
                </a:cubicBezTo>
                <a:cubicBezTo>
                  <a:pt x="71" y="1027"/>
                  <a:pt x="71" y="1027"/>
                  <a:pt x="71" y="1027"/>
                </a:cubicBezTo>
                <a:cubicBezTo>
                  <a:pt x="98" y="1095"/>
                  <a:pt x="136" y="1158"/>
                  <a:pt x="183" y="1215"/>
                </a:cubicBezTo>
                <a:cubicBezTo>
                  <a:pt x="186" y="1219"/>
                  <a:pt x="186" y="1224"/>
                  <a:pt x="182" y="1227"/>
                </a:cubicBezTo>
                <a:cubicBezTo>
                  <a:pt x="180" y="1228"/>
                  <a:pt x="179" y="1229"/>
                  <a:pt x="177" y="1229"/>
                </a:cubicBezTo>
                <a:close/>
                <a:moveTo>
                  <a:pt x="1352" y="1192"/>
                </a:moveTo>
                <a:cubicBezTo>
                  <a:pt x="1350" y="1192"/>
                  <a:pt x="1348" y="1191"/>
                  <a:pt x="1347" y="1190"/>
                </a:cubicBezTo>
                <a:cubicBezTo>
                  <a:pt x="1343" y="1187"/>
                  <a:pt x="1342" y="1182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8" y="1174"/>
                  <a:pt x="1353" y="1174"/>
                  <a:pt x="1357" y="1176"/>
                </a:cubicBezTo>
                <a:cubicBezTo>
                  <a:pt x="1360" y="1179"/>
                  <a:pt x="1361" y="1184"/>
                  <a:pt x="1359" y="1188"/>
                </a:cubicBezTo>
                <a:cubicBezTo>
                  <a:pt x="1357" y="1190"/>
                  <a:pt x="1354" y="1192"/>
                  <a:pt x="1352" y="1192"/>
                </a:cubicBezTo>
                <a:close/>
                <a:moveTo>
                  <a:pt x="1377" y="1154"/>
                </a:moveTo>
                <a:cubicBezTo>
                  <a:pt x="1375" y="1154"/>
                  <a:pt x="1374" y="1154"/>
                  <a:pt x="1373" y="1153"/>
                </a:cubicBezTo>
                <a:cubicBezTo>
                  <a:pt x="1369" y="1150"/>
                  <a:pt x="1367" y="1145"/>
                  <a:pt x="1370" y="1141"/>
                </a:cubicBezTo>
                <a:cubicBezTo>
                  <a:pt x="1387" y="1114"/>
                  <a:pt x="1402" y="1086"/>
                  <a:pt x="1416" y="1057"/>
                </a:cubicBezTo>
                <a:cubicBezTo>
                  <a:pt x="1433" y="1019"/>
                  <a:pt x="1448" y="978"/>
                  <a:pt x="1459" y="937"/>
                </a:cubicBezTo>
                <a:cubicBezTo>
                  <a:pt x="1460" y="932"/>
                  <a:pt x="1465" y="930"/>
                  <a:pt x="1469" y="931"/>
                </a:cubicBezTo>
                <a:cubicBezTo>
                  <a:pt x="1474" y="932"/>
                  <a:pt x="1476" y="937"/>
                  <a:pt x="1475" y="941"/>
                </a:cubicBezTo>
                <a:cubicBezTo>
                  <a:pt x="1464" y="983"/>
                  <a:pt x="1449" y="1025"/>
                  <a:pt x="1431" y="1064"/>
                </a:cubicBezTo>
                <a:cubicBezTo>
                  <a:pt x="1417" y="1094"/>
                  <a:pt x="1402" y="1123"/>
                  <a:pt x="1384" y="1150"/>
                </a:cubicBezTo>
                <a:cubicBezTo>
                  <a:pt x="1383" y="1153"/>
                  <a:pt x="1380" y="1154"/>
                  <a:pt x="1377" y="1154"/>
                </a:cubicBezTo>
                <a:close/>
                <a:moveTo>
                  <a:pt x="46" y="993"/>
                </a:moveTo>
                <a:cubicBezTo>
                  <a:pt x="42" y="993"/>
                  <a:pt x="39" y="990"/>
                  <a:pt x="38" y="987"/>
                </a:cubicBezTo>
                <a:cubicBezTo>
                  <a:pt x="37" y="985"/>
                  <a:pt x="37" y="982"/>
                  <a:pt x="38" y="980"/>
                </a:cubicBezTo>
                <a:cubicBezTo>
                  <a:pt x="39" y="978"/>
                  <a:pt x="41" y="977"/>
                  <a:pt x="43" y="976"/>
                </a:cubicBezTo>
                <a:cubicBezTo>
                  <a:pt x="48" y="975"/>
                  <a:pt x="52" y="977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5" y="986"/>
                  <a:pt x="53" y="991"/>
                  <a:pt x="49" y="992"/>
                </a:cubicBezTo>
                <a:cubicBezTo>
                  <a:pt x="48" y="992"/>
                  <a:pt x="47" y="993"/>
                  <a:pt x="46" y="993"/>
                </a:cubicBezTo>
                <a:close/>
                <a:moveTo>
                  <a:pt x="33" y="949"/>
                </a:moveTo>
                <a:cubicBezTo>
                  <a:pt x="29" y="949"/>
                  <a:pt x="26" y="947"/>
                  <a:pt x="25" y="943"/>
                </a:cubicBezTo>
                <a:cubicBezTo>
                  <a:pt x="21" y="928"/>
                  <a:pt x="17" y="913"/>
                  <a:pt x="14" y="898"/>
                </a:cubicBezTo>
                <a:cubicBezTo>
                  <a:pt x="14" y="896"/>
                  <a:pt x="14" y="894"/>
                  <a:pt x="16" y="892"/>
                </a:cubicBezTo>
                <a:cubicBezTo>
                  <a:pt x="17" y="890"/>
                  <a:pt x="19" y="889"/>
                  <a:pt x="21" y="888"/>
                </a:cubicBezTo>
                <a:cubicBezTo>
                  <a:pt x="26" y="887"/>
                  <a:pt x="30" y="891"/>
                  <a:pt x="31" y="895"/>
                </a:cubicBezTo>
                <a:cubicBezTo>
                  <a:pt x="34" y="910"/>
                  <a:pt x="37" y="924"/>
                  <a:pt x="41" y="939"/>
                </a:cubicBezTo>
                <a:cubicBezTo>
                  <a:pt x="42" y="943"/>
                  <a:pt x="40" y="948"/>
                  <a:pt x="35" y="949"/>
                </a:cubicBezTo>
                <a:cubicBezTo>
                  <a:pt x="34" y="949"/>
                  <a:pt x="34" y="949"/>
                  <a:pt x="33" y="949"/>
                </a:cubicBezTo>
                <a:close/>
                <a:moveTo>
                  <a:pt x="1477" y="903"/>
                </a:moveTo>
                <a:cubicBezTo>
                  <a:pt x="1477" y="903"/>
                  <a:pt x="1476" y="903"/>
                  <a:pt x="1476" y="903"/>
                </a:cubicBezTo>
                <a:cubicBezTo>
                  <a:pt x="1473" y="903"/>
                  <a:pt x="1471" y="901"/>
                  <a:pt x="1470" y="900"/>
                </a:cubicBezTo>
                <a:cubicBezTo>
                  <a:pt x="1469" y="898"/>
                  <a:pt x="1468" y="895"/>
                  <a:pt x="1469" y="893"/>
                </a:cubicBezTo>
                <a:cubicBezTo>
                  <a:pt x="1472" y="879"/>
                  <a:pt x="1474" y="864"/>
                  <a:pt x="1476" y="849"/>
                </a:cubicBezTo>
                <a:cubicBezTo>
                  <a:pt x="1477" y="845"/>
                  <a:pt x="1481" y="841"/>
                  <a:pt x="1486" y="842"/>
                </a:cubicBezTo>
                <a:cubicBezTo>
                  <a:pt x="1488" y="842"/>
                  <a:pt x="1490" y="843"/>
                  <a:pt x="1491" y="845"/>
                </a:cubicBezTo>
                <a:cubicBezTo>
                  <a:pt x="1493" y="847"/>
                  <a:pt x="1493" y="849"/>
                  <a:pt x="1493" y="851"/>
                </a:cubicBezTo>
                <a:cubicBezTo>
                  <a:pt x="1491" y="866"/>
                  <a:pt x="1488" y="882"/>
                  <a:pt x="1486" y="897"/>
                </a:cubicBezTo>
                <a:cubicBezTo>
                  <a:pt x="1485" y="897"/>
                  <a:pt x="1485" y="897"/>
                  <a:pt x="1485" y="897"/>
                </a:cubicBezTo>
                <a:cubicBezTo>
                  <a:pt x="1485" y="901"/>
                  <a:pt x="1481" y="903"/>
                  <a:pt x="1477" y="903"/>
                </a:cubicBezTo>
                <a:close/>
                <a:moveTo>
                  <a:pt x="15" y="861"/>
                </a:moveTo>
                <a:cubicBezTo>
                  <a:pt x="11" y="861"/>
                  <a:pt x="7" y="857"/>
                  <a:pt x="7" y="853"/>
                </a:cubicBezTo>
                <a:cubicBezTo>
                  <a:pt x="2" y="819"/>
                  <a:pt x="0" y="784"/>
                  <a:pt x="0" y="750"/>
                </a:cubicBezTo>
                <a:cubicBezTo>
                  <a:pt x="0" y="708"/>
                  <a:pt x="3" y="666"/>
                  <a:pt x="10" y="625"/>
                </a:cubicBezTo>
                <a:cubicBezTo>
                  <a:pt x="11" y="621"/>
                  <a:pt x="15" y="618"/>
                  <a:pt x="20" y="618"/>
                </a:cubicBezTo>
                <a:cubicBezTo>
                  <a:pt x="24" y="619"/>
                  <a:pt x="28" y="624"/>
                  <a:pt x="27" y="628"/>
                </a:cubicBezTo>
                <a:cubicBezTo>
                  <a:pt x="20" y="668"/>
                  <a:pt x="17" y="709"/>
                  <a:pt x="17" y="750"/>
                </a:cubicBezTo>
                <a:cubicBezTo>
                  <a:pt x="17" y="784"/>
                  <a:pt x="19" y="818"/>
                  <a:pt x="24" y="851"/>
                </a:cubicBezTo>
                <a:cubicBezTo>
                  <a:pt x="24" y="856"/>
                  <a:pt x="21" y="860"/>
                  <a:pt x="16" y="861"/>
                </a:cubicBezTo>
                <a:cubicBezTo>
                  <a:pt x="16" y="861"/>
                  <a:pt x="16" y="861"/>
                  <a:pt x="15" y="861"/>
                </a:cubicBezTo>
                <a:close/>
                <a:moveTo>
                  <a:pt x="1489" y="814"/>
                </a:moveTo>
                <a:cubicBezTo>
                  <a:pt x="1489" y="814"/>
                  <a:pt x="1489" y="814"/>
                  <a:pt x="1489" y="814"/>
                </a:cubicBezTo>
                <a:cubicBezTo>
                  <a:pt x="1486" y="814"/>
                  <a:pt x="1484" y="813"/>
                  <a:pt x="1483" y="811"/>
                </a:cubicBezTo>
                <a:cubicBezTo>
                  <a:pt x="1481" y="809"/>
                  <a:pt x="1481" y="807"/>
                  <a:pt x="1481" y="805"/>
                </a:cubicBezTo>
                <a:cubicBezTo>
                  <a:pt x="1481" y="800"/>
                  <a:pt x="1485" y="796"/>
                  <a:pt x="1490" y="797"/>
                </a:cubicBezTo>
                <a:cubicBezTo>
                  <a:pt x="1495" y="797"/>
                  <a:pt x="1498" y="801"/>
                  <a:pt x="1498" y="806"/>
                </a:cubicBezTo>
                <a:cubicBezTo>
                  <a:pt x="1497" y="810"/>
                  <a:pt x="1494" y="814"/>
                  <a:pt x="1489" y="814"/>
                </a:cubicBezTo>
                <a:close/>
                <a:moveTo>
                  <a:pt x="1491" y="725"/>
                </a:moveTo>
                <a:cubicBezTo>
                  <a:pt x="1486" y="725"/>
                  <a:pt x="1482" y="721"/>
                  <a:pt x="1482" y="716"/>
                </a:cubicBezTo>
                <a:cubicBezTo>
                  <a:pt x="1481" y="702"/>
                  <a:pt x="1480" y="687"/>
                  <a:pt x="1479" y="672"/>
                </a:cubicBezTo>
                <a:cubicBezTo>
                  <a:pt x="1479" y="670"/>
                  <a:pt x="1479" y="667"/>
                  <a:pt x="1481" y="666"/>
                </a:cubicBezTo>
                <a:cubicBezTo>
                  <a:pt x="1482" y="664"/>
                  <a:pt x="1484" y="663"/>
                  <a:pt x="1486" y="663"/>
                </a:cubicBezTo>
                <a:cubicBezTo>
                  <a:pt x="1491" y="662"/>
                  <a:pt x="1495" y="665"/>
                  <a:pt x="1496" y="670"/>
                </a:cubicBezTo>
                <a:cubicBezTo>
                  <a:pt x="1497" y="685"/>
                  <a:pt x="1498" y="700"/>
                  <a:pt x="1499" y="716"/>
                </a:cubicBezTo>
                <a:cubicBezTo>
                  <a:pt x="1499" y="720"/>
                  <a:pt x="1496" y="724"/>
                  <a:pt x="1491" y="725"/>
                </a:cubicBezTo>
                <a:cubicBezTo>
                  <a:pt x="1491" y="725"/>
                  <a:pt x="1491" y="725"/>
                  <a:pt x="1491" y="725"/>
                </a:cubicBezTo>
                <a:close/>
                <a:moveTo>
                  <a:pt x="1481" y="635"/>
                </a:moveTo>
                <a:cubicBezTo>
                  <a:pt x="1477" y="635"/>
                  <a:pt x="1473" y="632"/>
                  <a:pt x="1473" y="628"/>
                </a:cubicBezTo>
                <a:cubicBezTo>
                  <a:pt x="1472" y="625"/>
                  <a:pt x="1473" y="623"/>
                  <a:pt x="1474" y="621"/>
                </a:cubicBezTo>
                <a:cubicBezTo>
                  <a:pt x="1475" y="619"/>
                  <a:pt x="1477" y="618"/>
                  <a:pt x="1480" y="618"/>
                </a:cubicBezTo>
                <a:cubicBezTo>
                  <a:pt x="1484" y="617"/>
                  <a:pt x="1489" y="620"/>
                  <a:pt x="1489" y="625"/>
                </a:cubicBezTo>
                <a:cubicBezTo>
                  <a:pt x="1490" y="627"/>
                  <a:pt x="1489" y="629"/>
                  <a:pt x="1488" y="631"/>
                </a:cubicBezTo>
                <a:cubicBezTo>
                  <a:pt x="1487" y="633"/>
                  <a:pt x="1485" y="634"/>
                  <a:pt x="1482" y="635"/>
                </a:cubicBezTo>
                <a:cubicBezTo>
                  <a:pt x="1482" y="635"/>
                  <a:pt x="1482" y="635"/>
                  <a:pt x="1481" y="635"/>
                </a:cubicBezTo>
                <a:close/>
                <a:moveTo>
                  <a:pt x="27" y="591"/>
                </a:move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6" y="591"/>
                  <a:pt x="25" y="591"/>
                </a:cubicBezTo>
                <a:cubicBezTo>
                  <a:pt x="21" y="590"/>
                  <a:pt x="18" y="585"/>
                  <a:pt x="19" y="580"/>
                </a:cubicBezTo>
                <a:cubicBezTo>
                  <a:pt x="20" y="576"/>
                  <a:pt x="25" y="573"/>
                  <a:pt x="29" y="574"/>
                </a:cubicBezTo>
                <a:cubicBezTo>
                  <a:pt x="34" y="575"/>
                  <a:pt x="37" y="580"/>
                  <a:pt x="35" y="584"/>
                </a:cubicBezTo>
                <a:cubicBezTo>
                  <a:pt x="35" y="588"/>
                  <a:pt x="31" y="591"/>
                  <a:pt x="27" y="591"/>
                </a:cubicBezTo>
                <a:close/>
                <a:moveTo>
                  <a:pt x="1472" y="590"/>
                </a:moveTo>
                <a:cubicBezTo>
                  <a:pt x="1468" y="590"/>
                  <a:pt x="1465" y="588"/>
                  <a:pt x="1464" y="584"/>
                </a:cubicBezTo>
                <a:cubicBezTo>
                  <a:pt x="1453" y="535"/>
                  <a:pt x="1436" y="488"/>
                  <a:pt x="1416" y="443"/>
                </a:cubicBezTo>
                <a:cubicBezTo>
                  <a:pt x="1405" y="420"/>
                  <a:pt x="1394" y="398"/>
                  <a:pt x="1381" y="377"/>
                </a:cubicBezTo>
                <a:cubicBezTo>
                  <a:pt x="1379" y="373"/>
                  <a:pt x="1380" y="368"/>
                  <a:pt x="1384" y="365"/>
                </a:cubicBezTo>
                <a:cubicBezTo>
                  <a:pt x="1388" y="363"/>
                  <a:pt x="1393" y="364"/>
                  <a:pt x="1396" y="368"/>
                </a:cubicBezTo>
                <a:cubicBezTo>
                  <a:pt x="1408" y="390"/>
                  <a:pt x="1420" y="413"/>
                  <a:pt x="1431" y="436"/>
                </a:cubicBezTo>
                <a:cubicBezTo>
                  <a:pt x="1452" y="481"/>
                  <a:pt x="1469" y="530"/>
                  <a:pt x="1480" y="579"/>
                </a:cubicBezTo>
                <a:cubicBezTo>
                  <a:pt x="1480" y="580"/>
                  <a:pt x="1480" y="580"/>
                  <a:pt x="1480" y="580"/>
                </a:cubicBezTo>
                <a:cubicBezTo>
                  <a:pt x="1481" y="584"/>
                  <a:pt x="1479" y="589"/>
                  <a:pt x="1474" y="590"/>
                </a:cubicBezTo>
                <a:cubicBezTo>
                  <a:pt x="1473" y="590"/>
                  <a:pt x="1473" y="590"/>
                  <a:pt x="1472" y="590"/>
                </a:cubicBezTo>
                <a:close/>
                <a:moveTo>
                  <a:pt x="39" y="547"/>
                </a:moveTo>
                <a:cubicBezTo>
                  <a:pt x="38" y="547"/>
                  <a:pt x="37" y="547"/>
                  <a:pt x="36" y="547"/>
                </a:cubicBezTo>
                <a:cubicBezTo>
                  <a:pt x="34" y="546"/>
                  <a:pt x="32" y="545"/>
                  <a:pt x="31" y="543"/>
                </a:cubicBezTo>
                <a:cubicBezTo>
                  <a:pt x="30" y="541"/>
                  <a:pt x="30" y="538"/>
                  <a:pt x="31" y="536"/>
                </a:cubicBezTo>
                <a:cubicBezTo>
                  <a:pt x="35" y="522"/>
                  <a:pt x="40" y="507"/>
                  <a:pt x="45" y="493"/>
                </a:cubicBezTo>
                <a:cubicBezTo>
                  <a:pt x="47" y="488"/>
                  <a:pt x="52" y="486"/>
                  <a:pt x="56" y="488"/>
                </a:cubicBezTo>
                <a:cubicBezTo>
                  <a:pt x="60" y="489"/>
                  <a:pt x="63" y="494"/>
                  <a:pt x="61" y="499"/>
                </a:cubicBezTo>
                <a:cubicBezTo>
                  <a:pt x="56" y="513"/>
                  <a:pt x="51" y="527"/>
                  <a:pt x="47" y="541"/>
                </a:cubicBezTo>
                <a:cubicBezTo>
                  <a:pt x="46" y="545"/>
                  <a:pt x="42" y="547"/>
                  <a:pt x="39" y="547"/>
                </a:cubicBezTo>
                <a:close/>
                <a:moveTo>
                  <a:pt x="70" y="462"/>
                </a:moveTo>
                <a:cubicBezTo>
                  <a:pt x="69" y="462"/>
                  <a:pt x="67" y="462"/>
                  <a:pt x="66" y="461"/>
                </a:cubicBezTo>
                <a:cubicBezTo>
                  <a:pt x="64" y="461"/>
                  <a:pt x="63" y="459"/>
                  <a:pt x="62" y="457"/>
                </a:cubicBezTo>
                <a:cubicBezTo>
                  <a:pt x="61" y="455"/>
                  <a:pt x="61" y="452"/>
                  <a:pt x="62" y="450"/>
                </a:cubicBezTo>
                <a:cubicBezTo>
                  <a:pt x="93" y="380"/>
                  <a:pt x="134" y="316"/>
                  <a:pt x="184" y="258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7" y="254"/>
                  <a:pt x="193" y="254"/>
                  <a:pt x="196" y="257"/>
                </a:cubicBezTo>
                <a:cubicBezTo>
                  <a:pt x="199" y="260"/>
                  <a:pt x="200" y="265"/>
                  <a:pt x="197" y="269"/>
                </a:cubicBezTo>
                <a:cubicBezTo>
                  <a:pt x="147" y="325"/>
                  <a:pt x="107" y="389"/>
                  <a:pt x="78" y="457"/>
                </a:cubicBezTo>
                <a:cubicBezTo>
                  <a:pt x="76" y="460"/>
                  <a:pt x="73" y="462"/>
                  <a:pt x="70" y="462"/>
                </a:cubicBezTo>
                <a:close/>
                <a:moveTo>
                  <a:pt x="1364" y="343"/>
                </a:moveTo>
                <a:cubicBezTo>
                  <a:pt x="1364" y="343"/>
                  <a:pt x="1364" y="343"/>
                  <a:pt x="1364" y="343"/>
                </a:cubicBezTo>
                <a:cubicBezTo>
                  <a:pt x="1361" y="343"/>
                  <a:pt x="1359" y="341"/>
                  <a:pt x="1357" y="339"/>
                </a:cubicBezTo>
                <a:cubicBezTo>
                  <a:pt x="1349" y="327"/>
                  <a:pt x="1340" y="315"/>
                  <a:pt x="1331" y="303"/>
                </a:cubicBezTo>
                <a:cubicBezTo>
                  <a:pt x="1328" y="299"/>
                  <a:pt x="1329" y="294"/>
                  <a:pt x="1332" y="291"/>
                </a:cubicBezTo>
                <a:cubicBezTo>
                  <a:pt x="1336" y="288"/>
                  <a:pt x="1341" y="289"/>
                  <a:pt x="1344" y="293"/>
                </a:cubicBezTo>
                <a:cubicBezTo>
                  <a:pt x="1353" y="304"/>
                  <a:pt x="1362" y="317"/>
                  <a:pt x="1371" y="330"/>
                </a:cubicBezTo>
                <a:cubicBezTo>
                  <a:pt x="1371" y="330"/>
                  <a:pt x="1371" y="330"/>
                  <a:pt x="1371" y="330"/>
                </a:cubicBezTo>
                <a:cubicBezTo>
                  <a:pt x="1372" y="332"/>
                  <a:pt x="1373" y="334"/>
                  <a:pt x="1372" y="336"/>
                </a:cubicBezTo>
                <a:cubicBezTo>
                  <a:pt x="1372" y="338"/>
                  <a:pt x="1371" y="340"/>
                  <a:pt x="1369" y="341"/>
                </a:cubicBezTo>
                <a:cubicBezTo>
                  <a:pt x="1367" y="342"/>
                  <a:pt x="1366" y="343"/>
                  <a:pt x="1364" y="343"/>
                </a:cubicBezTo>
                <a:close/>
                <a:moveTo>
                  <a:pt x="1309" y="271"/>
                </a:moveTo>
                <a:cubicBezTo>
                  <a:pt x="1306" y="271"/>
                  <a:pt x="1304" y="270"/>
                  <a:pt x="1302" y="268"/>
                </a:cubicBezTo>
                <a:cubicBezTo>
                  <a:pt x="1301" y="267"/>
                  <a:pt x="1300" y="264"/>
                  <a:pt x="1300" y="262"/>
                </a:cubicBezTo>
                <a:cubicBezTo>
                  <a:pt x="1300" y="260"/>
                  <a:pt x="1301" y="258"/>
                  <a:pt x="1303" y="256"/>
                </a:cubicBezTo>
                <a:cubicBezTo>
                  <a:pt x="1307" y="253"/>
                  <a:pt x="1312" y="254"/>
                  <a:pt x="1315" y="257"/>
                </a:cubicBezTo>
                <a:cubicBezTo>
                  <a:pt x="1315" y="257"/>
                  <a:pt x="1315" y="257"/>
                  <a:pt x="1315" y="257"/>
                </a:cubicBezTo>
                <a:cubicBezTo>
                  <a:pt x="1318" y="261"/>
                  <a:pt x="1318" y="266"/>
                  <a:pt x="1314" y="269"/>
                </a:cubicBezTo>
                <a:cubicBezTo>
                  <a:pt x="1313" y="270"/>
                  <a:pt x="1311" y="271"/>
                  <a:pt x="1309" y="271"/>
                </a:cubicBezTo>
                <a:close/>
                <a:moveTo>
                  <a:pt x="221" y="238"/>
                </a:moveTo>
                <a:cubicBezTo>
                  <a:pt x="219" y="238"/>
                  <a:pt x="217" y="238"/>
                  <a:pt x="215" y="236"/>
                </a:cubicBezTo>
                <a:cubicBezTo>
                  <a:pt x="212" y="233"/>
                  <a:pt x="212" y="227"/>
                  <a:pt x="215" y="224"/>
                </a:cubicBezTo>
                <a:cubicBezTo>
                  <a:pt x="218" y="221"/>
                  <a:pt x="224" y="221"/>
                  <a:pt x="227" y="224"/>
                </a:cubicBezTo>
                <a:cubicBezTo>
                  <a:pt x="230" y="227"/>
                  <a:pt x="230" y="233"/>
                  <a:pt x="227" y="236"/>
                </a:cubicBezTo>
                <a:cubicBezTo>
                  <a:pt x="226" y="238"/>
                  <a:pt x="223" y="238"/>
                  <a:pt x="221" y="238"/>
                </a:cubicBezTo>
                <a:close/>
                <a:moveTo>
                  <a:pt x="1278" y="238"/>
                </a:moveTo>
                <a:cubicBezTo>
                  <a:pt x="1276" y="238"/>
                  <a:pt x="1274" y="237"/>
                  <a:pt x="1272" y="236"/>
                </a:cubicBezTo>
                <a:cubicBezTo>
                  <a:pt x="1265" y="228"/>
                  <a:pt x="1257" y="221"/>
                  <a:pt x="1250" y="214"/>
                </a:cubicBezTo>
                <a:cubicBezTo>
                  <a:pt x="1203" y="170"/>
                  <a:pt x="1150" y="133"/>
                  <a:pt x="1093" y="102"/>
                </a:cubicBezTo>
                <a:cubicBezTo>
                  <a:pt x="1091" y="101"/>
                  <a:pt x="1090" y="99"/>
                  <a:pt x="1089" y="97"/>
                </a:cubicBezTo>
                <a:cubicBezTo>
                  <a:pt x="1089" y="95"/>
                  <a:pt x="1089" y="93"/>
                  <a:pt x="1090" y="91"/>
                </a:cubicBezTo>
                <a:cubicBezTo>
                  <a:pt x="1092" y="87"/>
                  <a:pt x="1097" y="85"/>
                  <a:pt x="1101" y="87"/>
                </a:cubicBezTo>
                <a:cubicBezTo>
                  <a:pt x="1160" y="118"/>
                  <a:pt x="1214" y="157"/>
                  <a:pt x="1262" y="202"/>
                </a:cubicBezTo>
                <a:cubicBezTo>
                  <a:pt x="1269" y="209"/>
                  <a:pt x="1277" y="216"/>
                  <a:pt x="1284" y="224"/>
                </a:cubicBezTo>
                <a:cubicBezTo>
                  <a:pt x="1287" y="227"/>
                  <a:pt x="1287" y="232"/>
                  <a:pt x="1284" y="236"/>
                </a:cubicBezTo>
                <a:cubicBezTo>
                  <a:pt x="1282" y="237"/>
                  <a:pt x="1280" y="238"/>
                  <a:pt x="1278" y="238"/>
                </a:cubicBezTo>
                <a:close/>
                <a:moveTo>
                  <a:pt x="254" y="207"/>
                </a:moveTo>
                <a:cubicBezTo>
                  <a:pt x="251" y="207"/>
                  <a:pt x="249" y="206"/>
                  <a:pt x="247" y="204"/>
                </a:cubicBezTo>
                <a:cubicBezTo>
                  <a:pt x="246" y="203"/>
                  <a:pt x="245" y="201"/>
                  <a:pt x="245" y="198"/>
                </a:cubicBezTo>
                <a:cubicBezTo>
                  <a:pt x="245" y="196"/>
                  <a:pt x="246" y="194"/>
                  <a:pt x="248" y="192"/>
                </a:cubicBezTo>
                <a:cubicBezTo>
                  <a:pt x="259" y="182"/>
                  <a:pt x="271" y="172"/>
                  <a:pt x="283" y="163"/>
                </a:cubicBezTo>
                <a:cubicBezTo>
                  <a:pt x="287" y="160"/>
                  <a:pt x="292" y="161"/>
                  <a:pt x="295" y="164"/>
                </a:cubicBezTo>
                <a:cubicBezTo>
                  <a:pt x="298" y="168"/>
                  <a:pt x="297" y="173"/>
                  <a:pt x="294" y="176"/>
                </a:cubicBezTo>
                <a:cubicBezTo>
                  <a:pt x="282" y="185"/>
                  <a:pt x="270" y="195"/>
                  <a:pt x="259" y="205"/>
                </a:cubicBezTo>
                <a:cubicBezTo>
                  <a:pt x="258" y="206"/>
                  <a:pt x="256" y="207"/>
                  <a:pt x="254" y="207"/>
                </a:cubicBezTo>
                <a:close/>
                <a:moveTo>
                  <a:pt x="325" y="151"/>
                </a:moveTo>
                <a:cubicBezTo>
                  <a:pt x="322" y="151"/>
                  <a:pt x="319" y="150"/>
                  <a:pt x="318" y="147"/>
                </a:cubicBezTo>
                <a:cubicBezTo>
                  <a:pt x="316" y="145"/>
                  <a:pt x="316" y="143"/>
                  <a:pt x="316" y="141"/>
                </a:cubicBezTo>
                <a:cubicBezTo>
                  <a:pt x="317" y="139"/>
                  <a:pt x="318" y="137"/>
                  <a:pt x="320" y="135"/>
                </a:cubicBezTo>
                <a:cubicBezTo>
                  <a:pt x="361" y="106"/>
                  <a:pt x="405" y="82"/>
                  <a:pt x="451" y="62"/>
                </a:cubicBezTo>
                <a:cubicBezTo>
                  <a:pt x="475" y="52"/>
                  <a:pt x="499" y="42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9" y="33"/>
                  <a:pt x="533" y="36"/>
                  <a:pt x="535" y="40"/>
                </a:cubicBezTo>
                <a:cubicBezTo>
                  <a:pt x="536" y="44"/>
                  <a:pt x="534" y="49"/>
                  <a:pt x="529" y="51"/>
                </a:cubicBezTo>
                <a:cubicBezTo>
                  <a:pt x="505" y="58"/>
                  <a:pt x="481" y="67"/>
                  <a:pt x="458" y="77"/>
                </a:cubicBezTo>
                <a:cubicBezTo>
                  <a:pt x="413" y="97"/>
                  <a:pt x="370" y="121"/>
                  <a:pt x="329" y="149"/>
                </a:cubicBezTo>
                <a:cubicBezTo>
                  <a:pt x="328" y="150"/>
                  <a:pt x="326" y="151"/>
                  <a:pt x="325" y="151"/>
                </a:cubicBezTo>
                <a:close/>
                <a:moveTo>
                  <a:pt x="1057" y="83"/>
                </a:moveTo>
                <a:cubicBezTo>
                  <a:pt x="1056" y="83"/>
                  <a:pt x="1054" y="83"/>
                  <a:pt x="1053" y="82"/>
                </a:cubicBezTo>
                <a:cubicBezTo>
                  <a:pt x="1040" y="76"/>
                  <a:pt x="1026" y="70"/>
                  <a:pt x="1012" y="65"/>
                </a:cubicBezTo>
                <a:cubicBezTo>
                  <a:pt x="1008" y="64"/>
                  <a:pt x="1005" y="59"/>
                  <a:pt x="1007" y="54"/>
                </a:cubicBezTo>
                <a:cubicBezTo>
                  <a:pt x="1009" y="50"/>
                  <a:pt x="1014" y="48"/>
                  <a:pt x="1018" y="49"/>
                </a:cubicBezTo>
                <a:cubicBezTo>
                  <a:pt x="1032" y="55"/>
                  <a:pt x="1046" y="61"/>
                  <a:pt x="1060" y="67"/>
                </a:cubicBezTo>
                <a:cubicBezTo>
                  <a:pt x="1065" y="69"/>
                  <a:pt x="1066" y="74"/>
                  <a:pt x="1064" y="78"/>
                </a:cubicBezTo>
                <a:cubicBezTo>
                  <a:pt x="1063" y="81"/>
                  <a:pt x="1060" y="83"/>
                  <a:pt x="1057" y="83"/>
                </a:cubicBezTo>
                <a:close/>
                <a:moveTo>
                  <a:pt x="972" y="51"/>
                </a:moveTo>
                <a:cubicBezTo>
                  <a:pt x="971" y="51"/>
                  <a:pt x="971" y="51"/>
                  <a:pt x="970" y="50"/>
                </a:cubicBezTo>
                <a:cubicBezTo>
                  <a:pt x="968" y="50"/>
                  <a:pt x="966" y="48"/>
                  <a:pt x="965" y="46"/>
                </a:cubicBezTo>
                <a:cubicBezTo>
                  <a:pt x="964" y="44"/>
                  <a:pt x="964" y="42"/>
                  <a:pt x="964" y="40"/>
                </a:cubicBezTo>
                <a:cubicBezTo>
                  <a:pt x="966" y="35"/>
                  <a:pt x="970" y="33"/>
                  <a:pt x="975" y="34"/>
                </a:cubicBezTo>
                <a:cubicBezTo>
                  <a:pt x="979" y="36"/>
                  <a:pt x="982" y="40"/>
                  <a:pt x="980" y="45"/>
                </a:cubicBezTo>
                <a:cubicBezTo>
                  <a:pt x="979" y="48"/>
                  <a:pt x="976" y="51"/>
                  <a:pt x="972" y="51"/>
                </a:cubicBezTo>
                <a:close/>
                <a:moveTo>
                  <a:pt x="570" y="39"/>
                </a:moveTo>
                <a:cubicBezTo>
                  <a:pt x="570" y="39"/>
                  <a:pt x="570" y="39"/>
                  <a:pt x="570" y="39"/>
                </a:cubicBezTo>
                <a:cubicBezTo>
                  <a:pt x="566" y="39"/>
                  <a:pt x="563" y="36"/>
                  <a:pt x="562" y="32"/>
                </a:cubicBezTo>
                <a:cubicBezTo>
                  <a:pt x="561" y="28"/>
                  <a:pt x="564" y="23"/>
                  <a:pt x="568" y="22"/>
                </a:cubicBezTo>
                <a:cubicBezTo>
                  <a:pt x="573" y="21"/>
                  <a:pt x="577" y="24"/>
                  <a:pt x="578" y="28"/>
                </a:cubicBezTo>
                <a:cubicBezTo>
                  <a:pt x="579" y="31"/>
                  <a:pt x="579" y="33"/>
                  <a:pt x="577" y="35"/>
                </a:cubicBezTo>
                <a:cubicBezTo>
                  <a:pt x="577" y="36"/>
                  <a:pt x="575" y="37"/>
                  <a:pt x="573" y="38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572" y="39"/>
                  <a:pt x="571" y="39"/>
                  <a:pt x="570" y="39"/>
                </a:cubicBezTo>
                <a:close/>
                <a:moveTo>
                  <a:pt x="929" y="39"/>
                </a:moveTo>
                <a:cubicBezTo>
                  <a:pt x="928" y="39"/>
                  <a:pt x="927" y="39"/>
                  <a:pt x="927" y="38"/>
                </a:cubicBezTo>
                <a:cubicBezTo>
                  <a:pt x="869" y="24"/>
                  <a:pt x="810" y="17"/>
                  <a:pt x="750" y="17"/>
                </a:cubicBezTo>
                <a:cubicBezTo>
                  <a:pt x="744" y="17"/>
                  <a:pt x="738" y="17"/>
                  <a:pt x="733" y="17"/>
                </a:cubicBezTo>
                <a:cubicBezTo>
                  <a:pt x="724" y="17"/>
                  <a:pt x="714" y="18"/>
                  <a:pt x="705" y="18"/>
                </a:cubicBezTo>
                <a:cubicBezTo>
                  <a:pt x="700" y="19"/>
                  <a:pt x="696" y="15"/>
                  <a:pt x="696" y="10"/>
                </a:cubicBezTo>
                <a:cubicBezTo>
                  <a:pt x="695" y="6"/>
                  <a:pt x="699" y="2"/>
                  <a:pt x="704" y="1"/>
                </a:cubicBezTo>
                <a:cubicBezTo>
                  <a:pt x="713" y="1"/>
                  <a:pt x="723" y="0"/>
                  <a:pt x="733" y="0"/>
                </a:cubicBezTo>
                <a:cubicBezTo>
                  <a:pt x="738" y="0"/>
                  <a:pt x="744" y="0"/>
                  <a:pt x="750" y="0"/>
                </a:cubicBezTo>
                <a:cubicBezTo>
                  <a:pt x="811" y="0"/>
                  <a:pt x="872" y="7"/>
                  <a:pt x="931" y="22"/>
                </a:cubicBezTo>
                <a:cubicBezTo>
                  <a:pt x="933" y="23"/>
                  <a:pt x="935" y="24"/>
                  <a:pt x="936" y="26"/>
                </a:cubicBezTo>
                <a:cubicBezTo>
                  <a:pt x="937" y="28"/>
                  <a:pt x="938" y="30"/>
                  <a:pt x="937" y="32"/>
                </a:cubicBezTo>
                <a:cubicBezTo>
                  <a:pt x="936" y="36"/>
                  <a:pt x="933" y="39"/>
                  <a:pt x="929" y="39"/>
                </a:cubicBezTo>
                <a:close/>
                <a:moveTo>
                  <a:pt x="614" y="29"/>
                </a:moveTo>
                <a:cubicBezTo>
                  <a:pt x="610" y="29"/>
                  <a:pt x="607" y="26"/>
                  <a:pt x="606" y="22"/>
                </a:cubicBezTo>
                <a:cubicBezTo>
                  <a:pt x="605" y="18"/>
                  <a:pt x="608" y="13"/>
                  <a:pt x="613" y="12"/>
                </a:cubicBezTo>
                <a:cubicBezTo>
                  <a:pt x="628" y="10"/>
                  <a:pt x="643" y="7"/>
                  <a:pt x="658" y="6"/>
                </a:cubicBezTo>
                <a:cubicBezTo>
                  <a:pt x="658" y="6"/>
                  <a:pt x="658" y="6"/>
                  <a:pt x="658" y="6"/>
                </a:cubicBezTo>
                <a:cubicBezTo>
                  <a:pt x="663" y="5"/>
                  <a:pt x="667" y="8"/>
                  <a:pt x="668" y="13"/>
                </a:cubicBezTo>
                <a:cubicBezTo>
                  <a:pt x="668" y="18"/>
                  <a:pt x="665" y="22"/>
                  <a:pt x="660" y="22"/>
                </a:cubicBezTo>
                <a:cubicBezTo>
                  <a:pt x="645" y="24"/>
                  <a:pt x="631" y="26"/>
                  <a:pt x="616" y="29"/>
                </a:cubicBezTo>
                <a:cubicBezTo>
                  <a:pt x="615" y="29"/>
                  <a:pt x="615" y="29"/>
                  <a:pt x="614" y="29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E4C03-9CBD-45A3-B625-9F6B0A065CBF}"/>
              </a:ext>
            </a:extLst>
          </p:cNvPr>
          <p:cNvSpPr txBox="1"/>
          <p:nvPr/>
        </p:nvSpPr>
        <p:spPr>
          <a:xfrm>
            <a:off x="2332388" y="2963549"/>
            <a:ext cx="7527225" cy="977062"/>
          </a:xfrm>
          <a:prstGeom prst="rect">
            <a:avLst/>
          </a:prstGeom>
          <a:solidFill>
            <a:srgbClr val="172044"/>
          </a:solidFill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574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92100" sx="102000" sy="102000" algn="ctr" rotWithShape="0">
                    <a:srgbClr val="377DFF">
                      <a:lumMod val="75000"/>
                      <a:alpha val="60000"/>
                    </a:srgbClr>
                  </a:outerShdw>
                </a:effectLst>
                <a:latin typeface="Century Gothic"/>
              </a:rPr>
              <a:t>PHISHY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E4407C2-9513-4614-894C-808C0D6D6C9E}"/>
              </a:ext>
            </a:extLst>
          </p:cNvPr>
          <p:cNvSpPr/>
          <p:nvPr/>
        </p:nvSpPr>
        <p:spPr>
          <a:xfrm rot="3613037">
            <a:off x="-2051914" y="4721200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B1060E-861E-498F-83DD-2903921641C5}"/>
              </a:ext>
            </a:extLst>
          </p:cNvPr>
          <p:cNvSpPr/>
          <p:nvPr/>
        </p:nvSpPr>
        <p:spPr>
          <a:xfrm rot="4497915">
            <a:off x="-2719923" y="345459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4AB709-683B-49A1-A6F1-117F4D90DFB7}"/>
              </a:ext>
            </a:extLst>
          </p:cNvPr>
          <p:cNvSpPr/>
          <p:nvPr/>
        </p:nvSpPr>
        <p:spPr>
          <a:xfrm rot="5400000">
            <a:off x="-2980982" y="633592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A9505B9-AE83-4654-B47F-261296BA1FAD}"/>
              </a:ext>
            </a:extLst>
          </p:cNvPr>
          <p:cNvSpPr/>
          <p:nvPr/>
        </p:nvSpPr>
        <p:spPr>
          <a:xfrm rot="6321745">
            <a:off x="-2587842" y="-892651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7E8BEB9-A8E9-4925-A538-C003A58206BE}"/>
              </a:ext>
            </a:extLst>
          </p:cNvPr>
          <p:cNvSpPr/>
          <p:nvPr/>
        </p:nvSpPr>
        <p:spPr>
          <a:xfrm rot="7230427">
            <a:off x="1310960" y="-408212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2E0EAEF-7FB3-4CD2-87AD-CF309505A30A}"/>
              </a:ext>
            </a:extLst>
          </p:cNvPr>
          <p:cNvSpPr/>
          <p:nvPr/>
        </p:nvSpPr>
        <p:spPr>
          <a:xfrm rot="8862247">
            <a:off x="4095872" y="-3354751"/>
            <a:ext cx="606382" cy="3911242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ADF9FF-EAAB-43BC-91AF-C1ADFDFB5E5A}"/>
              </a:ext>
            </a:extLst>
          </p:cNvPr>
          <p:cNvSpPr/>
          <p:nvPr/>
        </p:nvSpPr>
        <p:spPr>
          <a:xfrm>
            <a:off x="3732952" y="6928234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C29BC6A-75F6-416D-860A-B0FCF43B6EB5}"/>
              </a:ext>
            </a:extLst>
          </p:cNvPr>
          <p:cNvSpPr/>
          <p:nvPr/>
        </p:nvSpPr>
        <p:spPr>
          <a:xfrm rot="12401311">
            <a:off x="8118375" y="-3087329"/>
            <a:ext cx="606382" cy="3911242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F62105-EC06-4648-8355-EF04ECA26B0E}"/>
              </a:ext>
            </a:extLst>
          </p:cNvPr>
          <p:cNvSpPr/>
          <p:nvPr/>
        </p:nvSpPr>
        <p:spPr>
          <a:xfrm rot="14353407">
            <a:off x="11639531" y="-3454540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20B2EAE-8B7E-4A3A-BB4D-0175D358DFC0}"/>
              </a:ext>
            </a:extLst>
          </p:cNvPr>
          <p:cNvSpPr/>
          <p:nvPr/>
        </p:nvSpPr>
        <p:spPr>
          <a:xfrm rot="15113362">
            <a:off x="14292647" y="-3063771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C12672C-D99B-4D74-81FC-0FDA26FC3B96}"/>
              </a:ext>
            </a:extLst>
          </p:cNvPr>
          <p:cNvSpPr/>
          <p:nvPr/>
        </p:nvSpPr>
        <p:spPr>
          <a:xfrm rot="16200000" flipH="1">
            <a:off x="13882158" y="400677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DE42DCB-F547-4D84-B75B-53B851BA26A5}"/>
              </a:ext>
            </a:extLst>
          </p:cNvPr>
          <p:cNvSpPr/>
          <p:nvPr/>
        </p:nvSpPr>
        <p:spPr>
          <a:xfrm rot="17866094">
            <a:off x="11990575" y="5153298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33520CE-3750-4A69-A2C3-40D21431FF28}"/>
              </a:ext>
            </a:extLst>
          </p:cNvPr>
          <p:cNvSpPr/>
          <p:nvPr/>
        </p:nvSpPr>
        <p:spPr>
          <a:xfrm rot="19685964">
            <a:off x="8556998" y="6034065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27D4255-F4EA-48D3-A2DD-545CD94A5077}"/>
              </a:ext>
            </a:extLst>
          </p:cNvPr>
          <p:cNvSpPr/>
          <p:nvPr/>
        </p:nvSpPr>
        <p:spPr>
          <a:xfrm rot="17409105">
            <a:off x="14143436" y="3333806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56C08A-8FE1-4C2D-90B1-ED14380150CD}"/>
              </a:ext>
            </a:extLst>
          </p:cNvPr>
          <p:cNvSpPr/>
          <p:nvPr/>
        </p:nvSpPr>
        <p:spPr>
          <a:xfrm rot="18581234">
            <a:off x="11562271" y="6504198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5CA3EAC-1532-44A0-BBC1-8ED4885AE1ED}"/>
              </a:ext>
            </a:extLst>
          </p:cNvPr>
          <p:cNvSpPr/>
          <p:nvPr/>
        </p:nvSpPr>
        <p:spPr>
          <a:xfrm rot="2676964">
            <a:off x="705575" y="6138341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83D539-87E7-4A13-934F-A2E55E09649F}"/>
              </a:ext>
            </a:extLst>
          </p:cNvPr>
          <p:cNvSpPr/>
          <p:nvPr/>
        </p:nvSpPr>
        <p:spPr>
          <a:xfrm>
            <a:off x="4864177" y="2576972"/>
            <a:ext cx="2423087" cy="347672"/>
          </a:xfrm>
          <a:prstGeom prst="roundRect">
            <a:avLst>
              <a:gd name="adj" fmla="val 50000"/>
            </a:avLst>
          </a:prstGeom>
          <a:solidFill>
            <a:srgbClr val="37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AURA OF INTELLIGENCE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F2A33-BDA0-4126-B9A6-EE13B077B3C0}"/>
              </a:ext>
            </a:extLst>
          </p:cNvPr>
          <p:cNvSpPr txBox="1"/>
          <p:nvPr/>
        </p:nvSpPr>
        <p:spPr>
          <a:xfrm>
            <a:off x="4503945" y="3957197"/>
            <a:ext cx="3184110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AI BASED PHISHING WEB EXTENSION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CDC27BD-B01F-106F-BEE8-384FCFFCB0AF}"/>
              </a:ext>
            </a:extLst>
          </p:cNvPr>
          <p:cNvSpPr/>
          <p:nvPr/>
        </p:nvSpPr>
        <p:spPr>
          <a:xfrm rot="3613037">
            <a:off x="-2051915" y="4721201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8C008A-8F81-99B5-DC07-5778D63F5EB5}"/>
              </a:ext>
            </a:extLst>
          </p:cNvPr>
          <p:cNvSpPr/>
          <p:nvPr/>
        </p:nvSpPr>
        <p:spPr>
          <a:xfrm rot="4497915">
            <a:off x="-2719924" y="3454596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F764F28-01FF-4DF0-9D56-1057D68D2E6D}"/>
              </a:ext>
            </a:extLst>
          </p:cNvPr>
          <p:cNvSpPr/>
          <p:nvPr/>
        </p:nvSpPr>
        <p:spPr>
          <a:xfrm rot="5400000">
            <a:off x="-2980983" y="633593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F68B900-32DA-8AFF-AF18-2F1A77AD9BAD}"/>
              </a:ext>
            </a:extLst>
          </p:cNvPr>
          <p:cNvSpPr/>
          <p:nvPr/>
        </p:nvSpPr>
        <p:spPr>
          <a:xfrm rot="6321745">
            <a:off x="-2587843" y="-892650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C4738F-BF39-6D7B-5707-026BF1F29EA5}"/>
              </a:ext>
            </a:extLst>
          </p:cNvPr>
          <p:cNvSpPr/>
          <p:nvPr/>
        </p:nvSpPr>
        <p:spPr>
          <a:xfrm rot="7230427">
            <a:off x="1310959" y="-4082124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B6C4CB-C173-A35F-DA6B-4F975DD90581}"/>
              </a:ext>
            </a:extLst>
          </p:cNvPr>
          <p:cNvSpPr/>
          <p:nvPr/>
        </p:nvSpPr>
        <p:spPr>
          <a:xfrm>
            <a:off x="3732951" y="6928235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AD1909-A048-9D43-CB86-A20E321BDDF7}"/>
              </a:ext>
            </a:extLst>
          </p:cNvPr>
          <p:cNvSpPr/>
          <p:nvPr/>
        </p:nvSpPr>
        <p:spPr>
          <a:xfrm rot="19685964">
            <a:off x="8556997" y="6034066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E7DA7C8-C859-3B90-5EE8-FFA77303F270}"/>
              </a:ext>
            </a:extLst>
          </p:cNvPr>
          <p:cNvSpPr/>
          <p:nvPr/>
        </p:nvSpPr>
        <p:spPr>
          <a:xfrm rot="18581234">
            <a:off x="11562270" y="6504199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D86D0E7-E266-193F-C5DB-603205F59A38}"/>
              </a:ext>
            </a:extLst>
          </p:cNvPr>
          <p:cNvSpPr/>
          <p:nvPr/>
        </p:nvSpPr>
        <p:spPr>
          <a:xfrm rot="2676964">
            <a:off x="705574" y="6138342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58ACFA2-5E22-02A0-8604-C7B8BD692834}"/>
              </a:ext>
            </a:extLst>
          </p:cNvPr>
          <p:cNvSpPr/>
          <p:nvPr/>
        </p:nvSpPr>
        <p:spPr>
          <a:xfrm rot="8862247">
            <a:off x="4095871" y="-3354752"/>
            <a:ext cx="606382" cy="3911242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C58DD1C-60B3-16DD-EB0F-56C5B568FE54}"/>
              </a:ext>
            </a:extLst>
          </p:cNvPr>
          <p:cNvSpPr/>
          <p:nvPr/>
        </p:nvSpPr>
        <p:spPr>
          <a:xfrm rot="16200000" flipH="1">
            <a:off x="13882157" y="400676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0D61602-FB0A-2B97-828C-33DA46B80EBD}"/>
              </a:ext>
            </a:extLst>
          </p:cNvPr>
          <p:cNvSpPr/>
          <p:nvPr/>
        </p:nvSpPr>
        <p:spPr>
          <a:xfrm rot="17866094">
            <a:off x="11990574" y="5153297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B46D295-D2E5-1303-744F-659269172B71}"/>
              </a:ext>
            </a:extLst>
          </p:cNvPr>
          <p:cNvSpPr/>
          <p:nvPr/>
        </p:nvSpPr>
        <p:spPr>
          <a:xfrm rot="17409105">
            <a:off x="14143435" y="3333805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BBBDB3E-579C-1C7C-1639-C6B7F4F48A76}"/>
              </a:ext>
            </a:extLst>
          </p:cNvPr>
          <p:cNvSpPr/>
          <p:nvPr/>
        </p:nvSpPr>
        <p:spPr>
          <a:xfrm rot="3613037">
            <a:off x="-2051916" y="4721200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6F782F-412D-415A-475D-7C54173768A6}"/>
              </a:ext>
            </a:extLst>
          </p:cNvPr>
          <p:cNvSpPr/>
          <p:nvPr/>
        </p:nvSpPr>
        <p:spPr>
          <a:xfrm rot="4497915">
            <a:off x="-2719925" y="345459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AFC7D6-00FB-F2E7-0E01-AB3829E42DC0}"/>
              </a:ext>
            </a:extLst>
          </p:cNvPr>
          <p:cNvSpPr/>
          <p:nvPr/>
        </p:nvSpPr>
        <p:spPr>
          <a:xfrm rot="5400000">
            <a:off x="-2980984" y="633592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83F96E1-B30D-C469-25D1-E1D6E0CF4B6A}"/>
              </a:ext>
            </a:extLst>
          </p:cNvPr>
          <p:cNvSpPr/>
          <p:nvPr/>
        </p:nvSpPr>
        <p:spPr>
          <a:xfrm rot="6321745">
            <a:off x="-2587844" y="-892651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299E90F-C09C-4C7C-4FE9-34BC2A35F532}"/>
              </a:ext>
            </a:extLst>
          </p:cNvPr>
          <p:cNvSpPr/>
          <p:nvPr/>
        </p:nvSpPr>
        <p:spPr>
          <a:xfrm rot="7230427">
            <a:off x="1310958" y="-408212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4B8C101-D9DC-2C2F-ACF7-663C486D4642}"/>
              </a:ext>
            </a:extLst>
          </p:cNvPr>
          <p:cNvSpPr/>
          <p:nvPr/>
        </p:nvSpPr>
        <p:spPr>
          <a:xfrm>
            <a:off x="3732950" y="6928234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12C6D87-2706-FBEB-0C53-D96C3C1411F3}"/>
              </a:ext>
            </a:extLst>
          </p:cNvPr>
          <p:cNvSpPr/>
          <p:nvPr/>
        </p:nvSpPr>
        <p:spPr>
          <a:xfrm rot="19685964">
            <a:off x="8556996" y="6034065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35A4F30-C3E8-8112-79C3-3F9CE9A55F36}"/>
              </a:ext>
            </a:extLst>
          </p:cNvPr>
          <p:cNvSpPr/>
          <p:nvPr/>
        </p:nvSpPr>
        <p:spPr>
          <a:xfrm rot="18581234">
            <a:off x="11562269" y="6504198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B6D05C59-1E44-0F54-F042-2C8E68193FF5}"/>
              </a:ext>
            </a:extLst>
          </p:cNvPr>
          <p:cNvSpPr/>
          <p:nvPr/>
        </p:nvSpPr>
        <p:spPr>
          <a:xfrm rot="2676964">
            <a:off x="705573" y="6138341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4815B5E-04FB-6D3C-99BF-70BA1B6AFA5D}"/>
              </a:ext>
            </a:extLst>
          </p:cNvPr>
          <p:cNvSpPr/>
          <p:nvPr/>
        </p:nvSpPr>
        <p:spPr>
          <a:xfrm rot="12401311">
            <a:off x="8118376" y="-3087329"/>
            <a:ext cx="606382" cy="3911242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68CEC87-0625-8D2B-666E-77F3D5303566}"/>
              </a:ext>
            </a:extLst>
          </p:cNvPr>
          <p:cNvSpPr/>
          <p:nvPr/>
        </p:nvSpPr>
        <p:spPr>
          <a:xfrm rot="14353407">
            <a:off x="11639532" y="-3454540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0083C802-80E7-21EA-9D34-7AA9C5C80511}"/>
              </a:ext>
            </a:extLst>
          </p:cNvPr>
          <p:cNvSpPr/>
          <p:nvPr/>
        </p:nvSpPr>
        <p:spPr>
          <a:xfrm rot="15113362">
            <a:off x="14292648" y="-3063771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3C6756B-29CA-739F-3262-F4F588458C4D}"/>
              </a:ext>
            </a:extLst>
          </p:cNvPr>
          <p:cNvSpPr/>
          <p:nvPr/>
        </p:nvSpPr>
        <p:spPr>
          <a:xfrm rot="8862247">
            <a:off x="4095872" y="-3354752"/>
            <a:ext cx="606382" cy="3911242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66B2A7D-D146-80A5-8200-68275C85DFBF}"/>
              </a:ext>
            </a:extLst>
          </p:cNvPr>
          <p:cNvSpPr/>
          <p:nvPr/>
        </p:nvSpPr>
        <p:spPr>
          <a:xfrm rot="16200000" flipH="1">
            <a:off x="13882158" y="400676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23536D5-73D4-07E7-CC88-5C59DFD1A270}"/>
              </a:ext>
            </a:extLst>
          </p:cNvPr>
          <p:cNvSpPr/>
          <p:nvPr/>
        </p:nvSpPr>
        <p:spPr>
          <a:xfrm rot="17866094">
            <a:off x="11990575" y="5153297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4402E37-BFAE-DF50-BBBE-6AF2A95AABDA}"/>
              </a:ext>
            </a:extLst>
          </p:cNvPr>
          <p:cNvSpPr/>
          <p:nvPr/>
        </p:nvSpPr>
        <p:spPr>
          <a:xfrm rot="17409105">
            <a:off x="14143436" y="3333805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7C605B6-EFCE-B17A-B45E-C2752D5DE696}"/>
              </a:ext>
            </a:extLst>
          </p:cNvPr>
          <p:cNvSpPr/>
          <p:nvPr/>
        </p:nvSpPr>
        <p:spPr>
          <a:xfrm rot="3613037">
            <a:off x="-2051915" y="4721200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C16A193-4DEA-ACC4-2F6B-08D2CFDBFC85}"/>
              </a:ext>
            </a:extLst>
          </p:cNvPr>
          <p:cNvSpPr/>
          <p:nvPr/>
        </p:nvSpPr>
        <p:spPr>
          <a:xfrm rot="4497915">
            <a:off x="-2719924" y="345459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6B40446-2A40-B614-5CF9-01AEFFB68294}"/>
              </a:ext>
            </a:extLst>
          </p:cNvPr>
          <p:cNvSpPr/>
          <p:nvPr/>
        </p:nvSpPr>
        <p:spPr>
          <a:xfrm rot="5400000">
            <a:off x="-2980983" y="633592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AB298C8-CCFF-1A53-CF4B-AFFCFAE0A85B}"/>
              </a:ext>
            </a:extLst>
          </p:cNvPr>
          <p:cNvSpPr/>
          <p:nvPr/>
        </p:nvSpPr>
        <p:spPr>
          <a:xfrm rot="6321745">
            <a:off x="-2587843" y="-892651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963D18E4-F959-1A3F-2C5F-647B34441BB6}"/>
              </a:ext>
            </a:extLst>
          </p:cNvPr>
          <p:cNvSpPr/>
          <p:nvPr/>
        </p:nvSpPr>
        <p:spPr>
          <a:xfrm rot="7230427">
            <a:off x="1310959" y="-4082125"/>
            <a:ext cx="606382" cy="512574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53E8900F-6C98-5CD6-BC6F-E4E651C1CC3E}"/>
              </a:ext>
            </a:extLst>
          </p:cNvPr>
          <p:cNvSpPr/>
          <p:nvPr/>
        </p:nvSpPr>
        <p:spPr>
          <a:xfrm>
            <a:off x="3732951" y="6928234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AFC6093-09D7-7B8B-7DD1-FD922176C840}"/>
              </a:ext>
            </a:extLst>
          </p:cNvPr>
          <p:cNvSpPr/>
          <p:nvPr/>
        </p:nvSpPr>
        <p:spPr>
          <a:xfrm rot="19685964">
            <a:off x="8556997" y="6034065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6E9A88E6-A4EC-036D-4C0B-9FD66BB2DCA6}"/>
              </a:ext>
            </a:extLst>
          </p:cNvPr>
          <p:cNvSpPr/>
          <p:nvPr/>
        </p:nvSpPr>
        <p:spPr>
          <a:xfrm rot="18581234">
            <a:off x="11562270" y="6504198"/>
            <a:ext cx="606382" cy="5160283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43373800-8DC8-D8DC-4A4C-A2CE938DCECB}"/>
              </a:ext>
            </a:extLst>
          </p:cNvPr>
          <p:cNvSpPr/>
          <p:nvPr/>
        </p:nvSpPr>
        <p:spPr>
          <a:xfrm rot="2676964">
            <a:off x="705574" y="6138341"/>
            <a:ext cx="606382" cy="3335176"/>
          </a:xfrm>
          <a:prstGeom prst="triangle">
            <a:avLst>
              <a:gd name="adj" fmla="val 601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2AFCBC-9DB0-3FFE-E245-AA400A12532C}"/>
              </a:ext>
            </a:extLst>
          </p:cNvPr>
          <p:cNvSpPr/>
          <p:nvPr/>
        </p:nvSpPr>
        <p:spPr>
          <a:xfrm>
            <a:off x="7632500" y="-2554059"/>
            <a:ext cx="7481505" cy="6427677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61B0642-602C-C3D6-0E40-C75B9E1D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" y="35158"/>
            <a:ext cx="230537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7578 -0.0780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9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4.44444E-6 L 0.06979 -0.117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59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7.40741E-7 L 0.0013 -0.0715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5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0.01614 -0.04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2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2.96296E-6 L -0.09076 -0.1435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7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2825 -0.02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2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13373 -0.0884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44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8151 0.004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2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3.7037E-7 L -0.10651 0.063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31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03528 -0.0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187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-3.7037E-6 L -0.01693 0.054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7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1966 0.0606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303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22222E-6 L 0.053 0.047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38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9102 0.045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2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2.22222E-6 L 0.07396 0.0097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48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1198 -0.0465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233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7" dur="1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1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1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5" dur="1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1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9" dur="1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7578 -0.0780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91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4.44444E-6 L 0.06979 -0.1178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590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7.40741E-7 L 0.0013 -0.0715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58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0.01614 -0.046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231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2.96296E-6 L -0.09076 -0.1435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717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22222E-6 L 0.053 0.047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38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9102 0.045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2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2.22222E-6 L 0.07396 0.0097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4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1198 -0.0465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233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2825 -0.0245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227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13373 -0.0884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442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8151 0.0048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23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1966 0.0606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3032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7578 -0.0780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912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4.44444E-6 L 0.06979 -0.1178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590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7.40741E-7 L 0.0013 -0.0715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58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0.01614 -0.046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231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2.96296E-6 L -0.09076 -0.1435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7176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22222E-6 L 0.053 0.047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38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9102 0.045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26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2.22222E-6 L 0.07396 0.0097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486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1198 -0.0465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233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3.7037E-7 L -0.10651 0.0636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319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03528 -0.0375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1875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-3.7037E-6 L -0.01693 0.0546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73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2825 -0.0245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227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13373 -0.0884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4421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8151 0.0048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23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1966 0.0606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3032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7578 -0.0780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91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4.44444E-6 L 0.06979 -0.1178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5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7.40741E-7 L 0.0013 -0.0715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588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0.01614 -0.046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2315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2.96296E-6 L -0.09076 -0.1435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717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2.22222E-6 L 0.053 0.04769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2384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09102 0.045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26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2.22222E-6 L 0.07396 0.00972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48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1198 -0.0465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233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2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 animBg="1"/>
      <p:bldP spid="5" grpId="0" animBg="1"/>
      <p:bldP spid="6" grpId="0" animBg="1"/>
      <p:bldP spid="7" grpId="0" animBg="1"/>
      <p:bldP spid="17" grpId="0" animBg="1"/>
      <p:bldP spid="19" grpId="0" animBg="1"/>
      <p:bldP spid="20" grpId="0" animBg="1"/>
      <p:bldP spid="21" grpId="0" animBg="1"/>
      <p:bldP spid="3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raphic 450">
            <a:extLst>
              <a:ext uri="{FF2B5EF4-FFF2-40B4-BE49-F238E27FC236}">
                <a16:creationId xmlns:a16="http://schemas.microsoft.com/office/drawing/2014/main" id="{FD3E87AD-AE15-4247-9E26-C0FECFB27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119" y="648062"/>
            <a:ext cx="62753" cy="5522257"/>
          </a:xfrm>
          <a:prstGeom prst="rect">
            <a:avLst/>
          </a:prstGeom>
        </p:spPr>
      </p:pic>
      <p:pic>
        <p:nvPicPr>
          <p:cNvPr id="453" name="Graphic 452">
            <a:extLst>
              <a:ext uri="{FF2B5EF4-FFF2-40B4-BE49-F238E27FC236}">
                <a16:creationId xmlns:a16="http://schemas.microsoft.com/office/drawing/2014/main" id="{0393762C-48C8-40CB-AE02-A60B94DC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0997" y="648062"/>
            <a:ext cx="62753" cy="5522257"/>
          </a:xfrm>
          <a:prstGeom prst="rect">
            <a:avLst/>
          </a:prstGeom>
        </p:spPr>
      </p:pic>
      <p:pic>
        <p:nvPicPr>
          <p:cNvPr id="454" name="Graphic 453">
            <a:extLst>
              <a:ext uri="{FF2B5EF4-FFF2-40B4-BE49-F238E27FC236}">
                <a16:creationId xmlns:a16="http://schemas.microsoft.com/office/drawing/2014/main" id="{FB798520-ADE7-468B-80FC-64A548EE3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5875" y="648062"/>
            <a:ext cx="62753" cy="5522257"/>
          </a:xfrm>
          <a:prstGeom prst="rect">
            <a:avLst/>
          </a:prstGeom>
        </p:spPr>
      </p:pic>
      <p:pic>
        <p:nvPicPr>
          <p:cNvPr id="455" name="Graphic 454">
            <a:extLst>
              <a:ext uri="{FF2B5EF4-FFF2-40B4-BE49-F238E27FC236}">
                <a16:creationId xmlns:a16="http://schemas.microsoft.com/office/drawing/2014/main" id="{D081E778-ADC6-485C-B88C-4453B177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0754" y="648062"/>
            <a:ext cx="62753" cy="5522257"/>
          </a:xfrm>
          <a:prstGeom prst="rect">
            <a:avLst/>
          </a:prstGeom>
        </p:spPr>
      </p:pic>
      <p:pic>
        <p:nvPicPr>
          <p:cNvPr id="456" name="Graphic 455">
            <a:extLst>
              <a:ext uri="{FF2B5EF4-FFF2-40B4-BE49-F238E27FC236}">
                <a16:creationId xmlns:a16="http://schemas.microsoft.com/office/drawing/2014/main" id="{6B9A65F2-D85D-434A-BD76-82F0A6B27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632" y="648062"/>
            <a:ext cx="62753" cy="5522257"/>
          </a:xfrm>
          <a:prstGeom prst="rect">
            <a:avLst/>
          </a:prstGeom>
        </p:spPr>
      </p:pic>
      <p:pic>
        <p:nvPicPr>
          <p:cNvPr id="457" name="Graphic 456">
            <a:extLst>
              <a:ext uri="{FF2B5EF4-FFF2-40B4-BE49-F238E27FC236}">
                <a16:creationId xmlns:a16="http://schemas.microsoft.com/office/drawing/2014/main" id="{C5A313B2-F9F5-45AD-9EFE-460782DA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510" y="648062"/>
            <a:ext cx="62753" cy="5522257"/>
          </a:xfrm>
          <a:prstGeom prst="rect">
            <a:avLst/>
          </a:prstGeom>
        </p:spPr>
      </p:pic>
      <p:pic>
        <p:nvPicPr>
          <p:cNvPr id="458" name="Graphic 457">
            <a:extLst>
              <a:ext uri="{FF2B5EF4-FFF2-40B4-BE49-F238E27FC236}">
                <a16:creationId xmlns:a16="http://schemas.microsoft.com/office/drawing/2014/main" id="{FFF98DD9-A28F-43CC-A722-17861E2D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5388" y="648062"/>
            <a:ext cx="62753" cy="5522257"/>
          </a:xfrm>
          <a:prstGeom prst="rect">
            <a:avLst/>
          </a:prstGeom>
        </p:spPr>
      </p:pic>
      <p:pic>
        <p:nvPicPr>
          <p:cNvPr id="459" name="Graphic 458">
            <a:extLst>
              <a:ext uri="{FF2B5EF4-FFF2-40B4-BE49-F238E27FC236}">
                <a16:creationId xmlns:a16="http://schemas.microsoft.com/office/drawing/2014/main" id="{6AFA3156-4F54-47DF-AD47-2EA064149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0266" y="648062"/>
            <a:ext cx="62753" cy="5522257"/>
          </a:xfrm>
          <a:prstGeom prst="rect">
            <a:avLst/>
          </a:prstGeom>
        </p:spPr>
      </p:pic>
      <p:pic>
        <p:nvPicPr>
          <p:cNvPr id="460" name="Graphic 459">
            <a:extLst>
              <a:ext uri="{FF2B5EF4-FFF2-40B4-BE49-F238E27FC236}">
                <a16:creationId xmlns:a16="http://schemas.microsoft.com/office/drawing/2014/main" id="{B0CCEA36-9A96-4775-8283-509521CF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5145" y="648062"/>
            <a:ext cx="62753" cy="5522257"/>
          </a:xfrm>
          <a:prstGeom prst="rect">
            <a:avLst/>
          </a:prstGeom>
        </p:spPr>
      </p:pic>
      <p:pic>
        <p:nvPicPr>
          <p:cNvPr id="461" name="Graphic 460">
            <a:extLst>
              <a:ext uri="{FF2B5EF4-FFF2-40B4-BE49-F238E27FC236}">
                <a16:creationId xmlns:a16="http://schemas.microsoft.com/office/drawing/2014/main" id="{836F35FC-0EBA-492A-8E5E-46E4D4BD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023" y="648062"/>
            <a:ext cx="62753" cy="5522257"/>
          </a:xfrm>
          <a:prstGeom prst="rect">
            <a:avLst/>
          </a:prstGeom>
        </p:spPr>
      </p:pic>
      <p:pic>
        <p:nvPicPr>
          <p:cNvPr id="462" name="Graphic 461">
            <a:extLst>
              <a:ext uri="{FF2B5EF4-FFF2-40B4-BE49-F238E27FC236}">
                <a16:creationId xmlns:a16="http://schemas.microsoft.com/office/drawing/2014/main" id="{88664125-6354-4B9B-A988-072E7F67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901" y="648062"/>
            <a:ext cx="62753" cy="5522257"/>
          </a:xfrm>
          <a:prstGeom prst="rect">
            <a:avLst/>
          </a:prstGeom>
        </p:spPr>
      </p:pic>
      <p:pic>
        <p:nvPicPr>
          <p:cNvPr id="463" name="Graphic 462">
            <a:extLst>
              <a:ext uri="{FF2B5EF4-FFF2-40B4-BE49-F238E27FC236}">
                <a16:creationId xmlns:a16="http://schemas.microsoft.com/office/drawing/2014/main" id="{8C9C8C2F-2AE0-4F2C-9839-6A73ED3E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9779" y="648062"/>
            <a:ext cx="62753" cy="5522257"/>
          </a:xfrm>
          <a:prstGeom prst="rect">
            <a:avLst/>
          </a:prstGeom>
        </p:spPr>
      </p:pic>
      <p:pic>
        <p:nvPicPr>
          <p:cNvPr id="464" name="Graphic 463">
            <a:extLst>
              <a:ext uri="{FF2B5EF4-FFF2-40B4-BE49-F238E27FC236}">
                <a16:creationId xmlns:a16="http://schemas.microsoft.com/office/drawing/2014/main" id="{B097C0A6-448F-4712-B45A-8D4F13237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658" y="648062"/>
            <a:ext cx="62753" cy="5522257"/>
          </a:xfrm>
          <a:prstGeom prst="rect">
            <a:avLst/>
          </a:prstGeom>
        </p:spPr>
      </p:pic>
      <p:pic>
        <p:nvPicPr>
          <p:cNvPr id="465" name="Graphic 464">
            <a:extLst>
              <a:ext uri="{FF2B5EF4-FFF2-40B4-BE49-F238E27FC236}">
                <a16:creationId xmlns:a16="http://schemas.microsoft.com/office/drawing/2014/main" id="{F13BA15E-E142-4F93-8000-CF0F9A43D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536" y="648062"/>
            <a:ext cx="62753" cy="5522257"/>
          </a:xfrm>
          <a:prstGeom prst="rect">
            <a:avLst/>
          </a:prstGeom>
        </p:spPr>
      </p:pic>
      <p:sp>
        <p:nvSpPr>
          <p:cNvPr id="466" name="TextBox 465">
            <a:extLst>
              <a:ext uri="{FF2B5EF4-FFF2-40B4-BE49-F238E27FC236}">
                <a16:creationId xmlns:a16="http://schemas.microsoft.com/office/drawing/2014/main" id="{2BE9592D-46EA-48D7-86A2-EC45509315D5}"/>
              </a:ext>
            </a:extLst>
          </p:cNvPr>
          <p:cNvSpPr txBox="1"/>
          <p:nvPr/>
        </p:nvSpPr>
        <p:spPr>
          <a:xfrm>
            <a:off x="919589" y="2411060"/>
            <a:ext cx="4960805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RAHUL A GOWDA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BB67E0FA-A012-4F84-A73C-2B130F62C501}"/>
              </a:ext>
            </a:extLst>
          </p:cNvPr>
          <p:cNvSpPr txBox="1"/>
          <p:nvPr/>
        </p:nvSpPr>
        <p:spPr>
          <a:xfrm>
            <a:off x="4178495" y="1387075"/>
            <a:ext cx="3803041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TEAM MEMBERS</a:t>
            </a: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168E08A5-757D-4ACB-93B4-4A35AD8589ED}"/>
              </a:ext>
            </a:extLst>
          </p:cNvPr>
          <p:cNvCxnSpPr/>
          <p:nvPr/>
        </p:nvCxnSpPr>
        <p:spPr>
          <a:xfrm>
            <a:off x="2170847" y="1295489"/>
            <a:ext cx="748048" cy="609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888AEEFA-0636-46D9-BF78-2DA1F2103FCE}"/>
              </a:ext>
            </a:extLst>
          </p:cNvPr>
          <p:cNvCxnSpPr/>
          <p:nvPr/>
        </p:nvCxnSpPr>
        <p:spPr>
          <a:xfrm flipV="1">
            <a:off x="2922359" y="1279903"/>
            <a:ext cx="758437" cy="602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D4BCF29C-AD5E-4C89-9EF0-DF293E4E8611}"/>
              </a:ext>
            </a:extLst>
          </p:cNvPr>
          <p:cNvCxnSpPr/>
          <p:nvPr/>
        </p:nvCxnSpPr>
        <p:spPr>
          <a:xfrm flipH="1">
            <a:off x="2170848" y="1882497"/>
            <a:ext cx="751511" cy="599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30A76E53-B85D-46BA-B5FE-508DBD1D3519}"/>
              </a:ext>
            </a:extLst>
          </p:cNvPr>
          <p:cNvCxnSpPr/>
          <p:nvPr/>
        </p:nvCxnSpPr>
        <p:spPr>
          <a:xfrm flipH="1">
            <a:off x="8207781" y="1879034"/>
            <a:ext cx="754878" cy="34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8DE607B-EC4C-4BC2-92D0-F9C782D0B5C6}"/>
              </a:ext>
            </a:extLst>
          </p:cNvPr>
          <p:cNvCxnSpPr/>
          <p:nvPr/>
        </p:nvCxnSpPr>
        <p:spPr>
          <a:xfrm>
            <a:off x="8962659" y="1882497"/>
            <a:ext cx="0" cy="599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96C711C-8FF8-4E15-BD88-A5F44B1C00E1}"/>
              </a:ext>
            </a:extLst>
          </p:cNvPr>
          <p:cNvCxnSpPr/>
          <p:nvPr/>
        </p:nvCxnSpPr>
        <p:spPr>
          <a:xfrm flipH="1" flipV="1">
            <a:off x="7452903" y="1276439"/>
            <a:ext cx="1509756" cy="609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4DCAD5A-5C72-4FC5-A33C-C86B7F90AC5E}"/>
              </a:ext>
            </a:extLst>
          </p:cNvPr>
          <p:cNvCxnSpPr/>
          <p:nvPr/>
        </p:nvCxnSpPr>
        <p:spPr>
          <a:xfrm>
            <a:off x="8962659" y="1885960"/>
            <a:ext cx="754879" cy="599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219EC762-D2A2-4E75-8FE9-B1109B433F0D}"/>
              </a:ext>
            </a:extLst>
          </p:cNvPr>
          <p:cNvCxnSpPr>
            <a:cxnSpLocks/>
          </p:cNvCxnSpPr>
          <p:nvPr/>
        </p:nvCxnSpPr>
        <p:spPr>
          <a:xfrm flipV="1">
            <a:off x="8962659" y="1272977"/>
            <a:ext cx="754878" cy="6129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149842F0-EE8B-4DC1-B1D9-BBFEDDDF3A03}"/>
              </a:ext>
            </a:extLst>
          </p:cNvPr>
          <p:cNvCxnSpPr>
            <a:cxnSpLocks/>
          </p:cNvCxnSpPr>
          <p:nvPr/>
        </p:nvCxnSpPr>
        <p:spPr>
          <a:xfrm>
            <a:off x="3678512" y="4306171"/>
            <a:ext cx="754879" cy="617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9DE05BB-FAA9-4F5D-ABA1-8386F2BF45C1}"/>
              </a:ext>
            </a:extLst>
          </p:cNvPr>
          <p:cNvCxnSpPr>
            <a:cxnSpLocks/>
          </p:cNvCxnSpPr>
          <p:nvPr/>
        </p:nvCxnSpPr>
        <p:spPr>
          <a:xfrm>
            <a:off x="4457008" y="4925488"/>
            <a:ext cx="1509757" cy="605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81C84C9-C206-4A5B-BCF6-8A576C8F9123}"/>
              </a:ext>
            </a:extLst>
          </p:cNvPr>
          <p:cNvCxnSpPr>
            <a:cxnSpLocks/>
          </p:cNvCxnSpPr>
          <p:nvPr/>
        </p:nvCxnSpPr>
        <p:spPr>
          <a:xfrm flipH="1">
            <a:off x="3702130" y="4930864"/>
            <a:ext cx="754879" cy="6005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CD424343-724A-4E07-B8C7-4CD5C5A865C0}"/>
              </a:ext>
            </a:extLst>
          </p:cNvPr>
          <p:cNvCxnSpPr>
            <a:cxnSpLocks/>
          </p:cNvCxnSpPr>
          <p:nvPr/>
        </p:nvCxnSpPr>
        <p:spPr>
          <a:xfrm flipV="1">
            <a:off x="5966765" y="4925488"/>
            <a:ext cx="754877" cy="605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EC7359F-1A64-4630-9E2B-C370FC293DCE}"/>
              </a:ext>
            </a:extLst>
          </p:cNvPr>
          <p:cNvCxnSpPr/>
          <p:nvPr/>
        </p:nvCxnSpPr>
        <p:spPr>
          <a:xfrm>
            <a:off x="8231399" y="4925488"/>
            <a:ext cx="1509756" cy="6059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8CE1665E-B0B9-4B2D-AAD3-8ED34041AD42}"/>
              </a:ext>
            </a:extLst>
          </p:cNvPr>
          <p:cNvCxnSpPr>
            <a:cxnSpLocks/>
          </p:cNvCxnSpPr>
          <p:nvPr/>
        </p:nvCxnSpPr>
        <p:spPr>
          <a:xfrm flipH="1">
            <a:off x="7476521" y="5526163"/>
            <a:ext cx="2264634" cy="6139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73F7488C-F4EB-4539-8A87-0B96698268AF}"/>
              </a:ext>
            </a:extLst>
          </p:cNvPr>
          <p:cNvCxnSpPr/>
          <p:nvPr/>
        </p:nvCxnSpPr>
        <p:spPr>
          <a:xfrm flipV="1">
            <a:off x="1413878" y="4306171"/>
            <a:ext cx="1508481" cy="612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9D7BB2FA-6CE6-43B9-A07D-18B7195901B9}"/>
              </a:ext>
            </a:extLst>
          </p:cNvPr>
          <p:cNvCxnSpPr/>
          <p:nvPr/>
        </p:nvCxnSpPr>
        <p:spPr>
          <a:xfrm flipH="1">
            <a:off x="2192374" y="4318483"/>
            <a:ext cx="753603" cy="1207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BE54A02-3960-E2A1-416F-2B06759B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620" y="667871"/>
            <a:ext cx="62753" cy="552225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64F04D7-EECE-53FC-B059-1406D09AA27B}"/>
              </a:ext>
            </a:extLst>
          </p:cNvPr>
          <p:cNvSpPr/>
          <p:nvPr/>
        </p:nvSpPr>
        <p:spPr>
          <a:xfrm>
            <a:off x="-2699007" y="2831782"/>
            <a:ext cx="5494530" cy="6111849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2C2439-CD1A-D591-7C1F-F88CD9090298}"/>
              </a:ext>
            </a:extLst>
          </p:cNvPr>
          <p:cNvSpPr txBox="1">
            <a:spLocks/>
          </p:cNvSpPr>
          <p:nvPr/>
        </p:nvSpPr>
        <p:spPr>
          <a:xfrm>
            <a:off x="11603666" y="6140457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2</a:t>
            </a:fld>
            <a:endParaRPr lang="en-US" sz="9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EAEC8-E937-FF1E-C553-EF7A0DFBF432}"/>
              </a:ext>
            </a:extLst>
          </p:cNvPr>
          <p:cNvSpPr txBox="1"/>
          <p:nvPr/>
        </p:nvSpPr>
        <p:spPr>
          <a:xfrm flipH="1">
            <a:off x="922143" y="3341287"/>
            <a:ext cx="4125649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N PUNITH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DDC50-4C94-D7A5-D24F-DA1CD53B0C8F}"/>
              </a:ext>
            </a:extLst>
          </p:cNvPr>
          <p:cNvSpPr txBox="1"/>
          <p:nvPr/>
        </p:nvSpPr>
        <p:spPr>
          <a:xfrm>
            <a:off x="6645236" y="3423571"/>
            <a:ext cx="3172326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SANTHOSH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99DC6-E7B9-AF59-8DEA-D4F1911F9210}"/>
              </a:ext>
            </a:extLst>
          </p:cNvPr>
          <p:cNvSpPr txBox="1"/>
          <p:nvPr/>
        </p:nvSpPr>
        <p:spPr>
          <a:xfrm>
            <a:off x="4493321" y="4136377"/>
            <a:ext cx="2946885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HEMANTH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86EF-855A-965D-096D-42F0BC16CA28}"/>
              </a:ext>
            </a:extLst>
          </p:cNvPr>
          <p:cNvSpPr txBox="1"/>
          <p:nvPr/>
        </p:nvSpPr>
        <p:spPr>
          <a:xfrm>
            <a:off x="6572519" y="2405323"/>
            <a:ext cx="4592023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3799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S NAVEEN GOWDA</a:t>
            </a:r>
          </a:p>
        </p:txBody>
      </p:sp>
    </p:spTree>
    <p:extLst>
      <p:ext uri="{BB962C8B-B14F-4D97-AF65-F5344CB8AC3E}">
        <p14:creationId xmlns:p14="http://schemas.microsoft.com/office/powerpoint/2010/main" val="35210435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1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1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8" dur="5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468" grpId="0"/>
      <p:bldP spid="3" grpId="0" animBg="1"/>
      <p:bldP spid="3" grpId="1" animBg="1"/>
      <p:bldP spid="6" grpId="0"/>
      <p:bldP spid="7" grpId="0"/>
      <p:bldP spid="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4FEA10-5BAC-41D9-B5A4-A0A1F1E01858}"/>
              </a:ext>
            </a:extLst>
          </p:cNvPr>
          <p:cNvSpPr/>
          <p:nvPr/>
        </p:nvSpPr>
        <p:spPr>
          <a:xfrm>
            <a:off x="5284974" y="1581097"/>
            <a:ext cx="3095285" cy="45926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D539A-29D8-41F2-9C78-8751E632757C}"/>
              </a:ext>
            </a:extLst>
          </p:cNvPr>
          <p:cNvSpPr txBox="1"/>
          <p:nvPr/>
        </p:nvSpPr>
        <p:spPr>
          <a:xfrm>
            <a:off x="5100860" y="1551110"/>
            <a:ext cx="3260735" cy="4832092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28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What is Phishing</a:t>
            </a:r>
          </a:p>
          <a:p>
            <a:pPr defTabSz="228554">
              <a:defRPr/>
            </a:pPr>
            <a:endParaRPr lang="en-US" sz="280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defTabSz="228554">
              <a:defRPr/>
            </a:pPr>
            <a:r>
              <a:rPr lang="en-US" sz="2800" b="1" dirty="0">
                <a:solidFill>
                  <a:schemeClr val="bg1"/>
                </a:solidFill>
              </a:rPr>
              <a:t>Phishing is a cyberattack where attackers trick individuals into providing sensitive information by posing as trustworthy entities. </a:t>
            </a:r>
          </a:p>
          <a:p>
            <a:pPr defTabSz="228554">
              <a:defRPr/>
            </a:pPr>
            <a:r>
              <a:rPr lang="en-US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14EA7-0481-485C-A96E-BD71C316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0575"/>
            <a:ext cx="12191999" cy="914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5A74C-AF8C-499B-AA10-1FFFA12B2A68}"/>
              </a:ext>
            </a:extLst>
          </p:cNvPr>
          <p:cNvSpPr txBox="1"/>
          <p:nvPr/>
        </p:nvSpPr>
        <p:spPr>
          <a:xfrm>
            <a:off x="4475440" y="348536"/>
            <a:ext cx="361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2200" b="1" dirty="0">
                <a:solidFill>
                  <a:srgbClr val="233447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348365-47A4-4EB3-9786-97A22A22E791}"/>
              </a:ext>
            </a:extLst>
          </p:cNvPr>
          <p:cNvSpPr/>
          <p:nvPr/>
        </p:nvSpPr>
        <p:spPr>
          <a:xfrm>
            <a:off x="364772" y="369980"/>
            <a:ext cx="51405" cy="514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37A19B-B378-4C73-822B-2E8F390D0A1A}"/>
              </a:ext>
            </a:extLst>
          </p:cNvPr>
          <p:cNvSpPr/>
          <p:nvPr/>
        </p:nvSpPr>
        <p:spPr>
          <a:xfrm>
            <a:off x="364772" y="518789"/>
            <a:ext cx="51405" cy="514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29DCB4-F875-4C02-8A29-D02DADA36B95}"/>
              </a:ext>
            </a:extLst>
          </p:cNvPr>
          <p:cNvSpPr/>
          <p:nvPr/>
        </p:nvSpPr>
        <p:spPr>
          <a:xfrm>
            <a:off x="364772" y="667597"/>
            <a:ext cx="51405" cy="5140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D5C7D-B05F-488A-84DB-B5F276921DEA}"/>
              </a:ext>
            </a:extLst>
          </p:cNvPr>
          <p:cNvSpPr/>
          <p:nvPr/>
        </p:nvSpPr>
        <p:spPr>
          <a:xfrm>
            <a:off x="239951" y="5082157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solidFill>
                  <a:srgbClr val="172144">
                    <a:lumMod val="75000"/>
                    <a:lumOff val="25000"/>
                  </a:srgbClr>
                </a:solidFill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solidFill>
                <a:srgbClr val="172144">
                  <a:lumMod val="75000"/>
                  <a:lumOff val="25000"/>
                </a:srgbClr>
              </a:solidFill>
              <a:latin typeface="Designball-Social-01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46B09C-D5A9-7093-EF02-F843CE290A5D}"/>
              </a:ext>
            </a:extLst>
          </p:cNvPr>
          <p:cNvSpPr/>
          <p:nvPr/>
        </p:nvSpPr>
        <p:spPr>
          <a:xfrm>
            <a:off x="251268" y="5339913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solidFill>
                  <a:srgbClr val="172144">
                    <a:lumMod val="75000"/>
                    <a:lumOff val="25000"/>
                  </a:srgbClr>
                </a:solidFill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solidFill>
                <a:srgbClr val="172144">
                  <a:lumMod val="75000"/>
                  <a:lumOff val="25000"/>
                </a:srgbClr>
              </a:solidFill>
              <a:latin typeface="Designball-Social-01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E6598-8FFA-1E1B-CF90-700650C87E6C}"/>
              </a:ext>
            </a:extLst>
          </p:cNvPr>
          <p:cNvSpPr/>
          <p:nvPr/>
        </p:nvSpPr>
        <p:spPr>
          <a:xfrm>
            <a:off x="261456" y="5597670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solidFill>
                  <a:srgbClr val="172144">
                    <a:lumMod val="75000"/>
                    <a:lumOff val="25000"/>
                  </a:srgbClr>
                </a:solidFill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solidFill>
                <a:srgbClr val="172144">
                  <a:lumMod val="75000"/>
                  <a:lumOff val="25000"/>
                </a:srgbClr>
              </a:solidFill>
              <a:latin typeface="Designball-Social-01" pitchFamily="2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50FD0A4-7FA7-2C04-D793-B9F8B3ABBC60}"/>
              </a:ext>
            </a:extLst>
          </p:cNvPr>
          <p:cNvSpPr txBox="1">
            <a:spLocks/>
          </p:cNvSpPr>
          <p:nvPr/>
        </p:nvSpPr>
        <p:spPr>
          <a:xfrm>
            <a:off x="11603666" y="6140457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3</a:t>
            </a:fld>
            <a:endParaRPr lang="en-US" sz="9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EC666-8061-4DA9-6D64-920894739834}"/>
              </a:ext>
            </a:extLst>
          </p:cNvPr>
          <p:cNvSpPr/>
          <p:nvPr/>
        </p:nvSpPr>
        <p:spPr>
          <a:xfrm>
            <a:off x="-769225" y="-2385646"/>
            <a:ext cx="7050486" cy="5899252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200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4544341" y="84346"/>
            <a:ext cx="15959221" cy="10706951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2008543" y="-4095537"/>
            <a:ext cx="10503734" cy="939288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2380719" y="-4740872"/>
            <a:ext cx="15006981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894990" y="-2976537"/>
            <a:ext cx="8538604" cy="7635578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2709042" y="-3436677"/>
            <a:ext cx="15006981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7CBA8-12FE-45BC-82B6-416285C17437}"/>
              </a:ext>
            </a:extLst>
          </p:cNvPr>
          <p:cNvSpPr/>
          <p:nvPr/>
        </p:nvSpPr>
        <p:spPr>
          <a:xfrm>
            <a:off x="4369726" y="75092"/>
            <a:ext cx="10592834" cy="68571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35000">
                <a:schemeClr val="bg1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F6B2CE-0369-464A-A23E-557140236417}"/>
              </a:ext>
            </a:extLst>
          </p:cNvPr>
          <p:cNvGrpSpPr/>
          <p:nvPr/>
        </p:nvGrpSpPr>
        <p:grpSpPr>
          <a:xfrm>
            <a:off x="2610473" y="162812"/>
            <a:ext cx="4786080" cy="1640315"/>
            <a:chOff x="4320061" y="3762454"/>
            <a:chExt cx="6293940" cy="212820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13319C0-4D17-4F90-9F68-B0444ABBCC42}"/>
                </a:ext>
              </a:extLst>
            </p:cNvPr>
            <p:cNvSpPr/>
            <p:nvPr/>
          </p:nvSpPr>
          <p:spPr>
            <a:xfrm>
              <a:off x="4320061" y="3762454"/>
              <a:ext cx="6293940" cy="2128203"/>
            </a:xfrm>
            <a:prstGeom prst="roundRect">
              <a:avLst>
                <a:gd name="adj" fmla="val 1412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6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3D04A57-66AC-49D3-96D1-53B2DE4AE740}"/>
                </a:ext>
              </a:extLst>
            </p:cNvPr>
            <p:cNvSpPr/>
            <p:nvPr/>
          </p:nvSpPr>
          <p:spPr>
            <a:xfrm>
              <a:off x="4409880" y="3832586"/>
              <a:ext cx="718840" cy="810101"/>
            </a:xfrm>
            <a:prstGeom prst="roundRect">
              <a:avLst>
                <a:gd name="adj" fmla="val 141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>
                <a:defRPr/>
              </a:pPr>
              <a:endParaRPr lang="en-US" sz="2999" dirty="0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65DA8-39FD-465D-8798-B9272DA19E08}"/>
                </a:ext>
              </a:extLst>
            </p:cNvPr>
            <p:cNvSpPr txBox="1"/>
            <p:nvPr/>
          </p:nvSpPr>
          <p:spPr>
            <a:xfrm>
              <a:off x="5128720" y="3858820"/>
              <a:ext cx="1646794" cy="43925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228554">
                <a:defRPr/>
              </a:pPr>
              <a:r>
                <a:rPr lang="en-US" sz="1600" b="1" dirty="0">
                  <a:solidFill>
                    <a:srgbClr val="172144">
                      <a:lumMod val="90000"/>
                      <a:lumOff val="10000"/>
                    </a:srgbClr>
                  </a:solidFill>
                  <a:latin typeface="Century Gothic"/>
                </a:rPr>
                <a:t>Individuals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AF058-81A4-47B0-AB72-DFF4E5F402BA}"/>
                </a:ext>
              </a:extLst>
            </p:cNvPr>
            <p:cNvSpPr txBox="1"/>
            <p:nvPr/>
          </p:nvSpPr>
          <p:spPr>
            <a:xfrm>
              <a:off x="5170971" y="4205723"/>
              <a:ext cx="5365167" cy="95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Older Adults: More vulnerable due to less familiarity with digital technology and online threats.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6C8919-014C-48B0-8148-E9ED2278AE0D}"/>
                </a:ext>
              </a:extLst>
            </p:cNvPr>
            <p:cNvSpPr/>
            <p:nvPr/>
          </p:nvSpPr>
          <p:spPr>
            <a:xfrm>
              <a:off x="4564095" y="3939645"/>
              <a:ext cx="482820" cy="5989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  <a:latin typeface="Designball-Electronic-Device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07158-E63A-48C8-99BA-324601429BC1}"/>
              </a:ext>
            </a:extLst>
          </p:cNvPr>
          <p:cNvGrpSpPr/>
          <p:nvPr/>
        </p:nvGrpSpPr>
        <p:grpSpPr>
          <a:xfrm>
            <a:off x="2638273" y="1930696"/>
            <a:ext cx="4743148" cy="1515213"/>
            <a:chOff x="4320060" y="5663702"/>
            <a:chExt cx="7473833" cy="154301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762A17-72BE-4BCA-9AE1-277415A046F0}"/>
                </a:ext>
              </a:extLst>
            </p:cNvPr>
            <p:cNvSpPr/>
            <p:nvPr/>
          </p:nvSpPr>
          <p:spPr>
            <a:xfrm>
              <a:off x="4320060" y="5663825"/>
              <a:ext cx="7473833" cy="1542893"/>
            </a:xfrm>
            <a:prstGeom prst="roundRect">
              <a:avLst>
                <a:gd name="adj" fmla="val 1412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6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91C2EA-5AA2-42AC-AF57-D5B102C58BAC}"/>
                </a:ext>
              </a:extLst>
            </p:cNvPr>
            <p:cNvSpPr/>
            <p:nvPr/>
          </p:nvSpPr>
          <p:spPr>
            <a:xfrm>
              <a:off x="4409880" y="5733955"/>
              <a:ext cx="737302" cy="616860"/>
            </a:xfrm>
            <a:prstGeom prst="roundRect">
              <a:avLst>
                <a:gd name="adj" fmla="val 1412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>
                <a:defRPr/>
              </a:pPr>
              <a:endParaRPr lang="en-US" sz="2999" dirty="0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EC0822-7205-4A6E-A531-3D44B28D0A3A}"/>
                </a:ext>
              </a:extLst>
            </p:cNvPr>
            <p:cNvSpPr txBox="1"/>
            <p:nvPr/>
          </p:nvSpPr>
          <p:spPr>
            <a:xfrm>
              <a:off x="5265912" y="5701157"/>
              <a:ext cx="2006046" cy="3447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228554">
                <a:defRPr/>
              </a:pPr>
              <a:r>
                <a:rPr lang="en-US" sz="1600" b="1" dirty="0">
                  <a:solidFill>
                    <a:srgbClr val="172144">
                      <a:lumMod val="90000"/>
                      <a:lumOff val="10000"/>
                    </a:srgbClr>
                  </a:solidFill>
                  <a:latin typeface="Century Gothic"/>
                </a:rPr>
                <a:t>Employees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16211E-1AAB-4070-9100-A41FBB85AFB9}"/>
                </a:ext>
              </a:extLst>
            </p:cNvPr>
            <p:cNvSpPr txBox="1"/>
            <p:nvPr/>
          </p:nvSpPr>
          <p:spPr>
            <a:xfrm>
              <a:off x="5295827" y="5971317"/>
              <a:ext cx="6315471" cy="752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New Employees: Less familiar with company security protocols and may be more easily tricked. </a:t>
              </a:r>
              <a:endPara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B210FF-F5DF-4A5E-9784-BA463443C9D0}"/>
                </a:ext>
              </a:extLst>
            </p:cNvPr>
            <p:cNvSpPr/>
            <p:nvPr/>
          </p:nvSpPr>
          <p:spPr>
            <a:xfrm>
              <a:off x="4543091" y="5663702"/>
              <a:ext cx="540389" cy="735515"/>
            </a:xfrm>
            <a:prstGeom prst="rect">
              <a:avLst/>
            </a:prstGeom>
          </p:spPr>
          <p:txBody>
            <a:bodyPr wrap="none" tIns="0" bIns="0" anchor="ctr">
              <a:spAutoFit/>
            </a:bodyPr>
            <a:lstStyle/>
            <a:p>
              <a:pPr algn="ctr" defTabSz="228554">
                <a:defRPr/>
              </a:pPr>
              <a:r>
                <a:rPr lang="en-US" sz="2999" dirty="0">
                  <a:solidFill>
                    <a:srgbClr val="FFFFFF"/>
                  </a:solidFill>
                  <a:latin typeface="Designball-Electronic-Device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28D2B4-5DF0-4406-B2F9-0DFCAD690D43}"/>
              </a:ext>
            </a:extLst>
          </p:cNvPr>
          <p:cNvGrpSpPr/>
          <p:nvPr/>
        </p:nvGrpSpPr>
        <p:grpSpPr>
          <a:xfrm>
            <a:off x="2595341" y="3545379"/>
            <a:ext cx="4907373" cy="1271061"/>
            <a:chOff x="4320061" y="7465795"/>
            <a:chExt cx="5571242" cy="158270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FFD7C77-4153-40CD-96EB-DA74FA678FBC}"/>
                </a:ext>
              </a:extLst>
            </p:cNvPr>
            <p:cNvSpPr/>
            <p:nvPr/>
          </p:nvSpPr>
          <p:spPr>
            <a:xfrm>
              <a:off x="4320061" y="7465795"/>
              <a:ext cx="5433540" cy="1542893"/>
            </a:xfrm>
            <a:prstGeom prst="roundRect">
              <a:avLst>
                <a:gd name="adj" fmla="val 1412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6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5B369C4-9870-4C1A-A0BB-FF00E9B85655}"/>
                </a:ext>
              </a:extLst>
            </p:cNvPr>
            <p:cNvSpPr/>
            <p:nvPr/>
          </p:nvSpPr>
          <p:spPr>
            <a:xfrm>
              <a:off x="4438778" y="7524830"/>
              <a:ext cx="491506" cy="755425"/>
            </a:xfrm>
            <a:prstGeom prst="roundRect">
              <a:avLst>
                <a:gd name="adj" fmla="val 1412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>
                <a:defRPr/>
              </a:pPr>
              <a:endParaRPr lang="en-US" sz="2999" dirty="0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47EFED-CECF-4906-8F72-8AE81EDE66BE}"/>
                </a:ext>
              </a:extLst>
            </p:cNvPr>
            <p:cNvSpPr txBox="1"/>
            <p:nvPr/>
          </p:nvSpPr>
          <p:spPr>
            <a:xfrm>
              <a:off x="5015615" y="7543745"/>
              <a:ext cx="4111421" cy="421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228554">
                <a:defRPr/>
              </a:pPr>
              <a:r>
                <a:rPr lang="en-US" sz="1600" b="1" dirty="0">
                  <a:solidFill>
                    <a:srgbClr val="172144">
                      <a:lumMod val="90000"/>
                      <a:lumOff val="10000"/>
                    </a:srgbClr>
                  </a:solidFill>
                  <a:latin typeface="Century Gothic"/>
                </a:rPr>
                <a:t>Students and Educational Institutes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292070-2244-43EE-883B-BD8D0C79F64C}"/>
                </a:ext>
              </a:extLst>
            </p:cNvPr>
            <p:cNvSpPr txBox="1"/>
            <p:nvPr/>
          </p:nvSpPr>
          <p:spPr>
            <a:xfrm>
              <a:off x="5030012" y="7860460"/>
              <a:ext cx="4861291" cy="118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defRPr/>
              </a:pPr>
              <a:r>
                <a:rPr 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Students might be less cautious about sharing personal information online, and educational institutions can be targeted for data-rich environments.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F119D2-AB3F-47BA-87F4-3C32D49B6966}"/>
                </a:ext>
              </a:extLst>
            </p:cNvPr>
            <p:cNvSpPr/>
            <p:nvPr/>
          </p:nvSpPr>
          <p:spPr>
            <a:xfrm>
              <a:off x="4550037" y="7506040"/>
              <a:ext cx="391829" cy="84494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999" dirty="0">
                  <a:solidFill>
                    <a:srgbClr val="FFFFFF"/>
                  </a:solidFill>
                  <a:latin typeface="Designball-Electronic-Device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388CA3-EBA3-41C0-8996-1DEF97F500FF}"/>
              </a:ext>
            </a:extLst>
          </p:cNvPr>
          <p:cNvGrpSpPr/>
          <p:nvPr/>
        </p:nvGrpSpPr>
        <p:grpSpPr>
          <a:xfrm>
            <a:off x="2660233" y="4947789"/>
            <a:ext cx="4838590" cy="1201448"/>
            <a:chOff x="3437696" y="3762454"/>
            <a:chExt cx="7415028" cy="154289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006FEF4-F3C5-4EF6-85E7-016C1E7E77C5}"/>
                </a:ext>
              </a:extLst>
            </p:cNvPr>
            <p:cNvSpPr/>
            <p:nvPr/>
          </p:nvSpPr>
          <p:spPr>
            <a:xfrm>
              <a:off x="3437696" y="3762454"/>
              <a:ext cx="7211373" cy="1542893"/>
            </a:xfrm>
            <a:prstGeom prst="roundRect">
              <a:avLst>
                <a:gd name="adj" fmla="val 1412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6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E0AF815-7E4A-49C2-9320-E43099F2C3A5}"/>
                </a:ext>
              </a:extLst>
            </p:cNvPr>
            <p:cNvSpPr/>
            <p:nvPr/>
          </p:nvSpPr>
          <p:spPr>
            <a:xfrm>
              <a:off x="3466110" y="3843943"/>
              <a:ext cx="754400" cy="772426"/>
            </a:xfrm>
            <a:prstGeom prst="roundRect">
              <a:avLst>
                <a:gd name="adj" fmla="val 141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>
                <a:defRPr/>
              </a:pPr>
              <a:endParaRPr lang="en-US" sz="2999" dirty="0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0DAFC-0CA2-4D71-A4A5-05D4B720E75B}"/>
                </a:ext>
              </a:extLst>
            </p:cNvPr>
            <p:cNvSpPr txBox="1"/>
            <p:nvPr/>
          </p:nvSpPr>
          <p:spPr>
            <a:xfrm>
              <a:off x="4374869" y="3823297"/>
              <a:ext cx="4579530" cy="43476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228554">
                <a:defRPr/>
              </a:pPr>
              <a:r>
                <a:rPr lang="en-US" sz="1600" b="1" dirty="0">
                  <a:solidFill>
                    <a:srgbClr val="172144">
                      <a:lumMod val="90000"/>
                      <a:lumOff val="10000"/>
                    </a:srgbClr>
                  </a:solidFill>
                  <a:latin typeface="Century Gothic"/>
                </a:rPr>
                <a:t>High Professional Individuals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1309F3-0359-4ED3-AF76-3D539DC9D4A1}"/>
                </a:ext>
              </a:extLst>
            </p:cNvPr>
            <p:cNvSpPr txBox="1"/>
            <p:nvPr/>
          </p:nvSpPr>
          <p:spPr>
            <a:xfrm>
              <a:off x="4348824" y="4189070"/>
              <a:ext cx="6503900" cy="67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defRPr/>
              </a:pPr>
              <a:r>
                <a:rPr 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Executives and Managers: Targeted due to access to sensitive company information.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A60774-3CE9-4D64-A59D-2F60D8CD9873}"/>
                </a:ext>
              </a:extLst>
            </p:cNvPr>
            <p:cNvSpPr/>
            <p:nvPr/>
          </p:nvSpPr>
          <p:spPr>
            <a:xfrm>
              <a:off x="3601053" y="3791118"/>
              <a:ext cx="458391" cy="84540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999" dirty="0">
                  <a:solidFill>
                    <a:srgbClr val="FFFFFF"/>
                  </a:solidFill>
                  <a:latin typeface="Designball-Electronic-Device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77414DA-AB09-43D2-8A36-25A2F54BC3C4}"/>
              </a:ext>
            </a:extLst>
          </p:cNvPr>
          <p:cNvSpPr/>
          <p:nvPr/>
        </p:nvSpPr>
        <p:spPr>
          <a:xfrm>
            <a:off x="7433937" y="1241005"/>
            <a:ext cx="5258787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99" b="1" dirty="0">
                <a:latin typeface="Century Gothic"/>
              </a:rPr>
              <a:t>Main Victims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3744B-287C-40B8-B1AD-4609A48F4E77}"/>
              </a:ext>
            </a:extLst>
          </p:cNvPr>
          <p:cNvCxnSpPr>
            <a:cxnSpLocks/>
          </p:cNvCxnSpPr>
          <p:nvPr/>
        </p:nvCxnSpPr>
        <p:spPr>
          <a:xfrm rot="5400000">
            <a:off x="9380045" y="1336521"/>
            <a:ext cx="0" cy="1188351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591D96-C0D5-4153-97EC-7C2AD6968C9D}"/>
              </a:ext>
            </a:extLst>
          </p:cNvPr>
          <p:cNvSpPr txBox="1"/>
          <p:nvPr/>
        </p:nvSpPr>
        <p:spPr>
          <a:xfrm>
            <a:off x="7480231" y="2131009"/>
            <a:ext cx="3930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Phishing is a cyberattack where attackers trick individuals into providing sensitive information by posing as trustworthy entities. </a:t>
            </a:r>
          </a:p>
          <a:p>
            <a:r>
              <a:rPr lang="en-US" sz="1600" b="1" dirty="0">
                <a:latin typeface="+mj-lt"/>
              </a:rPr>
              <a:t>Techniques: Common methods include fake emails, messages, or websites with malicious links or attachments designed to steal information. </a:t>
            </a:r>
          </a:p>
          <a:p>
            <a:r>
              <a:rPr lang="en-US" sz="1600" b="1" dirty="0">
                <a:latin typeface="+mj-lt"/>
              </a:rPr>
              <a:t>Consequences: Falling for phishing can result in financial loss, identity theft, data breaches, and compromised information, highlighting the need for awareness.</a:t>
            </a: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ECBADA7-8F55-4317-A98A-BD4F757C2FB2}"/>
              </a:ext>
            </a:extLst>
          </p:cNvPr>
          <p:cNvSpPr>
            <a:spLocks noEditPoints="1"/>
          </p:cNvSpPr>
          <p:nvPr/>
        </p:nvSpPr>
        <p:spPr bwMode="auto">
          <a:xfrm>
            <a:off x="2293901" y="822945"/>
            <a:ext cx="231084" cy="210814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CA8A96-E322-2E3A-5FB0-965E3D0A67DD}"/>
              </a:ext>
            </a:extLst>
          </p:cNvPr>
          <p:cNvSpPr/>
          <p:nvPr/>
        </p:nvSpPr>
        <p:spPr>
          <a:xfrm>
            <a:off x="8727117" y="1414377"/>
            <a:ext cx="4129769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999" b="1" dirty="0">
              <a:latin typeface="Century Gothic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A2D4BF-4699-C32F-B51A-2C93F13B6F15}"/>
              </a:ext>
            </a:extLst>
          </p:cNvPr>
          <p:cNvCxnSpPr>
            <a:cxnSpLocks/>
          </p:cNvCxnSpPr>
          <p:nvPr/>
        </p:nvCxnSpPr>
        <p:spPr>
          <a:xfrm rot="5400000">
            <a:off x="8785868" y="1332049"/>
            <a:ext cx="0" cy="1188351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9FD727-4D53-E2A5-D12F-CCE5B0FBDF46}"/>
              </a:ext>
            </a:extLst>
          </p:cNvPr>
          <p:cNvSpPr/>
          <p:nvPr/>
        </p:nvSpPr>
        <p:spPr>
          <a:xfrm>
            <a:off x="8727117" y="1414378"/>
            <a:ext cx="4129769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999" b="1" dirty="0">
              <a:latin typeface="Century Gothic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1F8E5-5BCA-9F8C-A6E8-C10B376143D0}"/>
              </a:ext>
            </a:extLst>
          </p:cNvPr>
          <p:cNvCxnSpPr>
            <a:cxnSpLocks/>
          </p:cNvCxnSpPr>
          <p:nvPr/>
        </p:nvCxnSpPr>
        <p:spPr>
          <a:xfrm rot="5400000">
            <a:off x="8132941" y="1332049"/>
            <a:ext cx="0" cy="1188351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26558A4-0048-E252-260F-52050A9E60C1}"/>
              </a:ext>
            </a:extLst>
          </p:cNvPr>
          <p:cNvSpPr txBox="1">
            <a:spLocks/>
          </p:cNvSpPr>
          <p:nvPr/>
        </p:nvSpPr>
        <p:spPr>
          <a:xfrm>
            <a:off x="11640989" y="6345730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rgbClr val="FF2D5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4</a:t>
            </a:fld>
            <a:endParaRPr lang="en-US" sz="900" b="1" dirty="0">
              <a:solidFill>
                <a:srgbClr val="FF2D5E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406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8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nodePh="1" p14:presetBounceEnd="80000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5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2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2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nodePh="1" p14:presetBounceEnd="80000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6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2" grpId="0" animBg="1"/>
          <p:bldP spid="2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5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nodePh="1">
                                      <p:stCondLst>
                                        <p:cond delay="1100"/>
                                      </p:stCondLst>
                                      <p:endCondLst>
                                        <p:cond evt="begin" delay="0">
                                          <p:tn val="6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2" grpId="0" animBg="1"/>
          <p:bldP spid="2" grpId="0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B23342-9DCC-4554-BD6B-0D17DA1F4047}"/>
              </a:ext>
            </a:extLst>
          </p:cNvPr>
          <p:cNvGrpSpPr/>
          <p:nvPr/>
        </p:nvGrpSpPr>
        <p:grpSpPr>
          <a:xfrm>
            <a:off x="1686377" y="2056414"/>
            <a:ext cx="8819247" cy="2745173"/>
            <a:chOff x="4592345" y="16574917"/>
            <a:chExt cx="11944350" cy="3717926"/>
          </a:xfr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0" scaled="1"/>
          </a:gra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A7A51DB-AB0B-427F-82E1-936E6DF60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6745" y="16574917"/>
              <a:ext cx="11029950" cy="2890838"/>
            </a:xfrm>
            <a:custGeom>
              <a:avLst/>
              <a:gdLst>
                <a:gd name="T0" fmla="*/ 1966 w 3473"/>
                <a:gd name="T1" fmla="*/ 875 h 908"/>
                <a:gd name="T2" fmla="*/ 1969 w 3473"/>
                <a:gd name="T3" fmla="*/ 859 h 908"/>
                <a:gd name="T4" fmla="*/ 218 w 3473"/>
                <a:gd name="T5" fmla="*/ 871 h 908"/>
                <a:gd name="T6" fmla="*/ 422 w 3473"/>
                <a:gd name="T7" fmla="*/ 838 h 908"/>
                <a:gd name="T8" fmla="*/ 297 w 3473"/>
                <a:gd name="T9" fmla="*/ 880 h 908"/>
                <a:gd name="T10" fmla="*/ 193 w 3473"/>
                <a:gd name="T11" fmla="*/ 864 h 908"/>
                <a:gd name="T12" fmla="*/ 2128 w 3473"/>
                <a:gd name="T13" fmla="*/ 847 h 908"/>
                <a:gd name="T14" fmla="*/ 2163 w 3473"/>
                <a:gd name="T15" fmla="*/ 851 h 908"/>
                <a:gd name="T16" fmla="*/ 24 w 3473"/>
                <a:gd name="T17" fmla="*/ 689 h 908"/>
                <a:gd name="T18" fmla="*/ 451 w 3473"/>
                <a:gd name="T19" fmla="*/ 842 h 908"/>
                <a:gd name="T20" fmla="*/ 1842 w 3473"/>
                <a:gd name="T21" fmla="*/ 815 h 908"/>
                <a:gd name="T22" fmla="*/ 521 w 3473"/>
                <a:gd name="T23" fmla="*/ 763 h 908"/>
                <a:gd name="T24" fmla="*/ 535 w 3473"/>
                <a:gd name="T25" fmla="*/ 774 h 908"/>
                <a:gd name="T26" fmla="*/ 1738 w 3473"/>
                <a:gd name="T27" fmla="*/ 610 h 908"/>
                <a:gd name="T28" fmla="*/ 3457 w 3473"/>
                <a:gd name="T29" fmla="*/ 775 h 908"/>
                <a:gd name="T30" fmla="*/ 3463 w 3473"/>
                <a:gd name="T31" fmla="*/ 529 h 908"/>
                <a:gd name="T32" fmla="*/ 2287 w 3473"/>
                <a:gd name="T33" fmla="*/ 693 h 908"/>
                <a:gd name="T34" fmla="*/ 27 w 3473"/>
                <a:gd name="T35" fmla="*/ 668 h 908"/>
                <a:gd name="T36" fmla="*/ 2306 w 3473"/>
                <a:gd name="T37" fmla="*/ 540 h 908"/>
                <a:gd name="T38" fmla="*/ 2322 w 3473"/>
                <a:gd name="T39" fmla="*/ 571 h 908"/>
                <a:gd name="T40" fmla="*/ 1 w 3473"/>
                <a:gd name="T41" fmla="*/ 596 h 908"/>
                <a:gd name="T42" fmla="*/ 18 w 3473"/>
                <a:gd name="T43" fmla="*/ 596 h 908"/>
                <a:gd name="T44" fmla="*/ 577 w 3473"/>
                <a:gd name="T45" fmla="*/ 622 h 908"/>
                <a:gd name="T46" fmla="*/ 1737 w 3473"/>
                <a:gd name="T47" fmla="*/ 582 h 908"/>
                <a:gd name="T48" fmla="*/ 577 w 3473"/>
                <a:gd name="T49" fmla="*/ 551 h 908"/>
                <a:gd name="T50" fmla="*/ 602 w 3473"/>
                <a:gd name="T51" fmla="*/ 477 h 908"/>
                <a:gd name="T52" fmla="*/ 1728 w 3473"/>
                <a:gd name="T53" fmla="*/ 562 h 908"/>
                <a:gd name="T54" fmla="*/ 1704 w 3473"/>
                <a:gd name="T55" fmla="*/ 354 h 908"/>
                <a:gd name="T56" fmla="*/ 1737 w 3473"/>
                <a:gd name="T57" fmla="*/ 570 h 908"/>
                <a:gd name="T58" fmla="*/ 3426 w 3473"/>
                <a:gd name="T59" fmla="*/ 387 h 908"/>
                <a:gd name="T60" fmla="*/ 3464 w 3473"/>
                <a:gd name="T61" fmla="*/ 486 h 908"/>
                <a:gd name="T62" fmla="*/ 2330 w 3473"/>
                <a:gd name="T63" fmla="*/ 442 h 908"/>
                <a:gd name="T64" fmla="*/ 2441 w 3473"/>
                <a:gd name="T65" fmla="*/ 220 h 908"/>
                <a:gd name="T66" fmla="*/ 17 w 3473"/>
                <a:gd name="T67" fmla="*/ 405 h 908"/>
                <a:gd name="T68" fmla="*/ 623 w 3473"/>
                <a:gd name="T69" fmla="*/ 364 h 908"/>
                <a:gd name="T70" fmla="*/ 1677 w 3473"/>
                <a:gd name="T71" fmla="*/ 329 h 908"/>
                <a:gd name="T72" fmla="*/ 681 w 3473"/>
                <a:gd name="T73" fmla="*/ 238 h 908"/>
                <a:gd name="T74" fmla="*/ 745 w 3473"/>
                <a:gd name="T75" fmla="*/ 163 h 908"/>
                <a:gd name="T76" fmla="*/ 699 w 3473"/>
                <a:gd name="T77" fmla="*/ 241 h 908"/>
                <a:gd name="T78" fmla="*/ 1568 w 3473"/>
                <a:gd name="T79" fmla="*/ 178 h 908"/>
                <a:gd name="T80" fmla="*/ 1580 w 3473"/>
                <a:gd name="T81" fmla="*/ 166 h 908"/>
                <a:gd name="T82" fmla="*/ 3381 w 3473"/>
                <a:gd name="T83" fmla="*/ 255 h 908"/>
                <a:gd name="T84" fmla="*/ 3210 w 3473"/>
                <a:gd name="T85" fmla="*/ 89 h 908"/>
                <a:gd name="T86" fmla="*/ 2444 w 3473"/>
                <a:gd name="T87" fmla="*/ 193 h 908"/>
                <a:gd name="T88" fmla="*/ 2538 w 3473"/>
                <a:gd name="T89" fmla="*/ 109 h 908"/>
                <a:gd name="T90" fmla="*/ 2476 w 3473"/>
                <a:gd name="T91" fmla="*/ 184 h 908"/>
                <a:gd name="T92" fmla="*/ 1516 w 3473"/>
                <a:gd name="T93" fmla="*/ 133 h 908"/>
                <a:gd name="T94" fmla="*/ 876 w 3473"/>
                <a:gd name="T95" fmla="*/ 68 h 908"/>
                <a:gd name="T96" fmla="*/ 802 w 3473"/>
                <a:gd name="T97" fmla="*/ 133 h 908"/>
                <a:gd name="T98" fmla="*/ 1402 w 3473"/>
                <a:gd name="T99" fmla="*/ 47 h 908"/>
                <a:gd name="T100" fmla="*/ 3189 w 3473"/>
                <a:gd name="T101" fmla="*/ 79 h 908"/>
                <a:gd name="T102" fmla="*/ 2957 w 3473"/>
                <a:gd name="T103" fmla="*/ 3 h 908"/>
                <a:gd name="T104" fmla="*/ 2659 w 3473"/>
                <a:gd name="T105" fmla="*/ 52 h 908"/>
                <a:gd name="T106" fmla="*/ 2717 w 3473"/>
                <a:gd name="T107" fmla="*/ 23 h 908"/>
                <a:gd name="T108" fmla="*/ 2696 w 3473"/>
                <a:gd name="T109" fmla="*/ 48 h 908"/>
                <a:gd name="T110" fmla="*/ 1278 w 3473"/>
                <a:gd name="T111" fmla="*/ 28 h 908"/>
                <a:gd name="T112" fmla="*/ 1045 w 3473"/>
                <a:gd name="T113" fmla="*/ 10 h 908"/>
                <a:gd name="T114" fmla="*/ 1240 w 3473"/>
                <a:gd name="T115" fmla="*/ 4 h 908"/>
                <a:gd name="T116" fmla="*/ 1096 w 3473"/>
                <a:gd name="T117" fmla="*/ 20 h 908"/>
                <a:gd name="T118" fmla="*/ 2928 w 3473"/>
                <a:gd name="T119" fmla="*/ 1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3" h="908">
                  <a:moveTo>
                    <a:pt x="3465" y="908"/>
                  </a:moveTo>
                  <a:cubicBezTo>
                    <a:pt x="3460" y="908"/>
                    <a:pt x="3457" y="904"/>
                    <a:pt x="3457" y="899"/>
                  </a:cubicBezTo>
                  <a:cubicBezTo>
                    <a:pt x="3457" y="803"/>
                    <a:pt x="3457" y="803"/>
                    <a:pt x="3457" y="803"/>
                  </a:cubicBezTo>
                  <a:cubicBezTo>
                    <a:pt x="3457" y="799"/>
                    <a:pt x="3460" y="795"/>
                    <a:pt x="3465" y="795"/>
                  </a:cubicBezTo>
                  <a:cubicBezTo>
                    <a:pt x="3470" y="795"/>
                    <a:pt x="3473" y="799"/>
                    <a:pt x="3473" y="803"/>
                  </a:cubicBezTo>
                  <a:cubicBezTo>
                    <a:pt x="3473" y="899"/>
                    <a:pt x="3473" y="899"/>
                    <a:pt x="3473" y="899"/>
                  </a:cubicBezTo>
                  <a:cubicBezTo>
                    <a:pt x="3473" y="904"/>
                    <a:pt x="3470" y="908"/>
                    <a:pt x="3465" y="908"/>
                  </a:cubicBezTo>
                  <a:close/>
                  <a:moveTo>
                    <a:pt x="2025" y="880"/>
                  </a:moveTo>
                  <a:cubicBezTo>
                    <a:pt x="2005" y="880"/>
                    <a:pt x="1985" y="879"/>
                    <a:pt x="1966" y="875"/>
                  </a:cubicBezTo>
                  <a:cubicBezTo>
                    <a:pt x="1966" y="875"/>
                    <a:pt x="1966" y="875"/>
                    <a:pt x="1966" y="875"/>
                  </a:cubicBezTo>
                  <a:cubicBezTo>
                    <a:pt x="1964" y="875"/>
                    <a:pt x="1963" y="875"/>
                    <a:pt x="1962" y="875"/>
                  </a:cubicBezTo>
                  <a:cubicBezTo>
                    <a:pt x="1962" y="875"/>
                    <a:pt x="1962" y="875"/>
                    <a:pt x="1962" y="875"/>
                  </a:cubicBezTo>
                  <a:cubicBezTo>
                    <a:pt x="1962" y="875"/>
                    <a:pt x="1962" y="875"/>
                    <a:pt x="1962" y="875"/>
                  </a:cubicBezTo>
                  <a:cubicBezTo>
                    <a:pt x="1928" y="868"/>
                    <a:pt x="1897" y="857"/>
                    <a:pt x="1869" y="842"/>
                  </a:cubicBezTo>
                  <a:cubicBezTo>
                    <a:pt x="1867" y="841"/>
                    <a:pt x="1865" y="839"/>
                    <a:pt x="1865" y="837"/>
                  </a:cubicBezTo>
                  <a:cubicBezTo>
                    <a:pt x="1864" y="835"/>
                    <a:pt x="1864" y="833"/>
                    <a:pt x="1865" y="831"/>
                  </a:cubicBezTo>
                  <a:cubicBezTo>
                    <a:pt x="1867" y="827"/>
                    <a:pt x="1873" y="825"/>
                    <a:pt x="1877" y="827"/>
                  </a:cubicBezTo>
                  <a:cubicBezTo>
                    <a:pt x="1903" y="841"/>
                    <a:pt x="1933" y="852"/>
                    <a:pt x="1965" y="858"/>
                  </a:cubicBezTo>
                  <a:cubicBezTo>
                    <a:pt x="1965" y="858"/>
                    <a:pt x="1965" y="858"/>
                    <a:pt x="1965" y="858"/>
                  </a:cubicBezTo>
                  <a:cubicBezTo>
                    <a:pt x="1966" y="858"/>
                    <a:pt x="1967" y="858"/>
                    <a:pt x="1969" y="859"/>
                  </a:cubicBezTo>
                  <a:cubicBezTo>
                    <a:pt x="1969" y="859"/>
                    <a:pt x="1969" y="859"/>
                    <a:pt x="1969" y="859"/>
                  </a:cubicBezTo>
                  <a:cubicBezTo>
                    <a:pt x="2004" y="865"/>
                    <a:pt x="2040" y="865"/>
                    <a:pt x="2074" y="860"/>
                  </a:cubicBezTo>
                  <a:cubicBezTo>
                    <a:pt x="2075" y="860"/>
                    <a:pt x="2075" y="860"/>
                    <a:pt x="2075" y="860"/>
                  </a:cubicBezTo>
                  <a:cubicBezTo>
                    <a:pt x="2075" y="860"/>
                    <a:pt x="2075" y="860"/>
                    <a:pt x="2075" y="860"/>
                  </a:cubicBezTo>
                  <a:cubicBezTo>
                    <a:pt x="2079" y="859"/>
                    <a:pt x="2083" y="862"/>
                    <a:pt x="2084" y="867"/>
                  </a:cubicBezTo>
                  <a:cubicBezTo>
                    <a:pt x="2085" y="872"/>
                    <a:pt x="2082" y="876"/>
                    <a:pt x="2077" y="877"/>
                  </a:cubicBezTo>
                  <a:cubicBezTo>
                    <a:pt x="2060" y="879"/>
                    <a:pt x="2043" y="880"/>
                    <a:pt x="2025" y="880"/>
                  </a:cubicBezTo>
                  <a:close/>
                  <a:moveTo>
                    <a:pt x="297" y="880"/>
                  </a:moveTo>
                  <a:cubicBezTo>
                    <a:pt x="278" y="880"/>
                    <a:pt x="259" y="879"/>
                    <a:pt x="240" y="876"/>
                  </a:cubicBezTo>
                  <a:cubicBezTo>
                    <a:pt x="233" y="875"/>
                    <a:pt x="226" y="873"/>
                    <a:pt x="218" y="871"/>
                  </a:cubicBezTo>
                  <a:cubicBezTo>
                    <a:pt x="216" y="871"/>
                    <a:pt x="214" y="870"/>
                    <a:pt x="213" y="868"/>
                  </a:cubicBezTo>
                  <a:cubicBezTo>
                    <a:pt x="212" y="866"/>
                    <a:pt x="211" y="863"/>
                    <a:pt x="212" y="861"/>
                  </a:cubicBezTo>
                  <a:cubicBezTo>
                    <a:pt x="213" y="857"/>
                    <a:pt x="218" y="854"/>
                    <a:pt x="222" y="855"/>
                  </a:cubicBezTo>
                  <a:cubicBezTo>
                    <a:pt x="229" y="857"/>
                    <a:pt x="236" y="858"/>
                    <a:pt x="243" y="859"/>
                  </a:cubicBezTo>
                  <a:cubicBezTo>
                    <a:pt x="261" y="862"/>
                    <a:pt x="279" y="863"/>
                    <a:pt x="297" y="863"/>
                  </a:cubicBezTo>
                  <a:cubicBezTo>
                    <a:pt x="297" y="863"/>
                    <a:pt x="297" y="863"/>
                    <a:pt x="297" y="863"/>
                  </a:cubicBezTo>
                  <a:cubicBezTo>
                    <a:pt x="301" y="863"/>
                    <a:pt x="304" y="863"/>
                    <a:pt x="307" y="863"/>
                  </a:cubicBezTo>
                  <a:cubicBezTo>
                    <a:pt x="310" y="863"/>
                    <a:pt x="313" y="863"/>
                    <a:pt x="315" y="863"/>
                  </a:cubicBezTo>
                  <a:cubicBezTo>
                    <a:pt x="334" y="862"/>
                    <a:pt x="353" y="859"/>
                    <a:pt x="371" y="855"/>
                  </a:cubicBezTo>
                  <a:cubicBezTo>
                    <a:pt x="389" y="851"/>
                    <a:pt x="406" y="845"/>
                    <a:pt x="422" y="838"/>
                  </a:cubicBezTo>
                  <a:cubicBezTo>
                    <a:pt x="422" y="838"/>
                    <a:pt x="422" y="838"/>
                    <a:pt x="422" y="838"/>
                  </a:cubicBezTo>
                  <a:cubicBezTo>
                    <a:pt x="422" y="838"/>
                    <a:pt x="422" y="838"/>
                    <a:pt x="422" y="838"/>
                  </a:cubicBezTo>
                  <a:cubicBezTo>
                    <a:pt x="427" y="837"/>
                    <a:pt x="432" y="839"/>
                    <a:pt x="433" y="843"/>
                  </a:cubicBezTo>
                  <a:cubicBezTo>
                    <a:pt x="434" y="845"/>
                    <a:pt x="434" y="847"/>
                    <a:pt x="433" y="849"/>
                  </a:cubicBezTo>
                  <a:cubicBezTo>
                    <a:pt x="433" y="851"/>
                    <a:pt x="431" y="853"/>
                    <a:pt x="429" y="854"/>
                  </a:cubicBezTo>
                  <a:cubicBezTo>
                    <a:pt x="412" y="861"/>
                    <a:pt x="394" y="867"/>
                    <a:pt x="375" y="872"/>
                  </a:cubicBezTo>
                  <a:cubicBezTo>
                    <a:pt x="355" y="876"/>
                    <a:pt x="336" y="879"/>
                    <a:pt x="316" y="880"/>
                  </a:cubicBezTo>
                  <a:cubicBezTo>
                    <a:pt x="314" y="880"/>
                    <a:pt x="311" y="880"/>
                    <a:pt x="308" y="880"/>
                  </a:cubicBezTo>
                  <a:cubicBezTo>
                    <a:pt x="308" y="880"/>
                    <a:pt x="308" y="880"/>
                    <a:pt x="308" y="880"/>
                  </a:cubicBezTo>
                  <a:cubicBezTo>
                    <a:pt x="305" y="880"/>
                    <a:pt x="301" y="880"/>
                    <a:pt x="297" y="880"/>
                  </a:cubicBezTo>
                  <a:close/>
                  <a:moveTo>
                    <a:pt x="2103" y="871"/>
                  </a:moveTo>
                  <a:cubicBezTo>
                    <a:pt x="2100" y="871"/>
                    <a:pt x="2096" y="869"/>
                    <a:pt x="2095" y="865"/>
                  </a:cubicBezTo>
                  <a:cubicBezTo>
                    <a:pt x="2095" y="862"/>
                    <a:pt x="2095" y="860"/>
                    <a:pt x="2096" y="858"/>
                  </a:cubicBezTo>
                  <a:cubicBezTo>
                    <a:pt x="2097" y="856"/>
                    <a:pt x="2099" y="855"/>
                    <a:pt x="2101" y="854"/>
                  </a:cubicBezTo>
                  <a:cubicBezTo>
                    <a:pt x="2101" y="854"/>
                    <a:pt x="2101" y="854"/>
                    <a:pt x="2101" y="854"/>
                  </a:cubicBezTo>
                  <a:cubicBezTo>
                    <a:pt x="2106" y="853"/>
                    <a:pt x="2111" y="856"/>
                    <a:pt x="2112" y="861"/>
                  </a:cubicBezTo>
                  <a:cubicBezTo>
                    <a:pt x="2112" y="863"/>
                    <a:pt x="2112" y="865"/>
                    <a:pt x="2111" y="867"/>
                  </a:cubicBezTo>
                  <a:cubicBezTo>
                    <a:pt x="2110" y="869"/>
                    <a:pt x="2108" y="870"/>
                    <a:pt x="2105" y="871"/>
                  </a:cubicBezTo>
                  <a:cubicBezTo>
                    <a:pt x="2105" y="871"/>
                    <a:pt x="2104" y="871"/>
                    <a:pt x="2103" y="871"/>
                  </a:cubicBezTo>
                  <a:close/>
                  <a:moveTo>
                    <a:pt x="193" y="864"/>
                  </a:moveTo>
                  <a:cubicBezTo>
                    <a:pt x="192" y="864"/>
                    <a:pt x="191" y="864"/>
                    <a:pt x="190" y="863"/>
                  </a:cubicBezTo>
                  <a:cubicBezTo>
                    <a:pt x="186" y="862"/>
                    <a:pt x="184" y="857"/>
                    <a:pt x="185" y="853"/>
                  </a:cubicBezTo>
                  <a:cubicBezTo>
                    <a:pt x="186" y="848"/>
                    <a:pt x="191" y="846"/>
                    <a:pt x="196" y="847"/>
                  </a:cubicBezTo>
                  <a:cubicBezTo>
                    <a:pt x="198" y="848"/>
                    <a:pt x="200" y="850"/>
                    <a:pt x="201" y="852"/>
                  </a:cubicBezTo>
                  <a:cubicBezTo>
                    <a:pt x="202" y="854"/>
                    <a:pt x="202" y="856"/>
                    <a:pt x="201" y="858"/>
                  </a:cubicBezTo>
                  <a:cubicBezTo>
                    <a:pt x="200" y="862"/>
                    <a:pt x="197" y="864"/>
                    <a:pt x="193" y="864"/>
                  </a:cubicBezTo>
                  <a:close/>
                  <a:moveTo>
                    <a:pt x="2131" y="863"/>
                  </a:moveTo>
                  <a:cubicBezTo>
                    <a:pt x="2127" y="863"/>
                    <a:pt x="2124" y="861"/>
                    <a:pt x="2123" y="858"/>
                  </a:cubicBezTo>
                  <a:cubicBezTo>
                    <a:pt x="2122" y="855"/>
                    <a:pt x="2122" y="853"/>
                    <a:pt x="2123" y="851"/>
                  </a:cubicBezTo>
                  <a:cubicBezTo>
                    <a:pt x="2124" y="849"/>
                    <a:pt x="2126" y="848"/>
                    <a:pt x="2128" y="847"/>
                  </a:cubicBezTo>
                  <a:cubicBezTo>
                    <a:pt x="2138" y="844"/>
                    <a:pt x="2147" y="840"/>
                    <a:pt x="2156" y="836"/>
                  </a:cubicBezTo>
                  <a:cubicBezTo>
                    <a:pt x="2174" y="828"/>
                    <a:pt x="2191" y="817"/>
                    <a:pt x="2207" y="805"/>
                  </a:cubicBezTo>
                  <a:cubicBezTo>
                    <a:pt x="2208" y="804"/>
                    <a:pt x="2209" y="804"/>
                    <a:pt x="2210" y="803"/>
                  </a:cubicBezTo>
                  <a:cubicBezTo>
                    <a:pt x="2238" y="781"/>
                    <a:pt x="2261" y="752"/>
                    <a:pt x="2277" y="718"/>
                  </a:cubicBezTo>
                  <a:cubicBezTo>
                    <a:pt x="2279" y="714"/>
                    <a:pt x="2284" y="712"/>
                    <a:pt x="2288" y="714"/>
                  </a:cubicBezTo>
                  <a:cubicBezTo>
                    <a:pt x="2293" y="716"/>
                    <a:pt x="2294" y="721"/>
                    <a:pt x="2292" y="726"/>
                  </a:cubicBezTo>
                  <a:cubicBezTo>
                    <a:pt x="2275" y="762"/>
                    <a:pt x="2251" y="792"/>
                    <a:pt x="2220" y="816"/>
                  </a:cubicBezTo>
                  <a:cubicBezTo>
                    <a:pt x="2219" y="817"/>
                    <a:pt x="2219" y="817"/>
                    <a:pt x="2219" y="817"/>
                  </a:cubicBezTo>
                  <a:cubicBezTo>
                    <a:pt x="2219" y="818"/>
                    <a:pt x="2218" y="818"/>
                    <a:pt x="2217" y="819"/>
                  </a:cubicBezTo>
                  <a:cubicBezTo>
                    <a:pt x="2200" y="832"/>
                    <a:pt x="2182" y="843"/>
                    <a:pt x="2163" y="851"/>
                  </a:cubicBezTo>
                  <a:cubicBezTo>
                    <a:pt x="2153" y="856"/>
                    <a:pt x="2144" y="859"/>
                    <a:pt x="2133" y="863"/>
                  </a:cubicBezTo>
                  <a:cubicBezTo>
                    <a:pt x="2132" y="863"/>
                    <a:pt x="2132" y="863"/>
                    <a:pt x="2131" y="863"/>
                  </a:cubicBezTo>
                  <a:close/>
                  <a:moveTo>
                    <a:pt x="167" y="854"/>
                  </a:moveTo>
                  <a:cubicBezTo>
                    <a:pt x="165" y="854"/>
                    <a:pt x="164" y="854"/>
                    <a:pt x="163" y="853"/>
                  </a:cubicBezTo>
                  <a:cubicBezTo>
                    <a:pt x="128" y="838"/>
                    <a:pt x="97" y="816"/>
                    <a:pt x="72" y="789"/>
                  </a:cubicBezTo>
                  <a:cubicBezTo>
                    <a:pt x="72" y="789"/>
                    <a:pt x="72" y="789"/>
                    <a:pt x="72" y="789"/>
                  </a:cubicBezTo>
                  <a:cubicBezTo>
                    <a:pt x="71" y="788"/>
                    <a:pt x="70" y="787"/>
                    <a:pt x="69" y="786"/>
                  </a:cubicBezTo>
                  <a:cubicBezTo>
                    <a:pt x="47" y="761"/>
                    <a:pt x="31" y="732"/>
                    <a:pt x="19" y="700"/>
                  </a:cubicBezTo>
                  <a:cubicBezTo>
                    <a:pt x="18" y="698"/>
                    <a:pt x="19" y="696"/>
                    <a:pt x="20" y="694"/>
                  </a:cubicBezTo>
                  <a:cubicBezTo>
                    <a:pt x="20" y="692"/>
                    <a:pt x="22" y="690"/>
                    <a:pt x="24" y="689"/>
                  </a:cubicBezTo>
                  <a:cubicBezTo>
                    <a:pt x="29" y="688"/>
                    <a:pt x="34" y="690"/>
                    <a:pt x="35" y="695"/>
                  </a:cubicBezTo>
                  <a:cubicBezTo>
                    <a:pt x="46" y="725"/>
                    <a:pt x="62" y="752"/>
                    <a:pt x="82" y="774"/>
                  </a:cubicBezTo>
                  <a:cubicBezTo>
                    <a:pt x="82" y="775"/>
                    <a:pt x="83" y="776"/>
                    <a:pt x="84" y="777"/>
                  </a:cubicBezTo>
                  <a:cubicBezTo>
                    <a:pt x="84" y="777"/>
                    <a:pt x="84" y="777"/>
                    <a:pt x="84" y="777"/>
                  </a:cubicBezTo>
                  <a:cubicBezTo>
                    <a:pt x="84" y="777"/>
                    <a:pt x="84" y="777"/>
                    <a:pt x="84" y="777"/>
                  </a:cubicBezTo>
                  <a:cubicBezTo>
                    <a:pt x="108" y="803"/>
                    <a:pt x="137" y="823"/>
                    <a:pt x="170" y="838"/>
                  </a:cubicBezTo>
                  <a:cubicBezTo>
                    <a:pt x="172" y="838"/>
                    <a:pt x="174" y="840"/>
                    <a:pt x="175" y="842"/>
                  </a:cubicBezTo>
                  <a:cubicBezTo>
                    <a:pt x="175" y="844"/>
                    <a:pt x="175" y="847"/>
                    <a:pt x="174" y="849"/>
                  </a:cubicBezTo>
                  <a:cubicBezTo>
                    <a:pt x="173" y="852"/>
                    <a:pt x="170" y="854"/>
                    <a:pt x="167" y="854"/>
                  </a:cubicBezTo>
                  <a:close/>
                  <a:moveTo>
                    <a:pt x="451" y="842"/>
                  </a:moveTo>
                  <a:cubicBezTo>
                    <a:pt x="448" y="842"/>
                    <a:pt x="445" y="841"/>
                    <a:pt x="443" y="838"/>
                  </a:cubicBezTo>
                  <a:cubicBezTo>
                    <a:pt x="441" y="834"/>
                    <a:pt x="443" y="829"/>
                    <a:pt x="447" y="826"/>
                  </a:cubicBezTo>
                  <a:cubicBezTo>
                    <a:pt x="447" y="826"/>
                    <a:pt x="447" y="826"/>
                    <a:pt x="447" y="826"/>
                  </a:cubicBezTo>
                  <a:cubicBezTo>
                    <a:pt x="447" y="826"/>
                    <a:pt x="447" y="826"/>
                    <a:pt x="447" y="826"/>
                  </a:cubicBezTo>
                  <a:cubicBezTo>
                    <a:pt x="451" y="824"/>
                    <a:pt x="456" y="826"/>
                    <a:pt x="458" y="830"/>
                  </a:cubicBezTo>
                  <a:cubicBezTo>
                    <a:pt x="461" y="834"/>
                    <a:pt x="459" y="839"/>
                    <a:pt x="455" y="841"/>
                  </a:cubicBezTo>
                  <a:cubicBezTo>
                    <a:pt x="454" y="842"/>
                    <a:pt x="452" y="842"/>
                    <a:pt x="451" y="842"/>
                  </a:cubicBezTo>
                  <a:close/>
                  <a:moveTo>
                    <a:pt x="1849" y="828"/>
                  </a:moveTo>
                  <a:cubicBezTo>
                    <a:pt x="1847" y="828"/>
                    <a:pt x="1845" y="828"/>
                    <a:pt x="1844" y="827"/>
                  </a:cubicBezTo>
                  <a:cubicBezTo>
                    <a:pt x="1840" y="824"/>
                    <a:pt x="1839" y="819"/>
                    <a:pt x="1842" y="815"/>
                  </a:cubicBezTo>
                  <a:cubicBezTo>
                    <a:pt x="1844" y="811"/>
                    <a:pt x="1850" y="810"/>
                    <a:pt x="1853" y="813"/>
                  </a:cubicBezTo>
                  <a:cubicBezTo>
                    <a:pt x="1855" y="814"/>
                    <a:pt x="1857" y="816"/>
                    <a:pt x="1857" y="818"/>
                  </a:cubicBezTo>
                  <a:cubicBezTo>
                    <a:pt x="1857" y="820"/>
                    <a:pt x="1857" y="823"/>
                    <a:pt x="1856" y="825"/>
                  </a:cubicBezTo>
                  <a:cubicBezTo>
                    <a:pt x="1854" y="827"/>
                    <a:pt x="1851" y="828"/>
                    <a:pt x="1849" y="828"/>
                  </a:cubicBezTo>
                  <a:close/>
                  <a:moveTo>
                    <a:pt x="475" y="827"/>
                  </a:moveTo>
                  <a:cubicBezTo>
                    <a:pt x="472" y="827"/>
                    <a:pt x="469" y="826"/>
                    <a:pt x="468" y="824"/>
                  </a:cubicBezTo>
                  <a:cubicBezTo>
                    <a:pt x="467" y="822"/>
                    <a:pt x="466" y="819"/>
                    <a:pt x="466" y="817"/>
                  </a:cubicBezTo>
                  <a:cubicBezTo>
                    <a:pt x="467" y="815"/>
                    <a:pt x="468" y="813"/>
                    <a:pt x="470" y="812"/>
                  </a:cubicBezTo>
                  <a:cubicBezTo>
                    <a:pt x="490" y="798"/>
                    <a:pt x="507" y="781"/>
                    <a:pt x="521" y="763"/>
                  </a:cubicBezTo>
                  <a:cubicBezTo>
                    <a:pt x="521" y="763"/>
                    <a:pt x="521" y="763"/>
                    <a:pt x="521" y="763"/>
                  </a:cubicBezTo>
                  <a:cubicBezTo>
                    <a:pt x="526" y="758"/>
                    <a:pt x="530" y="752"/>
                    <a:pt x="534" y="745"/>
                  </a:cubicBezTo>
                  <a:cubicBezTo>
                    <a:pt x="551" y="719"/>
                    <a:pt x="563" y="689"/>
                    <a:pt x="570" y="656"/>
                  </a:cubicBezTo>
                  <a:cubicBezTo>
                    <a:pt x="570" y="652"/>
                    <a:pt x="571" y="648"/>
                    <a:pt x="572" y="643"/>
                  </a:cubicBezTo>
                  <a:cubicBezTo>
                    <a:pt x="573" y="639"/>
                    <a:pt x="577" y="636"/>
                    <a:pt x="582" y="636"/>
                  </a:cubicBezTo>
                  <a:cubicBezTo>
                    <a:pt x="584" y="637"/>
                    <a:pt x="586" y="638"/>
                    <a:pt x="587" y="640"/>
                  </a:cubicBezTo>
                  <a:cubicBezTo>
                    <a:pt x="588" y="642"/>
                    <a:pt x="589" y="644"/>
                    <a:pt x="589" y="646"/>
                  </a:cubicBezTo>
                  <a:cubicBezTo>
                    <a:pt x="588" y="651"/>
                    <a:pt x="587" y="655"/>
                    <a:pt x="586" y="660"/>
                  </a:cubicBezTo>
                  <a:cubicBezTo>
                    <a:pt x="579" y="695"/>
                    <a:pt x="566" y="727"/>
                    <a:pt x="548" y="755"/>
                  </a:cubicBezTo>
                  <a:cubicBezTo>
                    <a:pt x="544" y="761"/>
                    <a:pt x="540" y="768"/>
                    <a:pt x="535" y="774"/>
                  </a:cubicBezTo>
                  <a:cubicBezTo>
                    <a:pt x="535" y="774"/>
                    <a:pt x="535" y="774"/>
                    <a:pt x="535" y="774"/>
                  </a:cubicBezTo>
                  <a:cubicBezTo>
                    <a:pt x="520" y="793"/>
                    <a:pt x="501" y="811"/>
                    <a:pt x="480" y="826"/>
                  </a:cubicBezTo>
                  <a:cubicBezTo>
                    <a:pt x="478" y="827"/>
                    <a:pt x="477" y="827"/>
                    <a:pt x="475" y="827"/>
                  </a:cubicBezTo>
                  <a:close/>
                  <a:moveTo>
                    <a:pt x="1826" y="811"/>
                  </a:moveTo>
                  <a:cubicBezTo>
                    <a:pt x="1824" y="811"/>
                    <a:pt x="1822" y="810"/>
                    <a:pt x="1821" y="809"/>
                  </a:cubicBezTo>
                  <a:cubicBezTo>
                    <a:pt x="1813" y="802"/>
                    <a:pt x="1805" y="795"/>
                    <a:pt x="1798" y="787"/>
                  </a:cubicBezTo>
                  <a:cubicBezTo>
                    <a:pt x="1785" y="772"/>
                    <a:pt x="1773" y="755"/>
                    <a:pt x="1763" y="737"/>
                  </a:cubicBezTo>
                  <a:cubicBezTo>
                    <a:pt x="1759" y="730"/>
                    <a:pt x="1756" y="722"/>
                    <a:pt x="1753" y="715"/>
                  </a:cubicBezTo>
                  <a:cubicBezTo>
                    <a:pt x="1753" y="715"/>
                    <a:pt x="1753" y="715"/>
                    <a:pt x="1753" y="715"/>
                  </a:cubicBezTo>
                  <a:cubicBezTo>
                    <a:pt x="1741" y="686"/>
                    <a:pt x="1733" y="654"/>
                    <a:pt x="1730" y="619"/>
                  </a:cubicBezTo>
                  <a:cubicBezTo>
                    <a:pt x="1730" y="614"/>
                    <a:pt x="1733" y="610"/>
                    <a:pt x="1738" y="610"/>
                  </a:cubicBezTo>
                  <a:cubicBezTo>
                    <a:pt x="1743" y="610"/>
                    <a:pt x="1747" y="613"/>
                    <a:pt x="1747" y="618"/>
                  </a:cubicBezTo>
                  <a:cubicBezTo>
                    <a:pt x="1750" y="651"/>
                    <a:pt x="1757" y="681"/>
                    <a:pt x="1768" y="708"/>
                  </a:cubicBezTo>
                  <a:cubicBezTo>
                    <a:pt x="1771" y="715"/>
                    <a:pt x="1775" y="722"/>
                    <a:pt x="1778" y="729"/>
                  </a:cubicBezTo>
                  <a:cubicBezTo>
                    <a:pt x="1787" y="746"/>
                    <a:pt x="1798" y="761"/>
                    <a:pt x="1811" y="776"/>
                  </a:cubicBezTo>
                  <a:cubicBezTo>
                    <a:pt x="1817" y="783"/>
                    <a:pt x="1824" y="790"/>
                    <a:pt x="1832" y="796"/>
                  </a:cubicBezTo>
                  <a:cubicBezTo>
                    <a:pt x="1833" y="798"/>
                    <a:pt x="1835" y="800"/>
                    <a:pt x="1835" y="802"/>
                  </a:cubicBezTo>
                  <a:cubicBezTo>
                    <a:pt x="1835" y="804"/>
                    <a:pt x="1834" y="806"/>
                    <a:pt x="1833" y="808"/>
                  </a:cubicBezTo>
                  <a:cubicBezTo>
                    <a:pt x="1831" y="810"/>
                    <a:pt x="1829" y="811"/>
                    <a:pt x="1826" y="811"/>
                  </a:cubicBezTo>
                  <a:close/>
                  <a:moveTo>
                    <a:pt x="3465" y="784"/>
                  </a:moveTo>
                  <a:cubicBezTo>
                    <a:pt x="3460" y="784"/>
                    <a:pt x="3457" y="780"/>
                    <a:pt x="3457" y="775"/>
                  </a:cubicBezTo>
                  <a:cubicBezTo>
                    <a:pt x="3457" y="770"/>
                    <a:pt x="3460" y="767"/>
                    <a:pt x="3465" y="767"/>
                  </a:cubicBezTo>
                  <a:cubicBezTo>
                    <a:pt x="3470" y="767"/>
                    <a:pt x="3473" y="770"/>
                    <a:pt x="3473" y="775"/>
                  </a:cubicBezTo>
                  <a:cubicBezTo>
                    <a:pt x="3473" y="780"/>
                    <a:pt x="3470" y="784"/>
                    <a:pt x="3465" y="784"/>
                  </a:cubicBezTo>
                  <a:close/>
                  <a:moveTo>
                    <a:pt x="3465" y="755"/>
                  </a:moveTo>
                  <a:cubicBezTo>
                    <a:pt x="3460" y="755"/>
                    <a:pt x="3457" y="751"/>
                    <a:pt x="3457" y="747"/>
                  </a:cubicBezTo>
                  <a:cubicBezTo>
                    <a:pt x="3456" y="581"/>
                    <a:pt x="3456" y="581"/>
                    <a:pt x="3456" y="581"/>
                  </a:cubicBezTo>
                  <a:cubicBezTo>
                    <a:pt x="3456" y="566"/>
                    <a:pt x="3456" y="566"/>
                    <a:pt x="3456" y="566"/>
                  </a:cubicBezTo>
                  <a:cubicBezTo>
                    <a:pt x="3456" y="557"/>
                    <a:pt x="3456" y="547"/>
                    <a:pt x="3455" y="538"/>
                  </a:cubicBezTo>
                  <a:cubicBezTo>
                    <a:pt x="3455" y="536"/>
                    <a:pt x="3455" y="534"/>
                    <a:pt x="3457" y="532"/>
                  </a:cubicBezTo>
                  <a:cubicBezTo>
                    <a:pt x="3458" y="530"/>
                    <a:pt x="3460" y="529"/>
                    <a:pt x="3463" y="529"/>
                  </a:cubicBezTo>
                  <a:cubicBezTo>
                    <a:pt x="3467" y="529"/>
                    <a:pt x="3471" y="532"/>
                    <a:pt x="3472" y="537"/>
                  </a:cubicBezTo>
                  <a:cubicBezTo>
                    <a:pt x="3473" y="546"/>
                    <a:pt x="3473" y="556"/>
                    <a:pt x="3473" y="565"/>
                  </a:cubicBezTo>
                  <a:cubicBezTo>
                    <a:pt x="3473" y="581"/>
                    <a:pt x="3473" y="581"/>
                    <a:pt x="3473" y="581"/>
                  </a:cubicBezTo>
                  <a:cubicBezTo>
                    <a:pt x="3473" y="634"/>
                    <a:pt x="3473" y="634"/>
                    <a:pt x="3473" y="634"/>
                  </a:cubicBezTo>
                  <a:cubicBezTo>
                    <a:pt x="3473" y="634"/>
                    <a:pt x="3473" y="634"/>
                    <a:pt x="3473" y="634"/>
                  </a:cubicBezTo>
                  <a:cubicBezTo>
                    <a:pt x="3473" y="747"/>
                    <a:pt x="3473" y="747"/>
                    <a:pt x="3473" y="747"/>
                  </a:cubicBezTo>
                  <a:cubicBezTo>
                    <a:pt x="3473" y="751"/>
                    <a:pt x="3470" y="755"/>
                    <a:pt x="3465" y="755"/>
                  </a:cubicBezTo>
                  <a:close/>
                  <a:moveTo>
                    <a:pt x="2295" y="704"/>
                  </a:moveTo>
                  <a:cubicBezTo>
                    <a:pt x="2295" y="704"/>
                    <a:pt x="2294" y="704"/>
                    <a:pt x="2293" y="704"/>
                  </a:cubicBezTo>
                  <a:cubicBezTo>
                    <a:pt x="2288" y="702"/>
                    <a:pt x="2286" y="697"/>
                    <a:pt x="2287" y="693"/>
                  </a:cubicBezTo>
                  <a:cubicBezTo>
                    <a:pt x="2287" y="693"/>
                    <a:pt x="2287" y="693"/>
                    <a:pt x="2287" y="693"/>
                  </a:cubicBezTo>
                  <a:cubicBezTo>
                    <a:pt x="2289" y="689"/>
                    <a:pt x="2294" y="686"/>
                    <a:pt x="2298" y="688"/>
                  </a:cubicBezTo>
                  <a:cubicBezTo>
                    <a:pt x="2300" y="689"/>
                    <a:pt x="2302" y="690"/>
                    <a:pt x="2303" y="692"/>
                  </a:cubicBezTo>
                  <a:cubicBezTo>
                    <a:pt x="2304" y="694"/>
                    <a:pt x="2304" y="696"/>
                    <a:pt x="2303" y="699"/>
                  </a:cubicBezTo>
                  <a:cubicBezTo>
                    <a:pt x="2302" y="702"/>
                    <a:pt x="2299" y="704"/>
                    <a:pt x="2295" y="704"/>
                  </a:cubicBezTo>
                  <a:close/>
                  <a:moveTo>
                    <a:pt x="19" y="679"/>
                  </a:moveTo>
                  <a:cubicBezTo>
                    <a:pt x="15" y="679"/>
                    <a:pt x="12" y="676"/>
                    <a:pt x="11" y="672"/>
                  </a:cubicBezTo>
                  <a:cubicBezTo>
                    <a:pt x="10" y="670"/>
                    <a:pt x="11" y="668"/>
                    <a:pt x="12" y="666"/>
                  </a:cubicBezTo>
                  <a:cubicBezTo>
                    <a:pt x="13" y="664"/>
                    <a:pt x="15" y="663"/>
                    <a:pt x="17" y="662"/>
                  </a:cubicBezTo>
                  <a:cubicBezTo>
                    <a:pt x="22" y="661"/>
                    <a:pt x="26" y="664"/>
                    <a:pt x="27" y="668"/>
                  </a:cubicBezTo>
                  <a:cubicBezTo>
                    <a:pt x="28" y="673"/>
                    <a:pt x="26" y="677"/>
                    <a:pt x="21" y="679"/>
                  </a:cubicBezTo>
                  <a:cubicBezTo>
                    <a:pt x="20" y="679"/>
                    <a:pt x="20" y="679"/>
                    <a:pt x="19" y="679"/>
                  </a:cubicBezTo>
                  <a:close/>
                  <a:moveTo>
                    <a:pt x="2303" y="677"/>
                  </a:moveTo>
                  <a:cubicBezTo>
                    <a:pt x="2303" y="677"/>
                    <a:pt x="2302" y="677"/>
                    <a:pt x="2301" y="677"/>
                  </a:cubicBezTo>
                  <a:cubicBezTo>
                    <a:pt x="2297" y="676"/>
                    <a:pt x="2294" y="671"/>
                    <a:pt x="2295" y="667"/>
                  </a:cubicBezTo>
                  <a:cubicBezTo>
                    <a:pt x="2301" y="644"/>
                    <a:pt x="2304" y="619"/>
                    <a:pt x="2304" y="593"/>
                  </a:cubicBezTo>
                  <a:cubicBezTo>
                    <a:pt x="2305" y="570"/>
                    <a:pt x="2305" y="570"/>
                    <a:pt x="2305" y="570"/>
                  </a:cubicBezTo>
                  <a:cubicBezTo>
                    <a:pt x="2305" y="568"/>
                    <a:pt x="2305" y="566"/>
                    <a:pt x="2305" y="564"/>
                  </a:cubicBezTo>
                  <a:cubicBezTo>
                    <a:pt x="2305" y="556"/>
                    <a:pt x="2305" y="548"/>
                    <a:pt x="2306" y="540"/>
                  </a:cubicBezTo>
                  <a:cubicBezTo>
                    <a:pt x="2306" y="540"/>
                    <a:pt x="2306" y="540"/>
                    <a:pt x="2306" y="540"/>
                  </a:cubicBezTo>
                  <a:cubicBezTo>
                    <a:pt x="2307" y="521"/>
                    <a:pt x="2309" y="501"/>
                    <a:pt x="2313" y="479"/>
                  </a:cubicBezTo>
                  <a:cubicBezTo>
                    <a:pt x="2314" y="473"/>
                    <a:pt x="2315" y="466"/>
                    <a:pt x="2316" y="459"/>
                  </a:cubicBezTo>
                  <a:cubicBezTo>
                    <a:pt x="2317" y="455"/>
                    <a:pt x="2321" y="452"/>
                    <a:pt x="2326" y="452"/>
                  </a:cubicBezTo>
                  <a:cubicBezTo>
                    <a:pt x="2331" y="453"/>
                    <a:pt x="2334" y="458"/>
                    <a:pt x="2333" y="462"/>
                  </a:cubicBezTo>
                  <a:cubicBezTo>
                    <a:pt x="2331" y="469"/>
                    <a:pt x="2330" y="475"/>
                    <a:pt x="2329" y="482"/>
                  </a:cubicBezTo>
                  <a:cubicBezTo>
                    <a:pt x="2326" y="503"/>
                    <a:pt x="2324" y="523"/>
                    <a:pt x="2323" y="541"/>
                  </a:cubicBezTo>
                  <a:cubicBezTo>
                    <a:pt x="2323" y="541"/>
                    <a:pt x="2323" y="541"/>
                    <a:pt x="2323" y="541"/>
                  </a:cubicBezTo>
                  <a:cubicBezTo>
                    <a:pt x="2323" y="542"/>
                    <a:pt x="2323" y="542"/>
                    <a:pt x="2323" y="542"/>
                  </a:cubicBezTo>
                  <a:cubicBezTo>
                    <a:pt x="2322" y="549"/>
                    <a:pt x="2322" y="557"/>
                    <a:pt x="2322" y="564"/>
                  </a:cubicBezTo>
                  <a:cubicBezTo>
                    <a:pt x="2322" y="566"/>
                    <a:pt x="2322" y="569"/>
                    <a:pt x="2322" y="571"/>
                  </a:cubicBezTo>
                  <a:cubicBezTo>
                    <a:pt x="2321" y="594"/>
                    <a:pt x="2321" y="594"/>
                    <a:pt x="2321" y="594"/>
                  </a:cubicBezTo>
                  <a:cubicBezTo>
                    <a:pt x="2321" y="621"/>
                    <a:pt x="2317" y="647"/>
                    <a:pt x="2312" y="671"/>
                  </a:cubicBezTo>
                  <a:cubicBezTo>
                    <a:pt x="2311" y="674"/>
                    <a:pt x="2307" y="677"/>
                    <a:pt x="2303" y="677"/>
                  </a:cubicBezTo>
                  <a:close/>
                  <a:moveTo>
                    <a:pt x="13" y="651"/>
                  </a:moveTo>
                  <a:cubicBezTo>
                    <a:pt x="9" y="651"/>
                    <a:pt x="6" y="648"/>
                    <a:pt x="5" y="644"/>
                  </a:cubicBezTo>
                  <a:cubicBezTo>
                    <a:pt x="4" y="634"/>
                    <a:pt x="2" y="624"/>
                    <a:pt x="2" y="614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1" y="603"/>
                    <a:pt x="1" y="601"/>
                    <a:pt x="1" y="599"/>
                  </a:cubicBezTo>
                  <a:cubicBezTo>
                    <a:pt x="1" y="598"/>
                    <a:pt x="1" y="597"/>
                    <a:pt x="1" y="596"/>
                  </a:cubicBezTo>
                  <a:cubicBezTo>
                    <a:pt x="1" y="596"/>
                    <a:pt x="1" y="596"/>
                    <a:pt x="1" y="596"/>
                  </a:cubicBezTo>
                  <a:cubicBezTo>
                    <a:pt x="1" y="594"/>
                    <a:pt x="1" y="592"/>
                    <a:pt x="1" y="590"/>
                  </a:cubicBezTo>
                  <a:cubicBezTo>
                    <a:pt x="1" y="587"/>
                    <a:pt x="1" y="584"/>
                    <a:pt x="0" y="579"/>
                  </a:cubicBezTo>
                  <a:cubicBezTo>
                    <a:pt x="0" y="578"/>
                    <a:pt x="1" y="577"/>
                    <a:pt x="1" y="576"/>
                  </a:cubicBezTo>
                  <a:cubicBezTo>
                    <a:pt x="1" y="434"/>
                    <a:pt x="1" y="434"/>
                    <a:pt x="1" y="434"/>
                  </a:cubicBezTo>
                  <a:cubicBezTo>
                    <a:pt x="1" y="429"/>
                    <a:pt x="4" y="425"/>
                    <a:pt x="9" y="425"/>
                  </a:cubicBezTo>
                  <a:cubicBezTo>
                    <a:pt x="14" y="425"/>
                    <a:pt x="17" y="429"/>
                    <a:pt x="17" y="434"/>
                  </a:cubicBezTo>
                  <a:cubicBezTo>
                    <a:pt x="17" y="576"/>
                    <a:pt x="17" y="576"/>
                    <a:pt x="17" y="576"/>
                  </a:cubicBezTo>
                  <a:cubicBezTo>
                    <a:pt x="17" y="577"/>
                    <a:pt x="17" y="578"/>
                    <a:pt x="17" y="579"/>
                  </a:cubicBezTo>
                  <a:cubicBezTo>
                    <a:pt x="17" y="583"/>
                    <a:pt x="18" y="587"/>
                    <a:pt x="18" y="590"/>
                  </a:cubicBezTo>
                  <a:cubicBezTo>
                    <a:pt x="18" y="592"/>
                    <a:pt x="18" y="593"/>
                    <a:pt x="18" y="596"/>
                  </a:cubicBezTo>
                  <a:cubicBezTo>
                    <a:pt x="18" y="596"/>
                    <a:pt x="18" y="596"/>
                    <a:pt x="18" y="596"/>
                  </a:cubicBezTo>
                  <a:cubicBezTo>
                    <a:pt x="18" y="597"/>
                    <a:pt x="18" y="598"/>
                    <a:pt x="18" y="599"/>
                  </a:cubicBezTo>
                  <a:cubicBezTo>
                    <a:pt x="18" y="601"/>
                    <a:pt x="18" y="603"/>
                    <a:pt x="18" y="604"/>
                  </a:cubicBezTo>
                  <a:cubicBezTo>
                    <a:pt x="19" y="613"/>
                    <a:pt x="19" y="613"/>
                    <a:pt x="19" y="613"/>
                  </a:cubicBezTo>
                  <a:cubicBezTo>
                    <a:pt x="19" y="622"/>
                    <a:pt x="20" y="632"/>
                    <a:pt x="22" y="641"/>
                  </a:cubicBezTo>
                  <a:cubicBezTo>
                    <a:pt x="23" y="646"/>
                    <a:pt x="19" y="650"/>
                    <a:pt x="15" y="651"/>
                  </a:cubicBezTo>
                  <a:cubicBezTo>
                    <a:pt x="14" y="651"/>
                    <a:pt x="14" y="651"/>
                    <a:pt x="13" y="651"/>
                  </a:cubicBezTo>
                  <a:close/>
                  <a:moveTo>
                    <a:pt x="584" y="625"/>
                  </a:moveTo>
                  <a:cubicBezTo>
                    <a:pt x="583" y="625"/>
                    <a:pt x="583" y="625"/>
                    <a:pt x="583" y="625"/>
                  </a:cubicBezTo>
                  <a:cubicBezTo>
                    <a:pt x="581" y="625"/>
                    <a:pt x="579" y="624"/>
                    <a:pt x="577" y="622"/>
                  </a:cubicBezTo>
                  <a:cubicBezTo>
                    <a:pt x="576" y="620"/>
                    <a:pt x="575" y="618"/>
                    <a:pt x="575" y="616"/>
                  </a:cubicBezTo>
                  <a:cubicBezTo>
                    <a:pt x="576" y="611"/>
                    <a:pt x="580" y="608"/>
                    <a:pt x="584" y="608"/>
                  </a:cubicBezTo>
                  <a:cubicBezTo>
                    <a:pt x="587" y="608"/>
                    <a:pt x="589" y="609"/>
                    <a:pt x="590" y="611"/>
                  </a:cubicBezTo>
                  <a:cubicBezTo>
                    <a:pt x="592" y="613"/>
                    <a:pt x="592" y="615"/>
                    <a:pt x="592" y="617"/>
                  </a:cubicBezTo>
                  <a:cubicBezTo>
                    <a:pt x="592" y="617"/>
                    <a:pt x="592" y="617"/>
                    <a:pt x="592" y="617"/>
                  </a:cubicBezTo>
                  <a:cubicBezTo>
                    <a:pt x="592" y="622"/>
                    <a:pt x="588" y="625"/>
                    <a:pt x="584" y="625"/>
                  </a:cubicBezTo>
                  <a:close/>
                  <a:moveTo>
                    <a:pt x="1737" y="599"/>
                  </a:moveTo>
                  <a:cubicBezTo>
                    <a:pt x="1733" y="599"/>
                    <a:pt x="1729" y="595"/>
                    <a:pt x="1729" y="590"/>
                  </a:cubicBezTo>
                  <a:cubicBezTo>
                    <a:pt x="1729" y="588"/>
                    <a:pt x="1729" y="586"/>
                    <a:pt x="1731" y="584"/>
                  </a:cubicBezTo>
                  <a:cubicBezTo>
                    <a:pt x="1733" y="583"/>
                    <a:pt x="1735" y="582"/>
                    <a:pt x="1737" y="582"/>
                  </a:cubicBezTo>
                  <a:cubicBezTo>
                    <a:pt x="1737" y="582"/>
                    <a:pt x="1737" y="582"/>
                    <a:pt x="1737" y="582"/>
                  </a:cubicBezTo>
                  <a:cubicBezTo>
                    <a:pt x="1742" y="582"/>
                    <a:pt x="1746" y="585"/>
                    <a:pt x="1746" y="590"/>
                  </a:cubicBezTo>
                  <a:cubicBezTo>
                    <a:pt x="1746" y="592"/>
                    <a:pt x="1745" y="594"/>
                    <a:pt x="1743" y="596"/>
                  </a:cubicBezTo>
                  <a:cubicBezTo>
                    <a:pt x="1742" y="598"/>
                    <a:pt x="1740" y="599"/>
                    <a:pt x="1737" y="599"/>
                  </a:cubicBezTo>
                  <a:cubicBezTo>
                    <a:pt x="1737" y="599"/>
                    <a:pt x="1737" y="599"/>
                    <a:pt x="1737" y="599"/>
                  </a:cubicBezTo>
                  <a:close/>
                  <a:moveTo>
                    <a:pt x="585" y="597"/>
                  </a:moveTo>
                  <a:cubicBezTo>
                    <a:pt x="585" y="597"/>
                    <a:pt x="585" y="597"/>
                    <a:pt x="585" y="597"/>
                  </a:cubicBezTo>
                  <a:cubicBezTo>
                    <a:pt x="582" y="597"/>
                    <a:pt x="580" y="596"/>
                    <a:pt x="579" y="594"/>
                  </a:cubicBezTo>
                  <a:cubicBezTo>
                    <a:pt x="577" y="593"/>
                    <a:pt x="576" y="590"/>
                    <a:pt x="576" y="588"/>
                  </a:cubicBezTo>
                  <a:cubicBezTo>
                    <a:pt x="577" y="551"/>
                    <a:pt x="577" y="551"/>
                    <a:pt x="577" y="551"/>
                  </a:cubicBezTo>
                  <a:cubicBezTo>
                    <a:pt x="578" y="534"/>
                    <a:pt x="578" y="534"/>
                    <a:pt x="578" y="534"/>
                  </a:cubicBezTo>
                  <a:cubicBezTo>
                    <a:pt x="579" y="525"/>
                    <a:pt x="580" y="515"/>
                    <a:pt x="581" y="505"/>
                  </a:cubicBezTo>
                  <a:cubicBezTo>
                    <a:pt x="581" y="503"/>
                    <a:pt x="582" y="500"/>
                    <a:pt x="582" y="498"/>
                  </a:cubicBezTo>
                  <a:cubicBezTo>
                    <a:pt x="582" y="496"/>
                    <a:pt x="583" y="494"/>
                    <a:pt x="583" y="491"/>
                  </a:cubicBezTo>
                  <a:cubicBezTo>
                    <a:pt x="583" y="487"/>
                    <a:pt x="584" y="481"/>
                    <a:pt x="585" y="475"/>
                  </a:cubicBezTo>
                  <a:cubicBezTo>
                    <a:pt x="585" y="475"/>
                    <a:pt x="585" y="475"/>
                    <a:pt x="585" y="475"/>
                  </a:cubicBezTo>
                  <a:cubicBezTo>
                    <a:pt x="591" y="442"/>
                    <a:pt x="599" y="410"/>
                    <a:pt x="609" y="380"/>
                  </a:cubicBezTo>
                  <a:cubicBezTo>
                    <a:pt x="610" y="375"/>
                    <a:pt x="615" y="373"/>
                    <a:pt x="620" y="374"/>
                  </a:cubicBezTo>
                  <a:cubicBezTo>
                    <a:pt x="624" y="376"/>
                    <a:pt x="626" y="381"/>
                    <a:pt x="625" y="385"/>
                  </a:cubicBezTo>
                  <a:cubicBezTo>
                    <a:pt x="615" y="415"/>
                    <a:pt x="607" y="446"/>
                    <a:pt x="602" y="477"/>
                  </a:cubicBezTo>
                  <a:cubicBezTo>
                    <a:pt x="602" y="478"/>
                    <a:pt x="602" y="478"/>
                    <a:pt x="602" y="478"/>
                  </a:cubicBezTo>
                  <a:cubicBezTo>
                    <a:pt x="601" y="483"/>
                    <a:pt x="600" y="489"/>
                    <a:pt x="600" y="494"/>
                  </a:cubicBezTo>
                  <a:cubicBezTo>
                    <a:pt x="599" y="496"/>
                    <a:pt x="599" y="498"/>
                    <a:pt x="599" y="500"/>
                  </a:cubicBezTo>
                  <a:cubicBezTo>
                    <a:pt x="599" y="502"/>
                    <a:pt x="598" y="505"/>
                    <a:pt x="598" y="507"/>
                  </a:cubicBezTo>
                  <a:cubicBezTo>
                    <a:pt x="597" y="517"/>
                    <a:pt x="596" y="526"/>
                    <a:pt x="595" y="536"/>
                  </a:cubicBezTo>
                  <a:cubicBezTo>
                    <a:pt x="594" y="552"/>
                    <a:pt x="594" y="552"/>
                    <a:pt x="594" y="552"/>
                  </a:cubicBezTo>
                  <a:cubicBezTo>
                    <a:pt x="593" y="589"/>
                    <a:pt x="593" y="589"/>
                    <a:pt x="593" y="589"/>
                  </a:cubicBezTo>
                  <a:cubicBezTo>
                    <a:pt x="593" y="593"/>
                    <a:pt x="590" y="597"/>
                    <a:pt x="585" y="597"/>
                  </a:cubicBezTo>
                  <a:close/>
                  <a:moveTo>
                    <a:pt x="1737" y="570"/>
                  </a:moveTo>
                  <a:cubicBezTo>
                    <a:pt x="1732" y="570"/>
                    <a:pt x="1728" y="567"/>
                    <a:pt x="1728" y="562"/>
                  </a:cubicBezTo>
                  <a:cubicBezTo>
                    <a:pt x="1728" y="556"/>
                    <a:pt x="1728" y="548"/>
                    <a:pt x="1727" y="541"/>
                  </a:cubicBezTo>
                  <a:cubicBezTo>
                    <a:pt x="1727" y="541"/>
                    <a:pt x="1727" y="541"/>
                    <a:pt x="1727" y="541"/>
                  </a:cubicBezTo>
                  <a:cubicBezTo>
                    <a:pt x="1725" y="519"/>
                    <a:pt x="1725" y="519"/>
                    <a:pt x="1725" y="519"/>
                  </a:cubicBezTo>
                  <a:cubicBezTo>
                    <a:pt x="1725" y="511"/>
                    <a:pt x="1725" y="511"/>
                    <a:pt x="1725" y="511"/>
                  </a:cubicBezTo>
                  <a:cubicBezTo>
                    <a:pt x="1722" y="491"/>
                    <a:pt x="1719" y="471"/>
                    <a:pt x="1715" y="451"/>
                  </a:cubicBezTo>
                  <a:cubicBezTo>
                    <a:pt x="1711" y="431"/>
                    <a:pt x="1706" y="411"/>
                    <a:pt x="1699" y="392"/>
                  </a:cubicBezTo>
                  <a:cubicBezTo>
                    <a:pt x="1696" y="381"/>
                    <a:pt x="1692" y="371"/>
                    <a:pt x="1688" y="361"/>
                  </a:cubicBezTo>
                  <a:cubicBezTo>
                    <a:pt x="1687" y="359"/>
                    <a:pt x="1687" y="356"/>
                    <a:pt x="1688" y="354"/>
                  </a:cubicBezTo>
                  <a:cubicBezTo>
                    <a:pt x="1689" y="352"/>
                    <a:pt x="1691" y="350"/>
                    <a:pt x="1693" y="350"/>
                  </a:cubicBezTo>
                  <a:cubicBezTo>
                    <a:pt x="1697" y="348"/>
                    <a:pt x="1702" y="350"/>
                    <a:pt x="1704" y="354"/>
                  </a:cubicBezTo>
                  <a:cubicBezTo>
                    <a:pt x="1708" y="365"/>
                    <a:pt x="1712" y="376"/>
                    <a:pt x="1715" y="387"/>
                  </a:cubicBezTo>
                  <a:cubicBezTo>
                    <a:pt x="1722" y="406"/>
                    <a:pt x="1727" y="427"/>
                    <a:pt x="1732" y="448"/>
                  </a:cubicBezTo>
                  <a:cubicBezTo>
                    <a:pt x="1732" y="448"/>
                    <a:pt x="1732" y="448"/>
                    <a:pt x="1732" y="448"/>
                  </a:cubicBezTo>
                  <a:cubicBezTo>
                    <a:pt x="1732" y="448"/>
                    <a:pt x="1732" y="448"/>
                    <a:pt x="1732" y="448"/>
                  </a:cubicBezTo>
                  <a:cubicBezTo>
                    <a:pt x="1736" y="468"/>
                    <a:pt x="1739" y="489"/>
                    <a:pt x="1741" y="509"/>
                  </a:cubicBezTo>
                  <a:cubicBezTo>
                    <a:pt x="1742" y="517"/>
                    <a:pt x="1742" y="517"/>
                    <a:pt x="1742" y="517"/>
                  </a:cubicBezTo>
                  <a:cubicBezTo>
                    <a:pt x="1744" y="539"/>
                    <a:pt x="1744" y="539"/>
                    <a:pt x="1744" y="539"/>
                  </a:cubicBezTo>
                  <a:cubicBezTo>
                    <a:pt x="1745" y="547"/>
                    <a:pt x="1745" y="555"/>
                    <a:pt x="1745" y="562"/>
                  </a:cubicBezTo>
                  <a:cubicBezTo>
                    <a:pt x="1745" y="566"/>
                    <a:pt x="1741" y="570"/>
                    <a:pt x="1737" y="570"/>
                  </a:cubicBezTo>
                  <a:cubicBezTo>
                    <a:pt x="1737" y="570"/>
                    <a:pt x="1737" y="570"/>
                    <a:pt x="1737" y="570"/>
                  </a:cubicBezTo>
                  <a:close/>
                  <a:moveTo>
                    <a:pt x="3461" y="518"/>
                  </a:moveTo>
                  <a:cubicBezTo>
                    <a:pt x="3457" y="518"/>
                    <a:pt x="3453" y="515"/>
                    <a:pt x="3452" y="510"/>
                  </a:cubicBezTo>
                  <a:cubicBezTo>
                    <a:pt x="3452" y="506"/>
                    <a:pt x="3455" y="501"/>
                    <a:pt x="3460" y="501"/>
                  </a:cubicBezTo>
                  <a:cubicBezTo>
                    <a:pt x="3464" y="500"/>
                    <a:pt x="3469" y="504"/>
                    <a:pt x="3469" y="508"/>
                  </a:cubicBezTo>
                  <a:cubicBezTo>
                    <a:pt x="3470" y="511"/>
                    <a:pt x="3469" y="513"/>
                    <a:pt x="3468" y="515"/>
                  </a:cubicBezTo>
                  <a:cubicBezTo>
                    <a:pt x="3466" y="516"/>
                    <a:pt x="3464" y="517"/>
                    <a:pt x="3462" y="518"/>
                  </a:cubicBezTo>
                  <a:cubicBezTo>
                    <a:pt x="3462" y="518"/>
                    <a:pt x="3461" y="518"/>
                    <a:pt x="3461" y="518"/>
                  </a:cubicBezTo>
                  <a:close/>
                  <a:moveTo>
                    <a:pt x="3457" y="490"/>
                  </a:moveTo>
                  <a:cubicBezTo>
                    <a:pt x="3453" y="490"/>
                    <a:pt x="3449" y="487"/>
                    <a:pt x="3449" y="483"/>
                  </a:cubicBezTo>
                  <a:cubicBezTo>
                    <a:pt x="3444" y="450"/>
                    <a:pt x="3436" y="418"/>
                    <a:pt x="3426" y="387"/>
                  </a:cubicBezTo>
                  <a:cubicBezTo>
                    <a:pt x="3425" y="383"/>
                    <a:pt x="3423" y="379"/>
                    <a:pt x="3421" y="375"/>
                  </a:cubicBezTo>
                  <a:cubicBezTo>
                    <a:pt x="3421" y="375"/>
                    <a:pt x="3421" y="374"/>
                    <a:pt x="3421" y="374"/>
                  </a:cubicBezTo>
                  <a:cubicBezTo>
                    <a:pt x="3411" y="345"/>
                    <a:pt x="3397" y="316"/>
                    <a:pt x="3382" y="289"/>
                  </a:cubicBezTo>
                  <a:cubicBezTo>
                    <a:pt x="3381" y="287"/>
                    <a:pt x="3380" y="285"/>
                    <a:pt x="3381" y="282"/>
                  </a:cubicBezTo>
                  <a:cubicBezTo>
                    <a:pt x="3381" y="280"/>
                    <a:pt x="3383" y="278"/>
                    <a:pt x="3385" y="277"/>
                  </a:cubicBezTo>
                  <a:cubicBezTo>
                    <a:pt x="3389" y="275"/>
                    <a:pt x="3394" y="276"/>
                    <a:pt x="3396" y="280"/>
                  </a:cubicBezTo>
                  <a:cubicBezTo>
                    <a:pt x="3413" y="308"/>
                    <a:pt x="3426" y="338"/>
                    <a:pt x="3437" y="369"/>
                  </a:cubicBezTo>
                  <a:cubicBezTo>
                    <a:pt x="3439" y="373"/>
                    <a:pt x="3440" y="377"/>
                    <a:pt x="3442" y="382"/>
                  </a:cubicBezTo>
                  <a:cubicBezTo>
                    <a:pt x="3452" y="413"/>
                    <a:pt x="3460" y="446"/>
                    <a:pt x="3466" y="480"/>
                  </a:cubicBezTo>
                  <a:cubicBezTo>
                    <a:pt x="3466" y="482"/>
                    <a:pt x="3465" y="484"/>
                    <a:pt x="3464" y="486"/>
                  </a:cubicBezTo>
                  <a:cubicBezTo>
                    <a:pt x="3463" y="488"/>
                    <a:pt x="3461" y="489"/>
                    <a:pt x="3458" y="490"/>
                  </a:cubicBezTo>
                  <a:cubicBezTo>
                    <a:pt x="3458" y="490"/>
                    <a:pt x="3458" y="490"/>
                    <a:pt x="3457" y="490"/>
                  </a:cubicBezTo>
                  <a:close/>
                  <a:moveTo>
                    <a:pt x="2330" y="442"/>
                  </a:moveTo>
                  <a:cubicBezTo>
                    <a:pt x="2330" y="442"/>
                    <a:pt x="2329" y="442"/>
                    <a:pt x="2328" y="441"/>
                  </a:cubicBezTo>
                  <a:cubicBezTo>
                    <a:pt x="2324" y="440"/>
                    <a:pt x="2321" y="436"/>
                    <a:pt x="2322" y="431"/>
                  </a:cubicBezTo>
                  <a:cubicBezTo>
                    <a:pt x="2322" y="430"/>
                    <a:pt x="2322" y="430"/>
                    <a:pt x="2322" y="430"/>
                  </a:cubicBezTo>
                  <a:cubicBezTo>
                    <a:pt x="2322" y="430"/>
                    <a:pt x="2322" y="430"/>
                    <a:pt x="2322" y="430"/>
                  </a:cubicBezTo>
                  <a:cubicBezTo>
                    <a:pt x="2324" y="426"/>
                    <a:pt x="2328" y="424"/>
                    <a:pt x="2332" y="425"/>
                  </a:cubicBezTo>
                  <a:cubicBezTo>
                    <a:pt x="2337" y="426"/>
                    <a:pt x="2340" y="431"/>
                    <a:pt x="2339" y="435"/>
                  </a:cubicBezTo>
                  <a:cubicBezTo>
                    <a:pt x="2338" y="439"/>
                    <a:pt x="2334" y="442"/>
                    <a:pt x="2330" y="442"/>
                  </a:cubicBezTo>
                  <a:close/>
                  <a:moveTo>
                    <a:pt x="2337" y="414"/>
                  </a:moveTo>
                  <a:cubicBezTo>
                    <a:pt x="2337" y="414"/>
                    <a:pt x="2336" y="414"/>
                    <a:pt x="2335" y="414"/>
                  </a:cubicBezTo>
                  <a:cubicBezTo>
                    <a:pt x="2333" y="413"/>
                    <a:pt x="2331" y="412"/>
                    <a:pt x="2330" y="410"/>
                  </a:cubicBezTo>
                  <a:cubicBezTo>
                    <a:pt x="2329" y="408"/>
                    <a:pt x="2329" y="406"/>
                    <a:pt x="2329" y="403"/>
                  </a:cubicBezTo>
                  <a:cubicBezTo>
                    <a:pt x="2334" y="388"/>
                    <a:pt x="2339" y="372"/>
                    <a:pt x="2345" y="357"/>
                  </a:cubicBezTo>
                  <a:cubicBezTo>
                    <a:pt x="2351" y="342"/>
                    <a:pt x="2357" y="327"/>
                    <a:pt x="2364" y="312"/>
                  </a:cubicBezTo>
                  <a:cubicBezTo>
                    <a:pt x="2377" y="288"/>
                    <a:pt x="2391" y="264"/>
                    <a:pt x="2406" y="242"/>
                  </a:cubicBezTo>
                  <a:cubicBezTo>
                    <a:pt x="2412" y="233"/>
                    <a:pt x="2419" y="224"/>
                    <a:pt x="2426" y="215"/>
                  </a:cubicBezTo>
                  <a:cubicBezTo>
                    <a:pt x="2428" y="212"/>
                    <a:pt x="2434" y="211"/>
                    <a:pt x="2437" y="214"/>
                  </a:cubicBezTo>
                  <a:cubicBezTo>
                    <a:pt x="2439" y="215"/>
                    <a:pt x="2440" y="217"/>
                    <a:pt x="2441" y="220"/>
                  </a:cubicBezTo>
                  <a:cubicBezTo>
                    <a:pt x="2441" y="222"/>
                    <a:pt x="2440" y="224"/>
                    <a:pt x="2439" y="226"/>
                  </a:cubicBezTo>
                  <a:cubicBezTo>
                    <a:pt x="2432" y="234"/>
                    <a:pt x="2426" y="243"/>
                    <a:pt x="2420" y="251"/>
                  </a:cubicBezTo>
                  <a:cubicBezTo>
                    <a:pt x="2405" y="273"/>
                    <a:pt x="2391" y="296"/>
                    <a:pt x="2380" y="320"/>
                  </a:cubicBezTo>
                  <a:cubicBezTo>
                    <a:pt x="2373" y="334"/>
                    <a:pt x="2366" y="349"/>
                    <a:pt x="2361" y="363"/>
                  </a:cubicBezTo>
                  <a:cubicBezTo>
                    <a:pt x="2355" y="378"/>
                    <a:pt x="2350" y="393"/>
                    <a:pt x="2346" y="408"/>
                  </a:cubicBezTo>
                  <a:cubicBezTo>
                    <a:pt x="2345" y="412"/>
                    <a:pt x="2341" y="414"/>
                    <a:pt x="2337" y="414"/>
                  </a:cubicBezTo>
                  <a:close/>
                  <a:moveTo>
                    <a:pt x="9" y="414"/>
                  </a:moveTo>
                  <a:cubicBezTo>
                    <a:pt x="4" y="414"/>
                    <a:pt x="1" y="410"/>
                    <a:pt x="1" y="405"/>
                  </a:cubicBezTo>
                  <a:cubicBezTo>
                    <a:pt x="1" y="401"/>
                    <a:pt x="4" y="397"/>
                    <a:pt x="9" y="397"/>
                  </a:cubicBezTo>
                  <a:cubicBezTo>
                    <a:pt x="14" y="397"/>
                    <a:pt x="17" y="401"/>
                    <a:pt x="17" y="405"/>
                  </a:cubicBezTo>
                  <a:cubicBezTo>
                    <a:pt x="17" y="410"/>
                    <a:pt x="14" y="414"/>
                    <a:pt x="9" y="414"/>
                  </a:cubicBezTo>
                  <a:close/>
                  <a:moveTo>
                    <a:pt x="9" y="386"/>
                  </a:moveTo>
                  <a:cubicBezTo>
                    <a:pt x="4" y="386"/>
                    <a:pt x="1" y="382"/>
                    <a:pt x="1" y="377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1" y="336"/>
                    <a:pt x="4" y="332"/>
                    <a:pt x="9" y="332"/>
                  </a:cubicBezTo>
                  <a:cubicBezTo>
                    <a:pt x="14" y="332"/>
                    <a:pt x="17" y="336"/>
                    <a:pt x="17" y="340"/>
                  </a:cubicBezTo>
                  <a:cubicBezTo>
                    <a:pt x="17" y="377"/>
                    <a:pt x="17" y="377"/>
                    <a:pt x="17" y="377"/>
                  </a:cubicBezTo>
                  <a:cubicBezTo>
                    <a:pt x="17" y="382"/>
                    <a:pt x="14" y="386"/>
                    <a:pt x="9" y="386"/>
                  </a:cubicBezTo>
                  <a:close/>
                  <a:moveTo>
                    <a:pt x="627" y="364"/>
                  </a:moveTo>
                  <a:cubicBezTo>
                    <a:pt x="626" y="364"/>
                    <a:pt x="624" y="364"/>
                    <a:pt x="623" y="364"/>
                  </a:cubicBezTo>
                  <a:cubicBezTo>
                    <a:pt x="621" y="363"/>
                    <a:pt x="620" y="361"/>
                    <a:pt x="619" y="359"/>
                  </a:cubicBezTo>
                  <a:cubicBezTo>
                    <a:pt x="618" y="357"/>
                    <a:pt x="618" y="355"/>
                    <a:pt x="619" y="353"/>
                  </a:cubicBezTo>
                  <a:cubicBezTo>
                    <a:pt x="619" y="353"/>
                    <a:pt x="619" y="353"/>
                    <a:pt x="619" y="353"/>
                  </a:cubicBezTo>
                  <a:cubicBezTo>
                    <a:pt x="620" y="349"/>
                    <a:pt x="625" y="346"/>
                    <a:pt x="630" y="348"/>
                  </a:cubicBezTo>
                  <a:cubicBezTo>
                    <a:pt x="632" y="349"/>
                    <a:pt x="633" y="351"/>
                    <a:pt x="634" y="353"/>
                  </a:cubicBezTo>
                  <a:cubicBezTo>
                    <a:pt x="635" y="355"/>
                    <a:pt x="635" y="357"/>
                    <a:pt x="634" y="359"/>
                  </a:cubicBezTo>
                  <a:cubicBezTo>
                    <a:pt x="633" y="362"/>
                    <a:pt x="630" y="364"/>
                    <a:pt x="627" y="364"/>
                  </a:cubicBezTo>
                  <a:close/>
                  <a:moveTo>
                    <a:pt x="1685" y="340"/>
                  </a:moveTo>
                  <a:cubicBezTo>
                    <a:pt x="1682" y="340"/>
                    <a:pt x="1679" y="338"/>
                    <a:pt x="1677" y="335"/>
                  </a:cubicBezTo>
                  <a:cubicBezTo>
                    <a:pt x="1676" y="333"/>
                    <a:pt x="1676" y="331"/>
                    <a:pt x="1677" y="329"/>
                  </a:cubicBezTo>
                  <a:cubicBezTo>
                    <a:pt x="1678" y="326"/>
                    <a:pt x="1680" y="325"/>
                    <a:pt x="1682" y="324"/>
                  </a:cubicBezTo>
                  <a:cubicBezTo>
                    <a:pt x="1686" y="322"/>
                    <a:pt x="1691" y="324"/>
                    <a:pt x="1693" y="328"/>
                  </a:cubicBezTo>
                  <a:cubicBezTo>
                    <a:pt x="1695" y="332"/>
                    <a:pt x="1693" y="337"/>
                    <a:pt x="1689" y="339"/>
                  </a:cubicBezTo>
                  <a:cubicBezTo>
                    <a:pt x="1687" y="340"/>
                    <a:pt x="1686" y="340"/>
                    <a:pt x="1685" y="340"/>
                  </a:cubicBezTo>
                  <a:close/>
                  <a:moveTo>
                    <a:pt x="638" y="338"/>
                  </a:moveTo>
                  <a:cubicBezTo>
                    <a:pt x="636" y="338"/>
                    <a:pt x="635" y="338"/>
                    <a:pt x="634" y="338"/>
                  </a:cubicBezTo>
                  <a:cubicBezTo>
                    <a:pt x="632" y="337"/>
                    <a:pt x="630" y="335"/>
                    <a:pt x="630" y="333"/>
                  </a:cubicBezTo>
                  <a:cubicBezTo>
                    <a:pt x="629" y="331"/>
                    <a:pt x="629" y="328"/>
                    <a:pt x="630" y="326"/>
                  </a:cubicBezTo>
                  <a:cubicBezTo>
                    <a:pt x="643" y="297"/>
                    <a:pt x="660" y="268"/>
                    <a:pt x="678" y="242"/>
                  </a:cubicBezTo>
                  <a:cubicBezTo>
                    <a:pt x="679" y="240"/>
                    <a:pt x="680" y="239"/>
                    <a:pt x="681" y="238"/>
                  </a:cubicBezTo>
                  <a:cubicBezTo>
                    <a:pt x="681" y="238"/>
                    <a:pt x="681" y="238"/>
                    <a:pt x="681" y="238"/>
                  </a:cubicBezTo>
                  <a:cubicBezTo>
                    <a:pt x="681" y="238"/>
                    <a:pt x="681" y="238"/>
                    <a:pt x="681" y="238"/>
                  </a:cubicBezTo>
                  <a:cubicBezTo>
                    <a:pt x="686" y="231"/>
                    <a:pt x="686" y="231"/>
                    <a:pt x="686" y="231"/>
                  </a:cubicBezTo>
                  <a:cubicBezTo>
                    <a:pt x="701" y="211"/>
                    <a:pt x="701" y="211"/>
                    <a:pt x="701" y="211"/>
                  </a:cubicBezTo>
                  <a:cubicBezTo>
                    <a:pt x="706" y="205"/>
                    <a:pt x="711" y="199"/>
                    <a:pt x="717" y="193"/>
                  </a:cubicBezTo>
                  <a:cubicBezTo>
                    <a:pt x="718" y="191"/>
                    <a:pt x="720" y="188"/>
                    <a:pt x="722" y="186"/>
                  </a:cubicBezTo>
                  <a:cubicBezTo>
                    <a:pt x="722" y="186"/>
                    <a:pt x="722" y="186"/>
                    <a:pt x="722" y="186"/>
                  </a:cubicBezTo>
                  <a:cubicBezTo>
                    <a:pt x="724" y="185"/>
                    <a:pt x="725" y="183"/>
                    <a:pt x="726" y="182"/>
                  </a:cubicBezTo>
                  <a:cubicBezTo>
                    <a:pt x="732" y="175"/>
                    <a:pt x="738" y="169"/>
                    <a:pt x="745" y="163"/>
                  </a:cubicBezTo>
                  <a:cubicBezTo>
                    <a:pt x="745" y="163"/>
                    <a:pt x="745" y="163"/>
                    <a:pt x="745" y="163"/>
                  </a:cubicBezTo>
                  <a:cubicBezTo>
                    <a:pt x="753" y="155"/>
                    <a:pt x="753" y="155"/>
                    <a:pt x="753" y="155"/>
                  </a:cubicBezTo>
                  <a:cubicBezTo>
                    <a:pt x="757" y="152"/>
                    <a:pt x="762" y="152"/>
                    <a:pt x="765" y="155"/>
                  </a:cubicBezTo>
                  <a:cubicBezTo>
                    <a:pt x="768" y="159"/>
                    <a:pt x="768" y="164"/>
                    <a:pt x="765" y="167"/>
                  </a:cubicBezTo>
                  <a:cubicBezTo>
                    <a:pt x="757" y="175"/>
                    <a:pt x="757" y="175"/>
                    <a:pt x="757" y="175"/>
                  </a:cubicBezTo>
                  <a:cubicBezTo>
                    <a:pt x="751" y="181"/>
                    <a:pt x="745" y="187"/>
                    <a:pt x="739" y="193"/>
                  </a:cubicBezTo>
                  <a:cubicBezTo>
                    <a:pt x="737" y="195"/>
                    <a:pt x="736" y="196"/>
                    <a:pt x="734" y="198"/>
                  </a:cubicBezTo>
                  <a:cubicBezTo>
                    <a:pt x="733" y="200"/>
                    <a:pt x="731" y="202"/>
                    <a:pt x="729" y="204"/>
                  </a:cubicBezTo>
                  <a:cubicBezTo>
                    <a:pt x="724" y="210"/>
                    <a:pt x="719" y="216"/>
                    <a:pt x="714" y="222"/>
                  </a:cubicBezTo>
                  <a:cubicBezTo>
                    <a:pt x="714" y="222"/>
                    <a:pt x="714" y="222"/>
                    <a:pt x="714" y="222"/>
                  </a:cubicBezTo>
                  <a:cubicBezTo>
                    <a:pt x="699" y="241"/>
                    <a:pt x="699" y="241"/>
                    <a:pt x="699" y="241"/>
                  </a:cubicBezTo>
                  <a:cubicBezTo>
                    <a:pt x="695" y="247"/>
                    <a:pt x="695" y="247"/>
                    <a:pt x="695" y="247"/>
                  </a:cubicBezTo>
                  <a:cubicBezTo>
                    <a:pt x="694" y="249"/>
                    <a:pt x="693" y="250"/>
                    <a:pt x="692" y="251"/>
                  </a:cubicBezTo>
                  <a:cubicBezTo>
                    <a:pt x="674" y="277"/>
                    <a:pt x="659" y="305"/>
                    <a:pt x="645" y="333"/>
                  </a:cubicBezTo>
                  <a:cubicBezTo>
                    <a:pt x="644" y="336"/>
                    <a:pt x="641" y="338"/>
                    <a:pt x="638" y="338"/>
                  </a:cubicBezTo>
                  <a:close/>
                  <a:moveTo>
                    <a:pt x="1673" y="315"/>
                  </a:moveTo>
                  <a:cubicBezTo>
                    <a:pt x="1670" y="315"/>
                    <a:pt x="1667" y="313"/>
                    <a:pt x="1665" y="310"/>
                  </a:cubicBezTo>
                  <a:cubicBezTo>
                    <a:pt x="1660" y="299"/>
                    <a:pt x="1653" y="288"/>
                    <a:pt x="1647" y="278"/>
                  </a:cubicBezTo>
                  <a:cubicBezTo>
                    <a:pt x="1634" y="257"/>
                    <a:pt x="1620" y="236"/>
                    <a:pt x="1604" y="217"/>
                  </a:cubicBezTo>
                  <a:cubicBezTo>
                    <a:pt x="1604" y="217"/>
                    <a:pt x="1604" y="217"/>
                    <a:pt x="1604" y="217"/>
                  </a:cubicBezTo>
                  <a:cubicBezTo>
                    <a:pt x="1593" y="203"/>
                    <a:pt x="1581" y="190"/>
                    <a:pt x="1568" y="178"/>
                  </a:cubicBezTo>
                  <a:cubicBezTo>
                    <a:pt x="1568" y="178"/>
                    <a:pt x="1568" y="178"/>
                    <a:pt x="1568" y="178"/>
                  </a:cubicBezTo>
                  <a:cubicBezTo>
                    <a:pt x="1558" y="168"/>
                    <a:pt x="1548" y="159"/>
                    <a:pt x="1538" y="150"/>
                  </a:cubicBezTo>
                  <a:cubicBezTo>
                    <a:pt x="1536" y="148"/>
                    <a:pt x="1535" y="146"/>
                    <a:pt x="1535" y="144"/>
                  </a:cubicBezTo>
                  <a:cubicBezTo>
                    <a:pt x="1535" y="142"/>
                    <a:pt x="1535" y="140"/>
                    <a:pt x="1537" y="138"/>
                  </a:cubicBezTo>
                  <a:cubicBezTo>
                    <a:pt x="1540" y="135"/>
                    <a:pt x="1545" y="134"/>
                    <a:pt x="1549" y="137"/>
                  </a:cubicBezTo>
                  <a:cubicBezTo>
                    <a:pt x="1559" y="146"/>
                    <a:pt x="1570" y="156"/>
                    <a:pt x="1580" y="165"/>
                  </a:cubicBezTo>
                  <a:cubicBezTo>
                    <a:pt x="1580" y="165"/>
                    <a:pt x="1580" y="165"/>
                    <a:pt x="1580" y="165"/>
                  </a:cubicBezTo>
                  <a:cubicBezTo>
                    <a:pt x="1580" y="166"/>
                    <a:pt x="1580" y="166"/>
                    <a:pt x="1580" y="166"/>
                  </a:cubicBezTo>
                  <a:cubicBezTo>
                    <a:pt x="1580" y="166"/>
                    <a:pt x="1580" y="166"/>
                    <a:pt x="1580" y="166"/>
                  </a:cubicBezTo>
                  <a:cubicBezTo>
                    <a:pt x="1580" y="166"/>
                    <a:pt x="1580" y="166"/>
                    <a:pt x="1580" y="166"/>
                  </a:cubicBezTo>
                  <a:cubicBezTo>
                    <a:pt x="1593" y="178"/>
                    <a:pt x="1606" y="192"/>
                    <a:pt x="1617" y="206"/>
                  </a:cubicBezTo>
                  <a:cubicBezTo>
                    <a:pt x="1633" y="226"/>
                    <a:pt x="1648" y="247"/>
                    <a:pt x="1662" y="269"/>
                  </a:cubicBezTo>
                  <a:cubicBezTo>
                    <a:pt x="1668" y="279"/>
                    <a:pt x="1674" y="291"/>
                    <a:pt x="1680" y="302"/>
                  </a:cubicBezTo>
                  <a:cubicBezTo>
                    <a:pt x="1682" y="306"/>
                    <a:pt x="1681" y="311"/>
                    <a:pt x="1677" y="314"/>
                  </a:cubicBezTo>
                  <a:cubicBezTo>
                    <a:pt x="1675" y="314"/>
                    <a:pt x="1674" y="315"/>
                    <a:pt x="1673" y="315"/>
                  </a:cubicBezTo>
                  <a:close/>
                  <a:moveTo>
                    <a:pt x="3374" y="269"/>
                  </a:moveTo>
                  <a:cubicBezTo>
                    <a:pt x="3371" y="269"/>
                    <a:pt x="3369" y="267"/>
                    <a:pt x="3367" y="265"/>
                  </a:cubicBezTo>
                  <a:cubicBezTo>
                    <a:pt x="3365" y="261"/>
                    <a:pt x="3366" y="256"/>
                    <a:pt x="3370" y="253"/>
                  </a:cubicBezTo>
                  <a:cubicBezTo>
                    <a:pt x="3373" y="251"/>
                    <a:pt x="3379" y="252"/>
                    <a:pt x="3381" y="255"/>
                  </a:cubicBezTo>
                  <a:cubicBezTo>
                    <a:pt x="3381" y="255"/>
                    <a:pt x="3381" y="255"/>
                    <a:pt x="3381" y="255"/>
                  </a:cubicBezTo>
                  <a:cubicBezTo>
                    <a:pt x="3381" y="256"/>
                    <a:pt x="3381" y="256"/>
                    <a:pt x="3381" y="256"/>
                  </a:cubicBezTo>
                  <a:cubicBezTo>
                    <a:pt x="3384" y="260"/>
                    <a:pt x="3383" y="265"/>
                    <a:pt x="3379" y="268"/>
                  </a:cubicBezTo>
                  <a:cubicBezTo>
                    <a:pt x="3378" y="268"/>
                    <a:pt x="3376" y="269"/>
                    <a:pt x="3374" y="269"/>
                  </a:cubicBezTo>
                  <a:close/>
                  <a:moveTo>
                    <a:pt x="3358" y="246"/>
                  </a:moveTo>
                  <a:cubicBezTo>
                    <a:pt x="3356" y="246"/>
                    <a:pt x="3353" y="244"/>
                    <a:pt x="3351" y="242"/>
                  </a:cubicBezTo>
                  <a:cubicBezTo>
                    <a:pt x="3334" y="218"/>
                    <a:pt x="3314" y="195"/>
                    <a:pt x="3293" y="174"/>
                  </a:cubicBezTo>
                  <a:cubicBezTo>
                    <a:pt x="3288" y="169"/>
                    <a:pt x="3282" y="164"/>
                    <a:pt x="3277" y="160"/>
                  </a:cubicBezTo>
                  <a:cubicBezTo>
                    <a:pt x="3254" y="139"/>
                    <a:pt x="3228" y="120"/>
                    <a:pt x="3201" y="103"/>
                  </a:cubicBezTo>
                  <a:cubicBezTo>
                    <a:pt x="3197" y="101"/>
                    <a:pt x="3196" y="95"/>
                    <a:pt x="3198" y="91"/>
                  </a:cubicBezTo>
                  <a:cubicBezTo>
                    <a:pt x="3201" y="88"/>
                    <a:pt x="3206" y="86"/>
                    <a:pt x="3210" y="89"/>
                  </a:cubicBezTo>
                  <a:cubicBezTo>
                    <a:pt x="3238" y="106"/>
                    <a:pt x="3264" y="126"/>
                    <a:pt x="3288" y="147"/>
                  </a:cubicBezTo>
                  <a:cubicBezTo>
                    <a:pt x="3294" y="152"/>
                    <a:pt x="3299" y="157"/>
                    <a:pt x="3305" y="162"/>
                  </a:cubicBezTo>
                  <a:cubicBezTo>
                    <a:pt x="3326" y="183"/>
                    <a:pt x="3347" y="207"/>
                    <a:pt x="3365" y="232"/>
                  </a:cubicBezTo>
                  <a:cubicBezTo>
                    <a:pt x="3367" y="234"/>
                    <a:pt x="3367" y="236"/>
                    <a:pt x="3367" y="238"/>
                  </a:cubicBezTo>
                  <a:cubicBezTo>
                    <a:pt x="3366" y="241"/>
                    <a:pt x="3365" y="243"/>
                    <a:pt x="3363" y="244"/>
                  </a:cubicBezTo>
                  <a:cubicBezTo>
                    <a:pt x="3362" y="245"/>
                    <a:pt x="3360" y="246"/>
                    <a:pt x="3358" y="246"/>
                  </a:cubicBezTo>
                  <a:close/>
                  <a:moveTo>
                    <a:pt x="2450" y="207"/>
                  </a:moveTo>
                  <a:cubicBezTo>
                    <a:pt x="2448" y="207"/>
                    <a:pt x="2446" y="207"/>
                    <a:pt x="2445" y="205"/>
                  </a:cubicBezTo>
                  <a:cubicBezTo>
                    <a:pt x="2443" y="204"/>
                    <a:pt x="2442" y="202"/>
                    <a:pt x="2442" y="199"/>
                  </a:cubicBezTo>
                  <a:cubicBezTo>
                    <a:pt x="2442" y="197"/>
                    <a:pt x="2442" y="195"/>
                    <a:pt x="2444" y="193"/>
                  </a:cubicBezTo>
                  <a:cubicBezTo>
                    <a:pt x="2447" y="190"/>
                    <a:pt x="2452" y="189"/>
                    <a:pt x="2456" y="192"/>
                  </a:cubicBezTo>
                  <a:cubicBezTo>
                    <a:pt x="2458" y="194"/>
                    <a:pt x="2459" y="196"/>
                    <a:pt x="2459" y="198"/>
                  </a:cubicBezTo>
                  <a:cubicBezTo>
                    <a:pt x="2459" y="201"/>
                    <a:pt x="2458" y="203"/>
                    <a:pt x="2457" y="204"/>
                  </a:cubicBezTo>
                  <a:cubicBezTo>
                    <a:pt x="2455" y="206"/>
                    <a:pt x="2453" y="207"/>
                    <a:pt x="2450" y="207"/>
                  </a:cubicBezTo>
                  <a:close/>
                  <a:moveTo>
                    <a:pt x="2469" y="187"/>
                  </a:moveTo>
                  <a:cubicBezTo>
                    <a:pt x="2467" y="187"/>
                    <a:pt x="2465" y="186"/>
                    <a:pt x="2464" y="184"/>
                  </a:cubicBezTo>
                  <a:cubicBezTo>
                    <a:pt x="2462" y="183"/>
                    <a:pt x="2461" y="180"/>
                    <a:pt x="2461" y="178"/>
                  </a:cubicBezTo>
                  <a:cubicBezTo>
                    <a:pt x="2461" y="176"/>
                    <a:pt x="2462" y="174"/>
                    <a:pt x="2463" y="172"/>
                  </a:cubicBezTo>
                  <a:cubicBezTo>
                    <a:pt x="2473" y="162"/>
                    <a:pt x="2483" y="153"/>
                    <a:pt x="2493" y="144"/>
                  </a:cubicBezTo>
                  <a:cubicBezTo>
                    <a:pt x="2507" y="131"/>
                    <a:pt x="2522" y="120"/>
                    <a:pt x="2538" y="109"/>
                  </a:cubicBezTo>
                  <a:cubicBezTo>
                    <a:pt x="2557" y="95"/>
                    <a:pt x="2578" y="82"/>
                    <a:pt x="2600" y="70"/>
                  </a:cubicBezTo>
                  <a:cubicBezTo>
                    <a:pt x="2612" y="64"/>
                    <a:pt x="2625" y="58"/>
                    <a:pt x="2637" y="52"/>
                  </a:cubicBezTo>
                  <a:cubicBezTo>
                    <a:pt x="2641" y="50"/>
                    <a:pt x="2647" y="52"/>
                    <a:pt x="2648" y="56"/>
                  </a:cubicBezTo>
                  <a:cubicBezTo>
                    <a:pt x="2649" y="58"/>
                    <a:pt x="2649" y="61"/>
                    <a:pt x="2649" y="63"/>
                  </a:cubicBezTo>
                  <a:cubicBezTo>
                    <a:pt x="2648" y="65"/>
                    <a:pt x="2646" y="67"/>
                    <a:pt x="2644" y="68"/>
                  </a:cubicBezTo>
                  <a:cubicBezTo>
                    <a:pt x="2632" y="73"/>
                    <a:pt x="2619" y="79"/>
                    <a:pt x="2608" y="85"/>
                  </a:cubicBezTo>
                  <a:cubicBezTo>
                    <a:pt x="2587" y="97"/>
                    <a:pt x="2567" y="109"/>
                    <a:pt x="2547" y="123"/>
                  </a:cubicBezTo>
                  <a:cubicBezTo>
                    <a:pt x="2547" y="123"/>
                    <a:pt x="2547" y="123"/>
                    <a:pt x="2547" y="123"/>
                  </a:cubicBezTo>
                  <a:cubicBezTo>
                    <a:pt x="2532" y="133"/>
                    <a:pt x="2518" y="145"/>
                    <a:pt x="2504" y="157"/>
                  </a:cubicBezTo>
                  <a:cubicBezTo>
                    <a:pt x="2495" y="165"/>
                    <a:pt x="2485" y="174"/>
                    <a:pt x="2476" y="184"/>
                  </a:cubicBezTo>
                  <a:cubicBezTo>
                    <a:pt x="2474" y="186"/>
                    <a:pt x="2472" y="187"/>
                    <a:pt x="2469" y="187"/>
                  </a:cubicBezTo>
                  <a:close/>
                  <a:moveTo>
                    <a:pt x="780" y="151"/>
                  </a:moveTo>
                  <a:cubicBezTo>
                    <a:pt x="778" y="151"/>
                    <a:pt x="775" y="150"/>
                    <a:pt x="774" y="148"/>
                  </a:cubicBezTo>
                  <a:cubicBezTo>
                    <a:pt x="772" y="146"/>
                    <a:pt x="772" y="144"/>
                    <a:pt x="772" y="142"/>
                  </a:cubicBezTo>
                  <a:cubicBezTo>
                    <a:pt x="772" y="139"/>
                    <a:pt x="773" y="137"/>
                    <a:pt x="775" y="136"/>
                  </a:cubicBezTo>
                  <a:cubicBezTo>
                    <a:pt x="778" y="133"/>
                    <a:pt x="784" y="133"/>
                    <a:pt x="787" y="137"/>
                  </a:cubicBezTo>
                  <a:cubicBezTo>
                    <a:pt x="790" y="140"/>
                    <a:pt x="789" y="146"/>
                    <a:pt x="786" y="149"/>
                  </a:cubicBezTo>
                  <a:cubicBezTo>
                    <a:pt x="784" y="150"/>
                    <a:pt x="782" y="151"/>
                    <a:pt x="780" y="151"/>
                  </a:cubicBezTo>
                  <a:close/>
                  <a:moveTo>
                    <a:pt x="1521" y="134"/>
                  </a:moveTo>
                  <a:cubicBezTo>
                    <a:pt x="1519" y="134"/>
                    <a:pt x="1517" y="134"/>
                    <a:pt x="1516" y="133"/>
                  </a:cubicBezTo>
                  <a:cubicBezTo>
                    <a:pt x="1512" y="130"/>
                    <a:pt x="1511" y="124"/>
                    <a:pt x="1514" y="121"/>
                  </a:cubicBezTo>
                  <a:cubicBezTo>
                    <a:pt x="1517" y="117"/>
                    <a:pt x="1523" y="116"/>
                    <a:pt x="1526" y="119"/>
                  </a:cubicBezTo>
                  <a:cubicBezTo>
                    <a:pt x="1530" y="122"/>
                    <a:pt x="1531" y="127"/>
                    <a:pt x="1528" y="131"/>
                  </a:cubicBezTo>
                  <a:cubicBezTo>
                    <a:pt x="1526" y="133"/>
                    <a:pt x="1524" y="134"/>
                    <a:pt x="1521" y="134"/>
                  </a:cubicBezTo>
                  <a:close/>
                  <a:moveTo>
                    <a:pt x="802" y="133"/>
                  </a:moveTo>
                  <a:cubicBezTo>
                    <a:pt x="800" y="133"/>
                    <a:pt x="797" y="132"/>
                    <a:pt x="796" y="130"/>
                  </a:cubicBezTo>
                  <a:cubicBezTo>
                    <a:pt x="794" y="128"/>
                    <a:pt x="794" y="126"/>
                    <a:pt x="794" y="124"/>
                  </a:cubicBezTo>
                  <a:cubicBezTo>
                    <a:pt x="794" y="121"/>
                    <a:pt x="795" y="119"/>
                    <a:pt x="797" y="118"/>
                  </a:cubicBezTo>
                  <a:cubicBezTo>
                    <a:pt x="822" y="99"/>
                    <a:pt x="848" y="83"/>
                    <a:pt x="876" y="68"/>
                  </a:cubicBezTo>
                  <a:cubicBezTo>
                    <a:pt x="876" y="68"/>
                    <a:pt x="876" y="68"/>
                    <a:pt x="876" y="68"/>
                  </a:cubicBezTo>
                  <a:cubicBezTo>
                    <a:pt x="877" y="67"/>
                    <a:pt x="879" y="67"/>
                    <a:pt x="880" y="66"/>
                  </a:cubicBezTo>
                  <a:cubicBezTo>
                    <a:pt x="880" y="66"/>
                    <a:pt x="880" y="66"/>
                    <a:pt x="880" y="66"/>
                  </a:cubicBezTo>
                  <a:cubicBezTo>
                    <a:pt x="913" y="49"/>
                    <a:pt x="949" y="35"/>
                    <a:pt x="986" y="24"/>
                  </a:cubicBezTo>
                  <a:cubicBezTo>
                    <a:pt x="991" y="23"/>
                    <a:pt x="996" y="26"/>
                    <a:pt x="997" y="30"/>
                  </a:cubicBezTo>
                  <a:cubicBezTo>
                    <a:pt x="998" y="34"/>
                    <a:pt x="996" y="39"/>
                    <a:pt x="991" y="40"/>
                  </a:cubicBezTo>
                  <a:cubicBezTo>
                    <a:pt x="955" y="51"/>
                    <a:pt x="920" y="65"/>
                    <a:pt x="888" y="81"/>
                  </a:cubicBezTo>
                  <a:cubicBezTo>
                    <a:pt x="886" y="82"/>
                    <a:pt x="885" y="83"/>
                    <a:pt x="884" y="83"/>
                  </a:cubicBezTo>
                  <a:cubicBezTo>
                    <a:pt x="884" y="83"/>
                    <a:pt x="884" y="83"/>
                    <a:pt x="884" y="83"/>
                  </a:cubicBezTo>
                  <a:cubicBezTo>
                    <a:pt x="857" y="97"/>
                    <a:pt x="831" y="113"/>
                    <a:pt x="807" y="132"/>
                  </a:cubicBezTo>
                  <a:cubicBezTo>
                    <a:pt x="806" y="133"/>
                    <a:pt x="804" y="133"/>
                    <a:pt x="802" y="133"/>
                  </a:cubicBezTo>
                  <a:close/>
                  <a:moveTo>
                    <a:pt x="1498" y="118"/>
                  </a:moveTo>
                  <a:cubicBezTo>
                    <a:pt x="1496" y="118"/>
                    <a:pt x="1495" y="117"/>
                    <a:pt x="1493" y="116"/>
                  </a:cubicBezTo>
                  <a:cubicBezTo>
                    <a:pt x="1463" y="96"/>
                    <a:pt x="1430" y="78"/>
                    <a:pt x="1396" y="63"/>
                  </a:cubicBezTo>
                  <a:cubicBezTo>
                    <a:pt x="1396" y="63"/>
                    <a:pt x="1396" y="63"/>
                    <a:pt x="1396" y="63"/>
                  </a:cubicBezTo>
                  <a:cubicBezTo>
                    <a:pt x="1383" y="58"/>
                    <a:pt x="1370" y="53"/>
                    <a:pt x="1357" y="49"/>
                  </a:cubicBezTo>
                  <a:cubicBezTo>
                    <a:pt x="1340" y="43"/>
                    <a:pt x="1323" y="38"/>
                    <a:pt x="1306" y="34"/>
                  </a:cubicBezTo>
                  <a:cubicBezTo>
                    <a:pt x="1301" y="33"/>
                    <a:pt x="1298" y="28"/>
                    <a:pt x="1299" y="23"/>
                  </a:cubicBezTo>
                  <a:cubicBezTo>
                    <a:pt x="1300" y="19"/>
                    <a:pt x="1305" y="16"/>
                    <a:pt x="1310" y="17"/>
                  </a:cubicBezTo>
                  <a:cubicBezTo>
                    <a:pt x="1327" y="22"/>
                    <a:pt x="1345" y="27"/>
                    <a:pt x="1362" y="32"/>
                  </a:cubicBezTo>
                  <a:cubicBezTo>
                    <a:pt x="1375" y="37"/>
                    <a:pt x="1389" y="42"/>
                    <a:pt x="1402" y="47"/>
                  </a:cubicBezTo>
                  <a:cubicBezTo>
                    <a:pt x="1402" y="48"/>
                    <a:pt x="1402" y="48"/>
                    <a:pt x="1402" y="48"/>
                  </a:cubicBezTo>
                  <a:cubicBezTo>
                    <a:pt x="1402" y="48"/>
                    <a:pt x="1402" y="48"/>
                    <a:pt x="1403" y="48"/>
                  </a:cubicBezTo>
                  <a:cubicBezTo>
                    <a:pt x="1438" y="62"/>
                    <a:pt x="1471" y="81"/>
                    <a:pt x="1503" y="102"/>
                  </a:cubicBezTo>
                  <a:cubicBezTo>
                    <a:pt x="1507" y="105"/>
                    <a:pt x="1508" y="110"/>
                    <a:pt x="1505" y="114"/>
                  </a:cubicBezTo>
                  <a:cubicBezTo>
                    <a:pt x="1504" y="116"/>
                    <a:pt x="1501" y="118"/>
                    <a:pt x="1498" y="118"/>
                  </a:cubicBezTo>
                  <a:close/>
                  <a:moveTo>
                    <a:pt x="3181" y="90"/>
                  </a:moveTo>
                  <a:cubicBezTo>
                    <a:pt x="3180" y="90"/>
                    <a:pt x="3178" y="90"/>
                    <a:pt x="3177" y="89"/>
                  </a:cubicBezTo>
                  <a:cubicBezTo>
                    <a:pt x="3173" y="87"/>
                    <a:pt x="3172" y="82"/>
                    <a:pt x="3174" y="78"/>
                  </a:cubicBezTo>
                  <a:cubicBezTo>
                    <a:pt x="3176" y="74"/>
                    <a:pt x="3181" y="72"/>
                    <a:pt x="3185" y="74"/>
                  </a:cubicBezTo>
                  <a:cubicBezTo>
                    <a:pt x="3187" y="75"/>
                    <a:pt x="3189" y="77"/>
                    <a:pt x="3189" y="79"/>
                  </a:cubicBezTo>
                  <a:cubicBezTo>
                    <a:pt x="3190" y="81"/>
                    <a:pt x="3190" y="84"/>
                    <a:pt x="3189" y="86"/>
                  </a:cubicBezTo>
                  <a:cubicBezTo>
                    <a:pt x="3187" y="88"/>
                    <a:pt x="3184" y="90"/>
                    <a:pt x="3181" y="90"/>
                  </a:cubicBezTo>
                  <a:close/>
                  <a:moveTo>
                    <a:pt x="3156" y="77"/>
                  </a:moveTo>
                  <a:cubicBezTo>
                    <a:pt x="3155" y="77"/>
                    <a:pt x="3154" y="77"/>
                    <a:pt x="3152" y="76"/>
                  </a:cubicBezTo>
                  <a:cubicBezTo>
                    <a:pt x="3130" y="65"/>
                    <a:pt x="3105" y="55"/>
                    <a:pt x="3080" y="47"/>
                  </a:cubicBezTo>
                  <a:cubicBezTo>
                    <a:pt x="3070" y="44"/>
                    <a:pt x="3059" y="40"/>
                    <a:pt x="3048" y="37"/>
                  </a:cubicBezTo>
                  <a:cubicBezTo>
                    <a:pt x="3019" y="30"/>
                    <a:pt x="2990" y="24"/>
                    <a:pt x="2962" y="21"/>
                  </a:cubicBezTo>
                  <a:cubicBezTo>
                    <a:pt x="2959" y="21"/>
                    <a:pt x="2957" y="20"/>
                    <a:pt x="2955" y="20"/>
                  </a:cubicBezTo>
                  <a:cubicBezTo>
                    <a:pt x="2950" y="20"/>
                    <a:pt x="2947" y="15"/>
                    <a:pt x="2947" y="11"/>
                  </a:cubicBezTo>
                  <a:cubicBezTo>
                    <a:pt x="2948" y="6"/>
                    <a:pt x="2952" y="3"/>
                    <a:pt x="2957" y="3"/>
                  </a:cubicBezTo>
                  <a:cubicBezTo>
                    <a:pt x="2959" y="3"/>
                    <a:pt x="2961" y="4"/>
                    <a:pt x="2964" y="4"/>
                  </a:cubicBezTo>
                  <a:cubicBezTo>
                    <a:pt x="2993" y="7"/>
                    <a:pt x="3023" y="13"/>
                    <a:pt x="3052" y="21"/>
                  </a:cubicBezTo>
                  <a:cubicBezTo>
                    <a:pt x="3063" y="24"/>
                    <a:pt x="3075" y="27"/>
                    <a:pt x="3086" y="31"/>
                  </a:cubicBezTo>
                  <a:cubicBezTo>
                    <a:pt x="3111" y="39"/>
                    <a:pt x="3136" y="50"/>
                    <a:pt x="3160" y="61"/>
                  </a:cubicBezTo>
                  <a:cubicBezTo>
                    <a:pt x="3160" y="61"/>
                    <a:pt x="3160" y="61"/>
                    <a:pt x="3160" y="61"/>
                  </a:cubicBezTo>
                  <a:cubicBezTo>
                    <a:pt x="3162" y="62"/>
                    <a:pt x="3163" y="64"/>
                    <a:pt x="3164" y="66"/>
                  </a:cubicBezTo>
                  <a:cubicBezTo>
                    <a:pt x="3165" y="68"/>
                    <a:pt x="3165" y="70"/>
                    <a:pt x="3164" y="72"/>
                  </a:cubicBezTo>
                  <a:cubicBezTo>
                    <a:pt x="3162" y="75"/>
                    <a:pt x="3159" y="77"/>
                    <a:pt x="3156" y="77"/>
                  </a:cubicBezTo>
                  <a:close/>
                  <a:moveTo>
                    <a:pt x="2667" y="58"/>
                  </a:moveTo>
                  <a:cubicBezTo>
                    <a:pt x="2663" y="58"/>
                    <a:pt x="2660" y="55"/>
                    <a:pt x="2659" y="52"/>
                  </a:cubicBezTo>
                  <a:cubicBezTo>
                    <a:pt x="2658" y="50"/>
                    <a:pt x="2658" y="48"/>
                    <a:pt x="2659" y="46"/>
                  </a:cubicBezTo>
                  <a:cubicBezTo>
                    <a:pt x="2660" y="44"/>
                    <a:pt x="2662" y="42"/>
                    <a:pt x="2664" y="41"/>
                  </a:cubicBezTo>
                  <a:cubicBezTo>
                    <a:pt x="2668" y="40"/>
                    <a:pt x="2673" y="42"/>
                    <a:pt x="2675" y="46"/>
                  </a:cubicBezTo>
                  <a:cubicBezTo>
                    <a:pt x="2676" y="48"/>
                    <a:pt x="2675" y="50"/>
                    <a:pt x="2675" y="53"/>
                  </a:cubicBezTo>
                  <a:cubicBezTo>
                    <a:pt x="2674" y="55"/>
                    <a:pt x="2672" y="56"/>
                    <a:pt x="2670" y="57"/>
                  </a:cubicBezTo>
                  <a:cubicBezTo>
                    <a:pt x="2669" y="57"/>
                    <a:pt x="2668" y="58"/>
                    <a:pt x="2667" y="58"/>
                  </a:cubicBezTo>
                  <a:close/>
                  <a:moveTo>
                    <a:pt x="2693" y="48"/>
                  </a:moveTo>
                  <a:cubicBezTo>
                    <a:pt x="2690" y="48"/>
                    <a:pt x="2687" y="46"/>
                    <a:pt x="2685" y="42"/>
                  </a:cubicBezTo>
                  <a:cubicBezTo>
                    <a:pt x="2684" y="38"/>
                    <a:pt x="2686" y="33"/>
                    <a:pt x="2691" y="31"/>
                  </a:cubicBezTo>
                  <a:cubicBezTo>
                    <a:pt x="2699" y="29"/>
                    <a:pt x="2708" y="26"/>
                    <a:pt x="2717" y="23"/>
                  </a:cubicBezTo>
                  <a:cubicBezTo>
                    <a:pt x="2739" y="17"/>
                    <a:pt x="2762" y="12"/>
                    <a:pt x="2785" y="8"/>
                  </a:cubicBezTo>
                  <a:cubicBezTo>
                    <a:pt x="2819" y="2"/>
                    <a:pt x="2854" y="0"/>
                    <a:pt x="2889" y="0"/>
                  </a:cubicBezTo>
                  <a:cubicBezTo>
                    <a:pt x="2893" y="0"/>
                    <a:pt x="2896" y="0"/>
                    <a:pt x="2900" y="0"/>
                  </a:cubicBezTo>
                  <a:cubicBezTo>
                    <a:pt x="2904" y="0"/>
                    <a:pt x="2908" y="4"/>
                    <a:pt x="2908" y="8"/>
                  </a:cubicBezTo>
                  <a:cubicBezTo>
                    <a:pt x="2908" y="13"/>
                    <a:pt x="2904" y="17"/>
                    <a:pt x="2899" y="17"/>
                  </a:cubicBezTo>
                  <a:cubicBezTo>
                    <a:pt x="2899" y="17"/>
                    <a:pt x="2899" y="17"/>
                    <a:pt x="2899" y="17"/>
                  </a:cubicBezTo>
                  <a:cubicBezTo>
                    <a:pt x="2896" y="17"/>
                    <a:pt x="2892" y="17"/>
                    <a:pt x="2889" y="17"/>
                  </a:cubicBezTo>
                  <a:cubicBezTo>
                    <a:pt x="2855" y="17"/>
                    <a:pt x="2821" y="19"/>
                    <a:pt x="2788" y="25"/>
                  </a:cubicBezTo>
                  <a:cubicBezTo>
                    <a:pt x="2766" y="28"/>
                    <a:pt x="2744" y="33"/>
                    <a:pt x="2722" y="40"/>
                  </a:cubicBezTo>
                  <a:cubicBezTo>
                    <a:pt x="2713" y="42"/>
                    <a:pt x="2705" y="45"/>
                    <a:pt x="2696" y="48"/>
                  </a:cubicBezTo>
                  <a:cubicBezTo>
                    <a:pt x="2695" y="48"/>
                    <a:pt x="2694" y="48"/>
                    <a:pt x="2693" y="48"/>
                  </a:cubicBezTo>
                  <a:close/>
                  <a:moveTo>
                    <a:pt x="1016" y="34"/>
                  </a:moveTo>
                  <a:cubicBezTo>
                    <a:pt x="1012" y="34"/>
                    <a:pt x="1009" y="31"/>
                    <a:pt x="1008" y="27"/>
                  </a:cubicBezTo>
                  <a:cubicBezTo>
                    <a:pt x="1007" y="23"/>
                    <a:pt x="1010" y="18"/>
                    <a:pt x="1014" y="17"/>
                  </a:cubicBezTo>
                  <a:cubicBezTo>
                    <a:pt x="1014" y="17"/>
                    <a:pt x="1014" y="17"/>
                    <a:pt x="1014" y="17"/>
                  </a:cubicBezTo>
                  <a:cubicBezTo>
                    <a:pt x="1019" y="16"/>
                    <a:pt x="1023" y="19"/>
                    <a:pt x="1024" y="23"/>
                  </a:cubicBezTo>
                  <a:cubicBezTo>
                    <a:pt x="1025" y="28"/>
                    <a:pt x="1023" y="32"/>
                    <a:pt x="1018" y="33"/>
                  </a:cubicBezTo>
                  <a:cubicBezTo>
                    <a:pt x="1017" y="33"/>
                    <a:pt x="1017" y="34"/>
                    <a:pt x="1016" y="34"/>
                  </a:cubicBezTo>
                  <a:close/>
                  <a:moveTo>
                    <a:pt x="1280" y="28"/>
                  </a:moveTo>
                  <a:cubicBezTo>
                    <a:pt x="1279" y="28"/>
                    <a:pt x="1279" y="28"/>
                    <a:pt x="1278" y="28"/>
                  </a:cubicBezTo>
                  <a:cubicBezTo>
                    <a:pt x="1274" y="27"/>
                    <a:pt x="1271" y="22"/>
                    <a:pt x="1272" y="18"/>
                  </a:cubicBezTo>
                  <a:cubicBezTo>
                    <a:pt x="1272" y="13"/>
                    <a:pt x="1277" y="10"/>
                    <a:pt x="1282" y="11"/>
                  </a:cubicBezTo>
                  <a:cubicBezTo>
                    <a:pt x="1284" y="12"/>
                    <a:pt x="1286" y="13"/>
                    <a:pt x="1287" y="15"/>
                  </a:cubicBezTo>
                  <a:cubicBezTo>
                    <a:pt x="1288" y="17"/>
                    <a:pt x="1289" y="19"/>
                    <a:pt x="1288" y="21"/>
                  </a:cubicBezTo>
                  <a:cubicBezTo>
                    <a:pt x="1287" y="25"/>
                    <a:pt x="1284" y="28"/>
                    <a:pt x="1280" y="28"/>
                  </a:cubicBezTo>
                  <a:close/>
                  <a:moveTo>
                    <a:pt x="1044" y="28"/>
                  </a:moveTo>
                  <a:cubicBezTo>
                    <a:pt x="1040" y="28"/>
                    <a:pt x="1036" y="25"/>
                    <a:pt x="1035" y="21"/>
                  </a:cubicBezTo>
                  <a:cubicBezTo>
                    <a:pt x="1035" y="18"/>
                    <a:pt x="1035" y="16"/>
                    <a:pt x="1037" y="14"/>
                  </a:cubicBezTo>
                  <a:cubicBezTo>
                    <a:pt x="1038" y="12"/>
                    <a:pt x="1040" y="11"/>
                    <a:pt x="1042" y="11"/>
                  </a:cubicBezTo>
                  <a:cubicBezTo>
                    <a:pt x="1045" y="10"/>
                    <a:pt x="1045" y="10"/>
                    <a:pt x="1045" y="10"/>
                  </a:cubicBezTo>
                  <a:cubicBezTo>
                    <a:pt x="1048" y="10"/>
                    <a:pt x="1052" y="9"/>
                    <a:pt x="1055" y="8"/>
                  </a:cubicBezTo>
                  <a:cubicBezTo>
                    <a:pt x="1055" y="8"/>
                    <a:pt x="1055" y="8"/>
                    <a:pt x="1055" y="8"/>
                  </a:cubicBezTo>
                  <a:cubicBezTo>
                    <a:pt x="1058" y="8"/>
                    <a:pt x="1060" y="8"/>
                    <a:pt x="1063" y="7"/>
                  </a:cubicBezTo>
                  <a:cubicBezTo>
                    <a:pt x="1070" y="6"/>
                    <a:pt x="1078" y="5"/>
                    <a:pt x="1086" y="4"/>
                  </a:cubicBezTo>
                  <a:cubicBezTo>
                    <a:pt x="1086" y="4"/>
                    <a:pt x="1086" y="4"/>
                    <a:pt x="1086" y="4"/>
                  </a:cubicBezTo>
                  <a:cubicBezTo>
                    <a:pt x="1089" y="4"/>
                    <a:pt x="1091" y="3"/>
                    <a:pt x="1094" y="3"/>
                  </a:cubicBezTo>
                  <a:cubicBezTo>
                    <a:pt x="1102" y="2"/>
                    <a:pt x="1109" y="2"/>
                    <a:pt x="1117" y="1"/>
                  </a:cubicBezTo>
                  <a:cubicBezTo>
                    <a:pt x="1124" y="1"/>
                    <a:pt x="1132" y="0"/>
                    <a:pt x="1139" y="0"/>
                  </a:cubicBezTo>
                  <a:cubicBezTo>
                    <a:pt x="1146" y="0"/>
                    <a:pt x="1154" y="0"/>
                    <a:pt x="1161" y="0"/>
                  </a:cubicBezTo>
                  <a:cubicBezTo>
                    <a:pt x="1187" y="0"/>
                    <a:pt x="1214" y="1"/>
                    <a:pt x="1240" y="4"/>
                  </a:cubicBezTo>
                  <a:cubicBezTo>
                    <a:pt x="1240" y="4"/>
                    <a:pt x="1240" y="4"/>
                    <a:pt x="1240" y="4"/>
                  </a:cubicBezTo>
                  <a:cubicBezTo>
                    <a:pt x="1244" y="5"/>
                    <a:pt x="1249" y="6"/>
                    <a:pt x="1253" y="6"/>
                  </a:cubicBezTo>
                  <a:cubicBezTo>
                    <a:pt x="1258" y="7"/>
                    <a:pt x="1261" y="11"/>
                    <a:pt x="1260" y="16"/>
                  </a:cubicBezTo>
                  <a:cubicBezTo>
                    <a:pt x="1260" y="20"/>
                    <a:pt x="1255" y="24"/>
                    <a:pt x="1251" y="23"/>
                  </a:cubicBezTo>
                  <a:cubicBezTo>
                    <a:pt x="1247" y="22"/>
                    <a:pt x="1243" y="22"/>
                    <a:pt x="1238" y="21"/>
                  </a:cubicBezTo>
                  <a:cubicBezTo>
                    <a:pt x="1238" y="21"/>
                    <a:pt x="1238" y="21"/>
                    <a:pt x="1238" y="21"/>
                  </a:cubicBezTo>
                  <a:cubicBezTo>
                    <a:pt x="1206" y="17"/>
                    <a:pt x="1172" y="16"/>
                    <a:pt x="1140" y="17"/>
                  </a:cubicBezTo>
                  <a:cubicBezTo>
                    <a:pt x="1132" y="17"/>
                    <a:pt x="1125" y="18"/>
                    <a:pt x="1118" y="18"/>
                  </a:cubicBezTo>
                  <a:cubicBezTo>
                    <a:pt x="1118" y="18"/>
                    <a:pt x="1118" y="18"/>
                    <a:pt x="1118" y="18"/>
                  </a:cubicBezTo>
                  <a:cubicBezTo>
                    <a:pt x="1111" y="18"/>
                    <a:pt x="1104" y="19"/>
                    <a:pt x="1096" y="20"/>
                  </a:cubicBezTo>
                  <a:cubicBezTo>
                    <a:pt x="1093" y="20"/>
                    <a:pt x="1090" y="21"/>
                    <a:pt x="1088" y="21"/>
                  </a:cubicBezTo>
                  <a:cubicBezTo>
                    <a:pt x="1080" y="22"/>
                    <a:pt x="1073" y="23"/>
                    <a:pt x="1065" y="24"/>
                  </a:cubicBezTo>
                  <a:cubicBezTo>
                    <a:pt x="1063" y="24"/>
                    <a:pt x="1060" y="25"/>
                    <a:pt x="1058" y="25"/>
                  </a:cubicBezTo>
                  <a:cubicBezTo>
                    <a:pt x="1055" y="26"/>
                    <a:pt x="1052" y="26"/>
                    <a:pt x="1050" y="27"/>
                  </a:cubicBezTo>
                  <a:cubicBezTo>
                    <a:pt x="1048" y="27"/>
                    <a:pt x="1047" y="27"/>
                    <a:pt x="1045" y="27"/>
                  </a:cubicBezTo>
                  <a:cubicBezTo>
                    <a:pt x="1045" y="28"/>
                    <a:pt x="1044" y="28"/>
                    <a:pt x="1044" y="28"/>
                  </a:cubicBezTo>
                  <a:close/>
                  <a:moveTo>
                    <a:pt x="2928" y="18"/>
                  </a:moveTo>
                  <a:cubicBezTo>
                    <a:pt x="2927" y="18"/>
                    <a:pt x="2927" y="18"/>
                    <a:pt x="2927" y="18"/>
                  </a:cubicBezTo>
                  <a:cubicBezTo>
                    <a:pt x="2922" y="17"/>
                    <a:pt x="2919" y="13"/>
                    <a:pt x="2919" y="9"/>
                  </a:cubicBezTo>
                  <a:cubicBezTo>
                    <a:pt x="2919" y="4"/>
                    <a:pt x="2923" y="1"/>
                    <a:pt x="2928" y="1"/>
                  </a:cubicBezTo>
                  <a:cubicBezTo>
                    <a:pt x="2933" y="1"/>
                    <a:pt x="2936" y="5"/>
                    <a:pt x="2936" y="10"/>
                  </a:cubicBezTo>
                  <a:cubicBezTo>
                    <a:pt x="2936" y="14"/>
                    <a:pt x="2932" y="18"/>
                    <a:pt x="292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F58F33-B105-4A48-9473-40D39823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2445" y="16686042"/>
              <a:ext cx="11029950" cy="2805113"/>
            </a:xfrm>
            <a:custGeom>
              <a:avLst/>
              <a:gdLst>
                <a:gd name="T0" fmla="*/ 112 w 3473"/>
                <a:gd name="T1" fmla="*/ 796 h 881"/>
                <a:gd name="T2" fmla="*/ 415 w 3473"/>
                <a:gd name="T3" fmla="*/ 855 h 881"/>
                <a:gd name="T4" fmla="*/ 2061 w 3473"/>
                <a:gd name="T5" fmla="*/ 881 h 881"/>
                <a:gd name="T6" fmla="*/ 2140 w 3473"/>
                <a:gd name="T7" fmla="*/ 856 h 881"/>
                <a:gd name="T8" fmla="*/ 2214 w 3473"/>
                <a:gd name="T9" fmla="*/ 849 h 881"/>
                <a:gd name="T10" fmla="*/ 3457 w 3473"/>
                <a:gd name="T11" fmla="*/ 864 h 881"/>
                <a:gd name="T12" fmla="*/ 449 w 3473"/>
                <a:gd name="T13" fmla="*/ 855 h 881"/>
                <a:gd name="T14" fmla="*/ 1918 w 3473"/>
                <a:gd name="T15" fmla="*/ 853 h 881"/>
                <a:gd name="T16" fmla="*/ 1918 w 3473"/>
                <a:gd name="T17" fmla="*/ 853 h 881"/>
                <a:gd name="T18" fmla="*/ 648 w 3473"/>
                <a:gd name="T19" fmla="*/ 559 h 881"/>
                <a:gd name="T20" fmla="*/ 507 w 3473"/>
                <a:gd name="T21" fmla="*/ 838 h 881"/>
                <a:gd name="T22" fmla="*/ 1785 w 3473"/>
                <a:gd name="T23" fmla="*/ 747 h 881"/>
                <a:gd name="T24" fmla="*/ 1746 w 3473"/>
                <a:gd name="T25" fmla="*/ 561 h 881"/>
                <a:gd name="T26" fmla="*/ 1877 w 3473"/>
                <a:gd name="T27" fmla="*/ 813 h 881"/>
                <a:gd name="T28" fmla="*/ 2304 w 3473"/>
                <a:gd name="T29" fmla="*/ 775 h 881"/>
                <a:gd name="T30" fmla="*/ 76 w 3473"/>
                <a:gd name="T31" fmla="*/ 772 h 881"/>
                <a:gd name="T32" fmla="*/ 2317 w 3473"/>
                <a:gd name="T33" fmla="*/ 769 h 881"/>
                <a:gd name="T34" fmla="*/ 2377 w 3473"/>
                <a:gd name="T35" fmla="*/ 530 h 881"/>
                <a:gd name="T36" fmla="*/ 2395 w 3473"/>
                <a:gd name="T37" fmla="*/ 509 h 881"/>
                <a:gd name="T38" fmla="*/ 2317 w 3473"/>
                <a:gd name="T39" fmla="*/ 769 h 881"/>
                <a:gd name="T40" fmla="*/ 1 w 3473"/>
                <a:gd name="T41" fmla="*/ 572 h 881"/>
                <a:gd name="T42" fmla="*/ 9 w 3473"/>
                <a:gd name="T43" fmla="*/ 418 h 881"/>
                <a:gd name="T44" fmla="*/ 19 w 3473"/>
                <a:gd name="T45" fmla="*/ 580 h 881"/>
                <a:gd name="T46" fmla="*/ 3465 w 3473"/>
                <a:gd name="T47" fmla="*/ 630 h 881"/>
                <a:gd name="T48" fmla="*/ 3465 w 3473"/>
                <a:gd name="T49" fmla="*/ 579 h 881"/>
                <a:gd name="T50" fmla="*/ 3450 w 3473"/>
                <a:gd name="T51" fmla="*/ 459 h 881"/>
                <a:gd name="T52" fmla="*/ 3467 w 3473"/>
                <a:gd name="T53" fmla="*/ 456 h 881"/>
                <a:gd name="T54" fmla="*/ 3473 w 3473"/>
                <a:gd name="T55" fmla="*/ 570 h 881"/>
                <a:gd name="T56" fmla="*/ 659 w 3473"/>
                <a:gd name="T57" fmla="*/ 500 h 881"/>
                <a:gd name="T58" fmla="*/ 1726 w 3473"/>
                <a:gd name="T59" fmla="*/ 488 h 881"/>
                <a:gd name="T60" fmla="*/ 660 w 3473"/>
                <a:gd name="T61" fmla="*/ 488 h 881"/>
                <a:gd name="T62" fmla="*/ 716 w 3473"/>
                <a:gd name="T63" fmla="*/ 272 h 881"/>
                <a:gd name="T64" fmla="*/ 795 w 3473"/>
                <a:gd name="T65" fmla="*/ 189 h 881"/>
                <a:gd name="T66" fmla="*/ 704 w 3473"/>
                <a:gd name="T67" fmla="*/ 337 h 881"/>
                <a:gd name="T68" fmla="*/ 1722 w 3473"/>
                <a:gd name="T69" fmla="*/ 460 h 881"/>
                <a:gd name="T70" fmla="*/ 1597 w 3473"/>
                <a:gd name="T71" fmla="*/ 163 h 881"/>
                <a:gd name="T72" fmla="*/ 1731 w 3473"/>
                <a:gd name="T73" fmla="*/ 468 h 881"/>
                <a:gd name="T74" fmla="*/ 2406 w 3473"/>
                <a:gd name="T75" fmla="*/ 422 h 881"/>
                <a:gd name="T76" fmla="*/ 17 w 3473"/>
                <a:gd name="T77" fmla="*/ 399 h 881"/>
                <a:gd name="T78" fmla="*/ 2553 w 3473"/>
                <a:gd name="T79" fmla="*/ 136 h 881"/>
                <a:gd name="T80" fmla="*/ 2430 w 3473"/>
                <a:gd name="T81" fmla="*/ 341 h 881"/>
                <a:gd name="T82" fmla="*/ 17 w 3473"/>
                <a:gd name="T83" fmla="*/ 305 h 881"/>
                <a:gd name="T84" fmla="*/ 3365 w 3473"/>
                <a:gd name="T85" fmla="*/ 209 h 881"/>
                <a:gd name="T86" fmla="*/ 3253 w 3473"/>
                <a:gd name="T87" fmla="*/ 122 h 881"/>
                <a:gd name="T88" fmla="*/ 3110 w 3473"/>
                <a:gd name="T89" fmla="*/ 30 h 881"/>
                <a:gd name="T90" fmla="*/ 3341 w 3473"/>
                <a:gd name="T91" fmla="*/ 201 h 881"/>
                <a:gd name="T92" fmla="*/ 830 w 3473"/>
                <a:gd name="T93" fmla="*/ 154 h 881"/>
                <a:gd name="T94" fmla="*/ 1547 w 3473"/>
                <a:gd name="T95" fmla="*/ 129 h 881"/>
                <a:gd name="T96" fmla="*/ 841 w 3473"/>
                <a:gd name="T97" fmla="*/ 123 h 881"/>
                <a:gd name="T98" fmla="*/ 1088 w 3473"/>
                <a:gd name="T99" fmla="*/ 11 h 881"/>
                <a:gd name="T100" fmla="*/ 1155 w 3473"/>
                <a:gd name="T101" fmla="*/ 10 h 881"/>
                <a:gd name="T102" fmla="*/ 1072 w 3473"/>
                <a:gd name="T103" fmla="*/ 31 h 881"/>
                <a:gd name="T104" fmla="*/ 846 w 3473"/>
                <a:gd name="T105" fmla="*/ 138 h 881"/>
                <a:gd name="T106" fmla="*/ 1226 w 3473"/>
                <a:gd name="T107" fmla="*/ 18 h 881"/>
                <a:gd name="T108" fmla="*/ 1536 w 3473"/>
                <a:gd name="T109" fmla="*/ 110 h 881"/>
                <a:gd name="T110" fmla="*/ 2650 w 3473"/>
                <a:gd name="T111" fmla="*/ 78 h 881"/>
                <a:gd name="T112" fmla="*/ 2763 w 3473"/>
                <a:gd name="T113" fmla="*/ 23 h 881"/>
                <a:gd name="T114" fmla="*/ 2768 w 3473"/>
                <a:gd name="T115" fmla="*/ 39 h 881"/>
                <a:gd name="T116" fmla="*/ 3016 w 3473"/>
                <a:gd name="T117" fmla="*/ 7 h 881"/>
                <a:gd name="T118" fmla="*/ 1197 w 3473"/>
                <a:gd name="T119" fmla="*/ 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3" h="881">
                  <a:moveTo>
                    <a:pt x="333" y="881"/>
                  </a:moveTo>
                  <a:cubicBezTo>
                    <a:pt x="328" y="881"/>
                    <a:pt x="323" y="881"/>
                    <a:pt x="318" y="881"/>
                  </a:cubicBezTo>
                  <a:cubicBezTo>
                    <a:pt x="318" y="881"/>
                    <a:pt x="318" y="881"/>
                    <a:pt x="318" y="881"/>
                  </a:cubicBezTo>
                  <a:cubicBezTo>
                    <a:pt x="302" y="880"/>
                    <a:pt x="286" y="879"/>
                    <a:pt x="270" y="876"/>
                  </a:cubicBezTo>
                  <a:cubicBezTo>
                    <a:pt x="246" y="872"/>
                    <a:pt x="222" y="866"/>
                    <a:pt x="199" y="857"/>
                  </a:cubicBezTo>
                  <a:cubicBezTo>
                    <a:pt x="168" y="845"/>
                    <a:pt x="139" y="829"/>
                    <a:pt x="114" y="808"/>
                  </a:cubicBezTo>
                  <a:cubicBezTo>
                    <a:pt x="110" y="805"/>
                    <a:pt x="109" y="800"/>
                    <a:pt x="112" y="796"/>
                  </a:cubicBezTo>
                  <a:cubicBezTo>
                    <a:pt x="115" y="792"/>
                    <a:pt x="120" y="792"/>
                    <a:pt x="124" y="795"/>
                  </a:cubicBezTo>
                  <a:cubicBezTo>
                    <a:pt x="148" y="814"/>
                    <a:pt x="176" y="830"/>
                    <a:pt x="205" y="841"/>
                  </a:cubicBezTo>
                  <a:cubicBezTo>
                    <a:pt x="227" y="850"/>
                    <a:pt x="250" y="856"/>
                    <a:pt x="273" y="860"/>
                  </a:cubicBezTo>
                  <a:cubicBezTo>
                    <a:pt x="288" y="862"/>
                    <a:pt x="303" y="864"/>
                    <a:pt x="318" y="864"/>
                  </a:cubicBezTo>
                  <a:cubicBezTo>
                    <a:pt x="318" y="864"/>
                    <a:pt x="318" y="864"/>
                    <a:pt x="318" y="864"/>
                  </a:cubicBezTo>
                  <a:cubicBezTo>
                    <a:pt x="327" y="864"/>
                    <a:pt x="336" y="865"/>
                    <a:pt x="344" y="864"/>
                  </a:cubicBezTo>
                  <a:cubicBezTo>
                    <a:pt x="368" y="864"/>
                    <a:pt x="392" y="861"/>
                    <a:pt x="415" y="855"/>
                  </a:cubicBezTo>
                  <a:cubicBezTo>
                    <a:pt x="419" y="854"/>
                    <a:pt x="423" y="853"/>
                    <a:pt x="428" y="852"/>
                  </a:cubicBezTo>
                  <a:cubicBezTo>
                    <a:pt x="432" y="851"/>
                    <a:pt x="437" y="853"/>
                    <a:pt x="438" y="858"/>
                  </a:cubicBezTo>
                  <a:cubicBezTo>
                    <a:pt x="439" y="862"/>
                    <a:pt x="437" y="867"/>
                    <a:pt x="432" y="868"/>
                  </a:cubicBezTo>
                  <a:cubicBezTo>
                    <a:pt x="428" y="869"/>
                    <a:pt x="423" y="871"/>
                    <a:pt x="419" y="872"/>
                  </a:cubicBezTo>
                  <a:cubicBezTo>
                    <a:pt x="394" y="877"/>
                    <a:pt x="369" y="881"/>
                    <a:pt x="345" y="881"/>
                  </a:cubicBezTo>
                  <a:cubicBezTo>
                    <a:pt x="341" y="881"/>
                    <a:pt x="337" y="881"/>
                    <a:pt x="333" y="881"/>
                  </a:cubicBezTo>
                  <a:close/>
                  <a:moveTo>
                    <a:pt x="2061" y="881"/>
                  </a:moveTo>
                  <a:cubicBezTo>
                    <a:pt x="2039" y="881"/>
                    <a:pt x="2016" y="880"/>
                    <a:pt x="1996" y="876"/>
                  </a:cubicBezTo>
                  <a:cubicBezTo>
                    <a:pt x="1977" y="873"/>
                    <a:pt x="1959" y="868"/>
                    <a:pt x="1942" y="862"/>
                  </a:cubicBezTo>
                  <a:cubicBezTo>
                    <a:pt x="1937" y="861"/>
                    <a:pt x="1935" y="856"/>
                    <a:pt x="1936" y="851"/>
                  </a:cubicBezTo>
                  <a:cubicBezTo>
                    <a:pt x="1938" y="847"/>
                    <a:pt x="1942" y="845"/>
                    <a:pt x="1947" y="846"/>
                  </a:cubicBezTo>
                  <a:cubicBezTo>
                    <a:pt x="1963" y="852"/>
                    <a:pt x="1981" y="856"/>
                    <a:pt x="1998" y="859"/>
                  </a:cubicBezTo>
                  <a:cubicBezTo>
                    <a:pt x="2021" y="863"/>
                    <a:pt x="2045" y="865"/>
                    <a:pt x="2070" y="864"/>
                  </a:cubicBezTo>
                  <a:cubicBezTo>
                    <a:pt x="2094" y="864"/>
                    <a:pt x="2118" y="861"/>
                    <a:pt x="2140" y="856"/>
                  </a:cubicBezTo>
                  <a:cubicBezTo>
                    <a:pt x="2145" y="855"/>
                    <a:pt x="2149" y="854"/>
                    <a:pt x="2154" y="852"/>
                  </a:cubicBezTo>
                  <a:cubicBezTo>
                    <a:pt x="2154" y="852"/>
                    <a:pt x="2154" y="852"/>
                    <a:pt x="2154" y="852"/>
                  </a:cubicBezTo>
                  <a:cubicBezTo>
                    <a:pt x="2172" y="847"/>
                    <a:pt x="2190" y="841"/>
                    <a:pt x="2207" y="834"/>
                  </a:cubicBezTo>
                  <a:cubicBezTo>
                    <a:pt x="2223" y="826"/>
                    <a:pt x="2239" y="817"/>
                    <a:pt x="2254" y="807"/>
                  </a:cubicBezTo>
                  <a:cubicBezTo>
                    <a:pt x="2258" y="804"/>
                    <a:pt x="2263" y="805"/>
                    <a:pt x="2265" y="809"/>
                  </a:cubicBezTo>
                  <a:cubicBezTo>
                    <a:pt x="2268" y="813"/>
                    <a:pt x="2267" y="818"/>
                    <a:pt x="2263" y="821"/>
                  </a:cubicBezTo>
                  <a:cubicBezTo>
                    <a:pt x="2248" y="832"/>
                    <a:pt x="2231" y="841"/>
                    <a:pt x="2214" y="849"/>
                  </a:cubicBezTo>
                  <a:cubicBezTo>
                    <a:pt x="2196" y="857"/>
                    <a:pt x="2178" y="864"/>
                    <a:pt x="2158" y="869"/>
                  </a:cubicBezTo>
                  <a:cubicBezTo>
                    <a:pt x="2158" y="869"/>
                    <a:pt x="2158" y="869"/>
                    <a:pt x="2158" y="869"/>
                  </a:cubicBezTo>
                  <a:cubicBezTo>
                    <a:pt x="2154" y="870"/>
                    <a:pt x="2149" y="871"/>
                    <a:pt x="2144" y="872"/>
                  </a:cubicBezTo>
                  <a:cubicBezTo>
                    <a:pt x="2121" y="878"/>
                    <a:pt x="2096" y="881"/>
                    <a:pt x="2070" y="881"/>
                  </a:cubicBezTo>
                  <a:cubicBezTo>
                    <a:pt x="2067" y="881"/>
                    <a:pt x="2064" y="881"/>
                    <a:pt x="2061" y="881"/>
                  </a:cubicBezTo>
                  <a:close/>
                  <a:moveTo>
                    <a:pt x="3465" y="873"/>
                  </a:moveTo>
                  <a:cubicBezTo>
                    <a:pt x="3460" y="873"/>
                    <a:pt x="3457" y="869"/>
                    <a:pt x="3457" y="864"/>
                  </a:cubicBezTo>
                  <a:cubicBezTo>
                    <a:pt x="3457" y="650"/>
                    <a:pt x="3457" y="650"/>
                    <a:pt x="3457" y="650"/>
                  </a:cubicBezTo>
                  <a:cubicBezTo>
                    <a:pt x="3457" y="645"/>
                    <a:pt x="3460" y="641"/>
                    <a:pt x="3465" y="641"/>
                  </a:cubicBezTo>
                  <a:cubicBezTo>
                    <a:pt x="3470" y="641"/>
                    <a:pt x="3473" y="645"/>
                    <a:pt x="3473" y="650"/>
                  </a:cubicBezTo>
                  <a:cubicBezTo>
                    <a:pt x="3473" y="864"/>
                    <a:pt x="3473" y="864"/>
                    <a:pt x="3473" y="864"/>
                  </a:cubicBezTo>
                  <a:cubicBezTo>
                    <a:pt x="3473" y="869"/>
                    <a:pt x="3470" y="873"/>
                    <a:pt x="3465" y="873"/>
                  </a:cubicBezTo>
                  <a:close/>
                  <a:moveTo>
                    <a:pt x="457" y="860"/>
                  </a:moveTo>
                  <a:cubicBezTo>
                    <a:pt x="453" y="860"/>
                    <a:pt x="450" y="858"/>
                    <a:pt x="449" y="855"/>
                  </a:cubicBezTo>
                  <a:cubicBezTo>
                    <a:pt x="447" y="850"/>
                    <a:pt x="450" y="845"/>
                    <a:pt x="454" y="844"/>
                  </a:cubicBezTo>
                  <a:cubicBezTo>
                    <a:pt x="461" y="841"/>
                    <a:pt x="468" y="838"/>
                    <a:pt x="474" y="836"/>
                  </a:cubicBezTo>
                  <a:cubicBezTo>
                    <a:pt x="479" y="834"/>
                    <a:pt x="484" y="836"/>
                    <a:pt x="486" y="840"/>
                  </a:cubicBezTo>
                  <a:cubicBezTo>
                    <a:pt x="488" y="844"/>
                    <a:pt x="486" y="849"/>
                    <a:pt x="481" y="851"/>
                  </a:cubicBezTo>
                  <a:cubicBezTo>
                    <a:pt x="474" y="854"/>
                    <a:pt x="467" y="857"/>
                    <a:pt x="460" y="860"/>
                  </a:cubicBezTo>
                  <a:cubicBezTo>
                    <a:pt x="459" y="860"/>
                    <a:pt x="458" y="860"/>
                    <a:pt x="457" y="860"/>
                  </a:cubicBezTo>
                  <a:close/>
                  <a:moveTo>
                    <a:pt x="1918" y="853"/>
                  </a:moveTo>
                  <a:cubicBezTo>
                    <a:pt x="1917" y="853"/>
                    <a:pt x="1916" y="852"/>
                    <a:pt x="1914" y="852"/>
                  </a:cubicBezTo>
                  <a:cubicBezTo>
                    <a:pt x="1907" y="849"/>
                    <a:pt x="1900" y="845"/>
                    <a:pt x="1893" y="842"/>
                  </a:cubicBezTo>
                  <a:cubicBezTo>
                    <a:pt x="1889" y="840"/>
                    <a:pt x="1888" y="835"/>
                    <a:pt x="1890" y="830"/>
                  </a:cubicBezTo>
                  <a:cubicBezTo>
                    <a:pt x="1892" y="826"/>
                    <a:pt x="1897" y="825"/>
                    <a:pt x="1901" y="827"/>
                  </a:cubicBezTo>
                  <a:cubicBezTo>
                    <a:pt x="1908" y="830"/>
                    <a:pt x="1914" y="833"/>
                    <a:pt x="1921" y="836"/>
                  </a:cubicBezTo>
                  <a:cubicBezTo>
                    <a:pt x="1925" y="838"/>
                    <a:pt x="1927" y="843"/>
                    <a:pt x="1926" y="847"/>
                  </a:cubicBezTo>
                  <a:cubicBezTo>
                    <a:pt x="1924" y="851"/>
                    <a:pt x="1921" y="853"/>
                    <a:pt x="1918" y="853"/>
                  </a:cubicBezTo>
                  <a:close/>
                  <a:moveTo>
                    <a:pt x="503" y="839"/>
                  </a:moveTo>
                  <a:cubicBezTo>
                    <a:pt x="500" y="839"/>
                    <a:pt x="497" y="838"/>
                    <a:pt x="496" y="835"/>
                  </a:cubicBezTo>
                  <a:cubicBezTo>
                    <a:pt x="494" y="831"/>
                    <a:pt x="495" y="826"/>
                    <a:pt x="499" y="823"/>
                  </a:cubicBezTo>
                  <a:cubicBezTo>
                    <a:pt x="534" y="804"/>
                    <a:pt x="563" y="780"/>
                    <a:pt x="586" y="751"/>
                  </a:cubicBezTo>
                  <a:cubicBezTo>
                    <a:pt x="605" y="726"/>
                    <a:pt x="620" y="698"/>
                    <a:pt x="630" y="667"/>
                  </a:cubicBezTo>
                  <a:cubicBezTo>
                    <a:pt x="635" y="655"/>
                    <a:pt x="638" y="642"/>
                    <a:pt x="641" y="629"/>
                  </a:cubicBezTo>
                  <a:cubicBezTo>
                    <a:pt x="645" y="607"/>
                    <a:pt x="648" y="583"/>
                    <a:pt x="648" y="559"/>
                  </a:cubicBezTo>
                  <a:cubicBezTo>
                    <a:pt x="648" y="554"/>
                    <a:pt x="652" y="550"/>
                    <a:pt x="657" y="551"/>
                  </a:cubicBezTo>
                  <a:cubicBezTo>
                    <a:pt x="662" y="551"/>
                    <a:pt x="665" y="555"/>
                    <a:pt x="665" y="559"/>
                  </a:cubicBezTo>
                  <a:cubicBezTo>
                    <a:pt x="665" y="585"/>
                    <a:pt x="662" y="609"/>
                    <a:pt x="657" y="632"/>
                  </a:cubicBezTo>
                  <a:cubicBezTo>
                    <a:pt x="655" y="646"/>
                    <a:pt x="651" y="660"/>
                    <a:pt x="646" y="673"/>
                  </a:cubicBezTo>
                  <a:cubicBezTo>
                    <a:pt x="646" y="673"/>
                    <a:pt x="646" y="673"/>
                    <a:pt x="646" y="673"/>
                  </a:cubicBezTo>
                  <a:cubicBezTo>
                    <a:pt x="635" y="705"/>
                    <a:pt x="619" y="735"/>
                    <a:pt x="599" y="761"/>
                  </a:cubicBezTo>
                  <a:cubicBezTo>
                    <a:pt x="575" y="792"/>
                    <a:pt x="544" y="818"/>
                    <a:pt x="507" y="838"/>
                  </a:cubicBezTo>
                  <a:cubicBezTo>
                    <a:pt x="506" y="839"/>
                    <a:pt x="505" y="839"/>
                    <a:pt x="503" y="839"/>
                  </a:cubicBezTo>
                  <a:close/>
                  <a:moveTo>
                    <a:pt x="1873" y="829"/>
                  </a:moveTo>
                  <a:cubicBezTo>
                    <a:pt x="1871" y="829"/>
                    <a:pt x="1870" y="828"/>
                    <a:pt x="1868" y="827"/>
                  </a:cubicBezTo>
                  <a:cubicBezTo>
                    <a:pt x="1866" y="826"/>
                    <a:pt x="1863" y="824"/>
                    <a:pt x="1861" y="822"/>
                  </a:cubicBezTo>
                  <a:cubicBezTo>
                    <a:pt x="1840" y="808"/>
                    <a:pt x="1822" y="793"/>
                    <a:pt x="1807" y="776"/>
                  </a:cubicBezTo>
                  <a:cubicBezTo>
                    <a:pt x="1799" y="767"/>
                    <a:pt x="1792" y="757"/>
                    <a:pt x="1785" y="747"/>
                  </a:cubicBezTo>
                  <a:cubicBezTo>
                    <a:pt x="1785" y="747"/>
                    <a:pt x="1785" y="747"/>
                    <a:pt x="1785" y="747"/>
                  </a:cubicBezTo>
                  <a:cubicBezTo>
                    <a:pt x="1778" y="738"/>
                    <a:pt x="1773" y="729"/>
                    <a:pt x="1767" y="719"/>
                  </a:cubicBezTo>
                  <a:cubicBezTo>
                    <a:pt x="1746" y="678"/>
                    <a:pt x="1733" y="631"/>
                    <a:pt x="1730" y="578"/>
                  </a:cubicBezTo>
                  <a:cubicBezTo>
                    <a:pt x="1729" y="573"/>
                    <a:pt x="1729" y="567"/>
                    <a:pt x="1729" y="561"/>
                  </a:cubicBezTo>
                  <a:cubicBezTo>
                    <a:pt x="1728" y="538"/>
                    <a:pt x="1728" y="538"/>
                    <a:pt x="1728" y="538"/>
                  </a:cubicBezTo>
                  <a:cubicBezTo>
                    <a:pt x="1728" y="534"/>
                    <a:pt x="1732" y="530"/>
                    <a:pt x="1737" y="530"/>
                  </a:cubicBezTo>
                  <a:cubicBezTo>
                    <a:pt x="1741" y="530"/>
                    <a:pt x="1745" y="533"/>
                    <a:pt x="1745" y="538"/>
                  </a:cubicBezTo>
                  <a:cubicBezTo>
                    <a:pt x="1746" y="561"/>
                    <a:pt x="1746" y="561"/>
                    <a:pt x="1746" y="561"/>
                  </a:cubicBezTo>
                  <a:cubicBezTo>
                    <a:pt x="1746" y="566"/>
                    <a:pt x="1746" y="572"/>
                    <a:pt x="1747" y="577"/>
                  </a:cubicBezTo>
                  <a:cubicBezTo>
                    <a:pt x="1750" y="627"/>
                    <a:pt x="1762" y="672"/>
                    <a:pt x="1782" y="711"/>
                  </a:cubicBezTo>
                  <a:cubicBezTo>
                    <a:pt x="1787" y="720"/>
                    <a:pt x="1793" y="729"/>
                    <a:pt x="1799" y="738"/>
                  </a:cubicBezTo>
                  <a:cubicBezTo>
                    <a:pt x="1799" y="738"/>
                    <a:pt x="1799" y="738"/>
                    <a:pt x="1799" y="738"/>
                  </a:cubicBezTo>
                  <a:cubicBezTo>
                    <a:pt x="1805" y="747"/>
                    <a:pt x="1812" y="756"/>
                    <a:pt x="1820" y="765"/>
                  </a:cubicBezTo>
                  <a:cubicBezTo>
                    <a:pt x="1834" y="780"/>
                    <a:pt x="1851" y="795"/>
                    <a:pt x="1870" y="808"/>
                  </a:cubicBezTo>
                  <a:cubicBezTo>
                    <a:pt x="1873" y="810"/>
                    <a:pt x="1875" y="812"/>
                    <a:pt x="1877" y="813"/>
                  </a:cubicBezTo>
                  <a:cubicBezTo>
                    <a:pt x="1881" y="816"/>
                    <a:pt x="1883" y="821"/>
                    <a:pt x="1880" y="825"/>
                  </a:cubicBezTo>
                  <a:cubicBezTo>
                    <a:pt x="1878" y="827"/>
                    <a:pt x="1876" y="829"/>
                    <a:pt x="1873" y="829"/>
                  </a:cubicBezTo>
                  <a:close/>
                  <a:moveTo>
                    <a:pt x="2281" y="805"/>
                  </a:moveTo>
                  <a:cubicBezTo>
                    <a:pt x="2279" y="805"/>
                    <a:pt x="2276" y="804"/>
                    <a:pt x="2275" y="802"/>
                  </a:cubicBezTo>
                  <a:cubicBezTo>
                    <a:pt x="2271" y="799"/>
                    <a:pt x="2272" y="793"/>
                    <a:pt x="2276" y="790"/>
                  </a:cubicBezTo>
                  <a:cubicBezTo>
                    <a:pt x="2281" y="786"/>
                    <a:pt x="2287" y="781"/>
                    <a:pt x="2292" y="775"/>
                  </a:cubicBezTo>
                  <a:cubicBezTo>
                    <a:pt x="2295" y="772"/>
                    <a:pt x="2300" y="772"/>
                    <a:pt x="2304" y="775"/>
                  </a:cubicBezTo>
                  <a:cubicBezTo>
                    <a:pt x="2307" y="779"/>
                    <a:pt x="2307" y="784"/>
                    <a:pt x="2304" y="787"/>
                  </a:cubicBezTo>
                  <a:cubicBezTo>
                    <a:pt x="2298" y="793"/>
                    <a:pt x="2292" y="798"/>
                    <a:pt x="2286" y="803"/>
                  </a:cubicBezTo>
                  <a:cubicBezTo>
                    <a:pt x="2285" y="805"/>
                    <a:pt x="2283" y="805"/>
                    <a:pt x="2281" y="805"/>
                  </a:cubicBezTo>
                  <a:close/>
                  <a:moveTo>
                    <a:pt x="98" y="791"/>
                  </a:moveTo>
                  <a:cubicBezTo>
                    <a:pt x="96" y="791"/>
                    <a:pt x="93" y="790"/>
                    <a:pt x="92" y="789"/>
                  </a:cubicBezTo>
                  <a:cubicBezTo>
                    <a:pt x="88" y="785"/>
                    <a:pt x="85" y="782"/>
                    <a:pt x="81" y="778"/>
                  </a:cubicBezTo>
                  <a:cubicBezTo>
                    <a:pt x="79" y="776"/>
                    <a:pt x="78" y="774"/>
                    <a:pt x="76" y="772"/>
                  </a:cubicBezTo>
                  <a:cubicBezTo>
                    <a:pt x="73" y="768"/>
                    <a:pt x="73" y="763"/>
                    <a:pt x="77" y="760"/>
                  </a:cubicBezTo>
                  <a:cubicBezTo>
                    <a:pt x="80" y="757"/>
                    <a:pt x="85" y="757"/>
                    <a:pt x="89" y="761"/>
                  </a:cubicBezTo>
                  <a:cubicBezTo>
                    <a:pt x="90" y="763"/>
                    <a:pt x="92" y="765"/>
                    <a:pt x="94" y="767"/>
                  </a:cubicBezTo>
                  <a:cubicBezTo>
                    <a:pt x="97" y="770"/>
                    <a:pt x="100" y="773"/>
                    <a:pt x="104" y="777"/>
                  </a:cubicBezTo>
                  <a:cubicBezTo>
                    <a:pt x="107" y="780"/>
                    <a:pt x="107" y="785"/>
                    <a:pt x="104" y="789"/>
                  </a:cubicBezTo>
                  <a:cubicBezTo>
                    <a:pt x="102" y="790"/>
                    <a:pt x="100" y="791"/>
                    <a:pt x="98" y="791"/>
                  </a:cubicBezTo>
                  <a:close/>
                  <a:moveTo>
                    <a:pt x="2317" y="769"/>
                  </a:moveTo>
                  <a:cubicBezTo>
                    <a:pt x="2315" y="769"/>
                    <a:pt x="2313" y="768"/>
                    <a:pt x="2311" y="767"/>
                  </a:cubicBezTo>
                  <a:cubicBezTo>
                    <a:pt x="2308" y="764"/>
                    <a:pt x="2307" y="759"/>
                    <a:pt x="2310" y="755"/>
                  </a:cubicBezTo>
                  <a:cubicBezTo>
                    <a:pt x="2325" y="737"/>
                    <a:pt x="2337" y="718"/>
                    <a:pt x="2347" y="696"/>
                  </a:cubicBezTo>
                  <a:cubicBezTo>
                    <a:pt x="2365" y="657"/>
                    <a:pt x="2375" y="611"/>
                    <a:pt x="2376" y="561"/>
                  </a:cubicBezTo>
                  <a:cubicBezTo>
                    <a:pt x="2376" y="561"/>
                    <a:pt x="2376" y="561"/>
                    <a:pt x="2376" y="561"/>
                  </a:cubicBezTo>
                  <a:cubicBezTo>
                    <a:pt x="2377" y="536"/>
                    <a:pt x="2377" y="536"/>
                    <a:pt x="2377" y="536"/>
                  </a:cubicBezTo>
                  <a:cubicBezTo>
                    <a:pt x="2377" y="534"/>
                    <a:pt x="2377" y="532"/>
                    <a:pt x="2377" y="530"/>
                  </a:cubicBezTo>
                  <a:cubicBezTo>
                    <a:pt x="2377" y="522"/>
                    <a:pt x="2377" y="515"/>
                    <a:pt x="2378" y="507"/>
                  </a:cubicBezTo>
                  <a:cubicBezTo>
                    <a:pt x="2379" y="489"/>
                    <a:pt x="2381" y="471"/>
                    <a:pt x="2384" y="450"/>
                  </a:cubicBezTo>
                  <a:cubicBezTo>
                    <a:pt x="2385" y="447"/>
                    <a:pt x="2385" y="447"/>
                    <a:pt x="2385" y="447"/>
                  </a:cubicBezTo>
                  <a:cubicBezTo>
                    <a:pt x="2385" y="442"/>
                    <a:pt x="2390" y="439"/>
                    <a:pt x="2394" y="440"/>
                  </a:cubicBezTo>
                  <a:cubicBezTo>
                    <a:pt x="2399" y="440"/>
                    <a:pt x="2402" y="445"/>
                    <a:pt x="2401" y="449"/>
                  </a:cubicBezTo>
                  <a:cubicBezTo>
                    <a:pt x="2401" y="453"/>
                    <a:pt x="2401" y="453"/>
                    <a:pt x="2401" y="453"/>
                  </a:cubicBezTo>
                  <a:cubicBezTo>
                    <a:pt x="2398" y="473"/>
                    <a:pt x="2396" y="491"/>
                    <a:pt x="2395" y="509"/>
                  </a:cubicBezTo>
                  <a:cubicBezTo>
                    <a:pt x="2394" y="516"/>
                    <a:pt x="2394" y="523"/>
                    <a:pt x="2394" y="530"/>
                  </a:cubicBezTo>
                  <a:cubicBezTo>
                    <a:pt x="2394" y="532"/>
                    <a:pt x="2394" y="534"/>
                    <a:pt x="2394" y="537"/>
                  </a:cubicBezTo>
                  <a:cubicBezTo>
                    <a:pt x="2393" y="561"/>
                    <a:pt x="2393" y="561"/>
                    <a:pt x="2393" y="561"/>
                  </a:cubicBezTo>
                  <a:cubicBezTo>
                    <a:pt x="2393" y="561"/>
                    <a:pt x="2393" y="561"/>
                    <a:pt x="2393" y="561"/>
                  </a:cubicBezTo>
                  <a:cubicBezTo>
                    <a:pt x="2392" y="614"/>
                    <a:pt x="2381" y="662"/>
                    <a:pt x="2362" y="703"/>
                  </a:cubicBezTo>
                  <a:cubicBezTo>
                    <a:pt x="2352" y="726"/>
                    <a:pt x="2339" y="747"/>
                    <a:pt x="2323" y="766"/>
                  </a:cubicBezTo>
                  <a:cubicBezTo>
                    <a:pt x="2322" y="768"/>
                    <a:pt x="2319" y="769"/>
                    <a:pt x="2317" y="769"/>
                  </a:cubicBezTo>
                  <a:close/>
                  <a:moveTo>
                    <a:pt x="65" y="752"/>
                  </a:moveTo>
                  <a:cubicBezTo>
                    <a:pt x="62" y="752"/>
                    <a:pt x="59" y="751"/>
                    <a:pt x="58" y="749"/>
                  </a:cubicBezTo>
                  <a:cubicBezTo>
                    <a:pt x="38" y="721"/>
                    <a:pt x="24" y="689"/>
                    <a:pt x="14" y="655"/>
                  </a:cubicBezTo>
                  <a:cubicBezTo>
                    <a:pt x="13" y="651"/>
                    <a:pt x="12" y="647"/>
                    <a:pt x="11" y="643"/>
                  </a:cubicBezTo>
                  <a:cubicBezTo>
                    <a:pt x="11" y="643"/>
                    <a:pt x="11" y="643"/>
                    <a:pt x="11" y="643"/>
                  </a:cubicBezTo>
                  <a:cubicBezTo>
                    <a:pt x="6" y="623"/>
                    <a:pt x="3" y="603"/>
                    <a:pt x="2" y="581"/>
                  </a:cubicBezTo>
                  <a:cubicBezTo>
                    <a:pt x="1" y="572"/>
                    <a:pt x="1" y="572"/>
                    <a:pt x="1" y="572"/>
                  </a:cubicBezTo>
                  <a:cubicBezTo>
                    <a:pt x="1" y="570"/>
                    <a:pt x="1" y="568"/>
                    <a:pt x="1" y="566"/>
                  </a:cubicBezTo>
                  <a:cubicBezTo>
                    <a:pt x="1" y="564"/>
                    <a:pt x="1" y="563"/>
                    <a:pt x="1" y="562"/>
                  </a:cubicBezTo>
                  <a:cubicBezTo>
                    <a:pt x="1" y="560"/>
                    <a:pt x="1" y="558"/>
                    <a:pt x="1" y="556"/>
                  </a:cubicBezTo>
                  <a:cubicBezTo>
                    <a:pt x="1" y="552"/>
                    <a:pt x="0" y="549"/>
                    <a:pt x="0" y="544"/>
                  </a:cubicBezTo>
                  <a:cubicBezTo>
                    <a:pt x="1" y="541"/>
                    <a:pt x="1" y="541"/>
                    <a:pt x="1" y="541"/>
                  </a:cubicBezTo>
                  <a:cubicBezTo>
                    <a:pt x="1" y="427"/>
                    <a:pt x="1" y="427"/>
                    <a:pt x="1" y="427"/>
                  </a:cubicBezTo>
                  <a:cubicBezTo>
                    <a:pt x="1" y="422"/>
                    <a:pt x="4" y="418"/>
                    <a:pt x="9" y="418"/>
                  </a:cubicBezTo>
                  <a:cubicBezTo>
                    <a:pt x="14" y="418"/>
                    <a:pt x="17" y="422"/>
                    <a:pt x="17" y="427"/>
                  </a:cubicBezTo>
                  <a:cubicBezTo>
                    <a:pt x="17" y="544"/>
                    <a:pt x="17" y="544"/>
                    <a:pt x="17" y="544"/>
                  </a:cubicBezTo>
                  <a:cubicBezTo>
                    <a:pt x="17" y="549"/>
                    <a:pt x="18" y="552"/>
                    <a:pt x="18" y="556"/>
                  </a:cubicBezTo>
                  <a:cubicBezTo>
                    <a:pt x="18" y="558"/>
                    <a:pt x="18" y="560"/>
                    <a:pt x="18" y="562"/>
                  </a:cubicBezTo>
                  <a:cubicBezTo>
                    <a:pt x="18" y="563"/>
                    <a:pt x="18" y="564"/>
                    <a:pt x="18" y="565"/>
                  </a:cubicBezTo>
                  <a:cubicBezTo>
                    <a:pt x="18" y="567"/>
                    <a:pt x="18" y="569"/>
                    <a:pt x="18" y="571"/>
                  </a:cubicBezTo>
                  <a:cubicBezTo>
                    <a:pt x="19" y="580"/>
                    <a:pt x="19" y="580"/>
                    <a:pt x="19" y="580"/>
                  </a:cubicBezTo>
                  <a:cubicBezTo>
                    <a:pt x="20" y="601"/>
                    <a:pt x="23" y="620"/>
                    <a:pt x="28" y="639"/>
                  </a:cubicBezTo>
                  <a:cubicBezTo>
                    <a:pt x="28" y="639"/>
                    <a:pt x="28" y="639"/>
                    <a:pt x="28" y="639"/>
                  </a:cubicBezTo>
                  <a:cubicBezTo>
                    <a:pt x="29" y="643"/>
                    <a:pt x="30" y="647"/>
                    <a:pt x="31" y="650"/>
                  </a:cubicBezTo>
                  <a:cubicBezTo>
                    <a:pt x="40" y="683"/>
                    <a:pt x="53" y="713"/>
                    <a:pt x="72" y="739"/>
                  </a:cubicBezTo>
                  <a:cubicBezTo>
                    <a:pt x="74" y="743"/>
                    <a:pt x="73" y="748"/>
                    <a:pt x="70" y="751"/>
                  </a:cubicBezTo>
                  <a:cubicBezTo>
                    <a:pt x="68" y="752"/>
                    <a:pt x="66" y="752"/>
                    <a:pt x="65" y="752"/>
                  </a:cubicBezTo>
                  <a:close/>
                  <a:moveTo>
                    <a:pt x="3465" y="630"/>
                  </a:moveTo>
                  <a:cubicBezTo>
                    <a:pt x="3460" y="630"/>
                    <a:pt x="3457" y="626"/>
                    <a:pt x="3457" y="621"/>
                  </a:cubicBezTo>
                  <a:cubicBezTo>
                    <a:pt x="3457" y="599"/>
                    <a:pt x="3457" y="599"/>
                    <a:pt x="3457" y="599"/>
                  </a:cubicBezTo>
                  <a:cubicBezTo>
                    <a:pt x="3457" y="594"/>
                    <a:pt x="3460" y="590"/>
                    <a:pt x="3465" y="590"/>
                  </a:cubicBezTo>
                  <a:cubicBezTo>
                    <a:pt x="3470" y="590"/>
                    <a:pt x="3473" y="594"/>
                    <a:pt x="3473" y="599"/>
                  </a:cubicBezTo>
                  <a:cubicBezTo>
                    <a:pt x="3473" y="621"/>
                    <a:pt x="3473" y="621"/>
                    <a:pt x="3473" y="621"/>
                  </a:cubicBezTo>
                  <a:cubicBezTo>
                    <a:pt x="3473" y="626"/>
                    <a:pt x="3470" y="630"/>
                    <a:pt x="3465" y="630"/>
                  </a:cubicBezTo>
                  <a:close/>
                  <a:moveTo>
                    <a:pt x="3465" y="579"/>
                  </a:moveTo>
                  <a:cubicBezTo>
                    <a:pt x="3460" y="579"/>
                    <a:pt x="3457" y="575"/>
                    <a:pt x="3457" y="570"/>
                  </a:cubicBezTo>
                  <a:cubicBezTo>
                    <a:pt x="3456" y="546"/>
                    <a:pt x="3456" y="546"/>
                    <a:pt x="3456" y="546"/>
                  </a:cubicBezTo>
                  <a:cubicBezTo>
                    <a:pt x="3456" y="531"/>
                    <a:pt x="3456" y="531"/>
                    <a:pt x="3456" y="531"/>
                  </a:cubicBezTo>
                  <a:cubicBezTo>
                    <a:pt x="3456" y="522"/>
                    <a:pt x="3456" y="513"/>
                    <a:pt x="3455" y="504"/>
                  </a:cubicBezTo>
                  <a:cubicBezTo>
                    <a:pt x="3455" y="501"/>
                    <a:pt x="3454" y="499"/>
                    <a:pt x="3454" y="496"/>
                  </a:cubicBezTo>
                  <a:cubicBezTo>
                    <a:pt x="3454" y="489"/>
                    <a:pt x="3453" y="483"/>
                    <a:pt x="3452" y="476"/>
                  </a:cubicBezTo>
                  <a:cubicBezTo>
                    <a:pt x="3452" y="470"/>
                    <a:pt x="3451" y="464"/>
                    <a:pt x="3450" y="459"/>
                  </a:cubicBezTo>
                  <a:cubicBezTo>
                    <a:pt x="3450" y="459"/>
                    <a:pt x="3450" y="459"/>
                    <a:pt x="3450" y="459"/>
                  </a:cubicBezTo>
                  <a:cubicBezTo>
                    <a:pt x="3445" y="426"/>
                    <a:pt x="3438" y="394"/>
                    <a:pt x="3428" y="364"/>
                  </a:cubicBezTo>
                  <a:cubicBezTo>
                    <a:pt x="3416" y="327"/>
                    <a:pt x="3400" y="293"/>
                    <a:pt x="3380" y="261"/>
                  </a:cubicBezTo>
                  <a:cubicBezTo>
                    <a:pt x="3378" y="257"/>
                    <a:pt x="3379" y="251"/>
                    <a:pt x="3383" y="249"/>
                  </a:cubicBezTo>
                  <a:cubicBezTo>
                    <a:pt x="3387" y="247"/>
                    <a:pt x="3392" y="248"/>
                    <a:pt x="3394" y="252"/>
                  </a:cubicBezTo>
                  <a:cubicBezTo>
                    <a:pt x="3415" y="285"/>
                    <a:pt x="3431" y="321"/>
                    <a:pt x="3444" y="358"/>
                  </a:cubicBezTo>
                  <a:cubicBezTo>
                    <a:pt x="3454" y="390"/>
                    <a:pt x="3462" y="422"/>
                    <a:pt x="3467" y="456"/>
                  </a:cubicBezTo>
                  <a:cubicBezTo>
                    <a:pt x="3467" y="456"/>
                    <a:pt x="3467" y="456"/>
                    <a:pt x="3467" y="456"/>
                  </a:cubicBezTo>
                  <a:cubicBezTo>
                    <a:pt x="3468" y="462"/>
                    <a:pt x="3468" y="468"/>
                    <a:pt x="3469" y="474"/>
                  </a:cubicBezTo>
                  <a:cubicBezTo>
                    <a:pt x="3470" y="481"/>
                    <a:pt x="3471" y="488"/>
                    <a:pt x="3471" y="495"/>
                  </a:cubicBezTo>
                  <a:cubicBezTo>
                    <a:pt x="3471" y="497"/>
                    <a:pt x="3472" y="500"/>
                    <a:pt x="3472" y="502"/>
                  </a:cubicBezTo>
                  <a:cubicBezTo>
                    <a:pt x="3473" y="512"/>
                    <a:pt x="3473" y="522"/>
                    <a:pt x="3473" y="531"/>
                  </a:cubicBezTo>
                  <a:cubicBezTo>
                    <a:pt x="3473" y="546"/>
                    <a:pt x="3473" y="546"/>
                    <a:pt x="3473" y="546"/>
                  </a:cubicBezTo>
                  <a:cubicBezTo>
                    <a:pt x="3473" y="570"/>
                    <a:pt x="3473" y="570"/>
                    <a:pt x="3473" y="570"/>
                  </a:cubicBezTo>
                  <a:cubicBezTo>
                    <a:pt x="3473" y="575"/>
                    <a:pt x="3470" y="579"/>
                    <a:pt x="3465" y="579"/>
                  </a:cubicBezTo>
                  <a:close/>
                  <a:moveTo>
                    <a:pt x="657" y="539"/>
                  </a:moveTo>
                  <a:cubicBezTo>
                    <a:pt x="657" y="539"/>
                    <a:pt x="657" y="539"/>
                    <a:pt x="657" y="539"/>
                  </a:cubicBezTo>
                  <a:cubicBezTo>
                    <a:pt x="653" y="539"/>
                    <a:pt x="649" y="535"/>
                    <a:pt x="649" y="531"/>
                  </a:cubicBezTo>
                  <a:cubicBezTo>
                    <a:pt x="649" y="518"/>
                    <a:pt x="649" y="518"/>
                    <a:pt x="649" y="518"/>
                  </a:cubicBezTo>
                  <a:cubicBezTo>
                    <a:pt x="650" y="508"/>
                    <a:pt x="650" y="508"/>
                    <a:pt x="650" y="508"/>
                  </a:cubicBezTo>
                  <a:cubicBezTo>
                    <a:pt x="650" y="503"/>
                    <a:pt x="654" y="499"/>
                    <a:pt x="659" y="500"/>
                  </a:cubicBezTo>
                  <a:cubicBezTo>
                    <a:pt x="664" y="500"/>
                    <a:pt x="667" y="504"/>
                    <a:pt x="667" y="509"/>
                  </a:cubicBezTo>
                  <a:cubicBezTo>
                    <a:pt x="666" y="519"/>
                    <a:pt x="666" y="519"/>
                    <a:pt x="666" y="519"/>
                  </a:cubicBezTo>
                  <a:cubicBezTo>
                    <a:pt x="666" y="531"/>
                    <a:pt x="666" y="531"/>
                    <a:pt x="666" y="531"/>
                  </a:cubicBezTo>
                  <a:cubicBezTo>
                    <a:pt x="666" y="536"/>
                    <a:pt x="662" y="539"/>
                    <a:pt x="657" y="539"/>
                  </a:cubicBezTo>
                  <a:close/>
                  <a:moveTo>
                    <a:pt x="1736" y="518"/>
                  </a:moveTo>
                  <a:cubicBezTo>
                    <a:pt x="1731" y="518"/>
                    <a:pt x="1728" y="515"/>
                    <a:pt x="1727" y="511"/>
                  </a:cubicBezTo>
                  <a:cubicBezTo>
                    <a:pt x="1726" y="488"/>
                    <a:pt x="1726" y="488"/>
                    <a:pt x="1726" y="488"/>
                  </a:cubicBezTo>
                  <a:cubicBezTo>
                    <a:pt x="1725" y="483"/>
                    <a:pt x="1729" y="479"/>
                    <a:pt x="1733" y="479"/>
                  </a:cubicBezTo>
                  <a:cubicBezTo>
                    <a:pt x="1738" y="479"/>
                    <a:pt x="1742" y="482"/>
                    <a:pt x="1743" y="487"/>
                  </a:cubicBezTo>
                  <a:cubicBezTo>
                    <a:pt x="1744" y="509"/>
                    <a:pt x="1744" y="509"/>
                    <a:pt x="1744" y="509"/>
                  </a:cubicBezTo>
                  <a:cubicBezTo>
                    <a:pt x="1745" y="514"/>
                    <a:pt x="1741" y="518"/>
                    <a:pt x="1736" y="518"/>
                  </a:cubicBezTo>
                  <a:cubicBezTo>
                    <a:pt x="1736" y="518"/>
                    <a:pt x="1736" y="518"/>
                    <a:pt x="1736" y="518"/>
                  </a:cubicBezTo>
                  <a:close/>
                  <a:moveTo>
                    <a:pt x="661" y="488"/>
                  </a:moveTo>
                  <a:cubicBezTo>
                    <a:pt x="660" y="488"/>
                    <a:pt x="660" y="488"/>
                    <a:pt x="660" y="488"/>
                  </a:cubicBezTo>
                  <a:cubicBezTo>
                    <a:pt x="655" y="488"/>
                    <a:pt x="652" y="484"/>
                    <a:pt x="652" y="479"/>
                  </a:cubicBezTo>
                  <a:cubicBezTo>
                    <a:pt x="652" y="477"/>
                    <a:pt x="653" y="476"/>
                    <a:pt x="653" y="474"/>
                  </a:cubicBezTo>
                  <a:cubicBezTo>
                    <a:pt x="653" y="472"/>
                    <a:pt x="653" y="470"/>
                    <a:pt x="654" y="467"/>
                  </a:cubicBezTo>
                  <a:cubicBezTo>
                    <a:pt x="655" y="460"/>
                    <a:pt x="655" y="453"/>
                    <a:pt x="657" y="445"/>
                  </a:cubicBezTo>
                  <a:cubicBezTo>
                    <a:pt x="663" y="406"/>
                    <a:pt x="674" y="367"/>
                    <a:pt x="688" y="331"/>
                  </a:cubicBezTo>
                  <a:cubicBezTo>
                    <a:pt x="696" y="311"/>
                    <a:pt x="706" y="291"/>
                    <a:pt x="716" y="272"/>
                  </a:cubicBezTo>
                  <a:cubicBezTo>
                    <a:pt x="716" y="272"/>
                    <a:pt x="716" y="272"/>
                    <a:pt x="716" y="272"/>
                  </a:cubicBezTo>
                  <a:cubicBezTo>
                    <a:pt x="725" y="255"/>
                    <a:pt x="735" y="239"/>
                    <a:pt x="746" y="223"/>
                  </a:cubicBezTo>
                  <a:cubicBezTo>
                    <a:pt x="750" y="217"/>
                    <a:pt x="750" y="217"/>
                    <a:pt x="750" y="217"/>
                  </a:cubicBezTo>
                  <a:cubicBezTo>
                    <a:pt x="765" y="199"/>
                    <a:pt x="765" y="199"/>
                    <a:pt x="765" y="199"/>
                  </a:cubicBezTo>
                  <a:cubicBezTo>
                    <a:pt x="769" y="193"/>
                    <a:pt x="774" y="188"/>
                    <a:pt x="779" y="182"/>
                  </a:cubicBezTo>
                  <a:cubicBezTo>
                    <a:pt x="782" y="178"/>
                    <a:pt x="782" y="178"/>
                    <a:pt x="782" y="178"/>
                  </a:cubicBezTo>
                  <a:cubicBezTo>
                    <a:pt x="785" y="175"/>
                    <a:pt x="791" y="174"/>
                    <a:pt x="794" y="177"/>
                  </a:cubicBezTo>
                  <a:cubicBezTo>
                    <a:pt x="798" y="180"/>
                    <a:pt x="798" y="186"/>
                    <a:pt x="795" y="189"/>
                  </a:cubicBezTo>
                  <a:cubicBezTo>
                    <a:pt x="792" y="193"/>
                    <a:pt x="792" y="193"/>
                    <a:pt x="792" y="193"/>
                  </a:cubicBezTo>
                  <a:cubicBezTo>
                    <a:pt x="787" y="199"/>
                    <a:pt x="782" y="204"/>
                    <a:pt x="778" y="209"/>
                  </a:cubicBezTo>
                  <a:cubicBezTo>
                    <a:pt x="764" y="227"/>
                    <a:pt x="764" y="227"/>
                    <a:pt x="764" y="227"/>
                  </a:cubicBezTo>
                  <a:cubicBezTo>
                    <a:pt x="760" y="233"/>
                    <a:pt x="760" y="233"/>
                    <a:pt x="760" y="233"/>
                  </a:cubicBezTo>
                  <a:cubicBezTo>
                    <a:pt x="750" y="248"/>
                    <a:pt x="740" y="264"/>
                    <a:pt x="731" y="280"/>
                  </a:cubicBezTo>
                  <a:cubicBezTo>
                    <a:pt x="731" y="280"/>
                    <a:pt x="731" y="280"/>
                    <a:pt x="731" y="280"/>
                  </a:cubicBezTo>
                  <a:cubicBezTo>
                    <a:pt x="721" y="298"/>
                    <a:pt x="712" y="317"/>
                    <a:pt x="704" y="337"/>
                  </a:cubicBezTo>
                  <a:cubicBezTo>
                    <a:pt x="690" y="372"/>
                    <a:pt x="680" y="410"/>
                    <a:pt x="674" y="448"/>
                  </a:cubicBezTo>
                  <a:cubicBezTo>
                    <a:pt x="672" y="455"/>
                    <a:pt x="671" y="462"/>
                    <a:pt x="671" y="470"/>
                  </a:cubicBezTo>
                  <a:cubicBezTo>
                    <a:pt x="670" y="472"/>
                    <a:pt x="670" y="474"/>
                    <a:pt x="670" y="476"/>
                  </a:cubicBezTo>
                  <a:cubicBezTo>
                    <a:pt x="669" y="478"/>
                    <a:pt x="669" y="479"/>
                    <a:pt x="669" y="481"/>
                  </a:cubicBezTo>
                  <a:cubicBezTo>
                    <a:pt x="669" y="485"/>
                    <a:pt x="665" y="488"/>
                    <a:pt x="661" y="488"/>
                  </a:cubicBezTo>
                  <a:close/>
                  <a:moveTo>
                    <a:pt x="1731" y="468"/>
                  </a:moveTo>
                  <a:cubicBezTo>
                    <a:pt x="1727" y="468"/>
                    <a:pt x="1723" y="465"/>
                    <a:pt x="1722" y="460"/>
                  </a:cubicBezTo>
                  <a:cubicBezTo>
                    <a:pt x="1718" y="429"/>
                    <a:pt x="1711" y="397"/>
                    <a:pt x="1701" y="368"/>
                  </a:cubicBezTo>
                  <a:cubicBezTo>
                    <a:pt x="1699" y="363"/>
                    <a:pt x="1698" y="358"/>
                    <a:pt x="1696" y="352"/>
                  </a:cubicBezTo>
                  <a:cubicBezTo>
                    <a:pt x="1696" y="352"/>
                    <a:pt x="1696" y="352"/>
                    <a:pt x="1696" y="352"/>
                  </a:cubicBezTo>
                  <a:cubicBezTo>
                    <a:pt x="1684" y="320"/>
                    <a:pt x="1670" y="290"/>
                    <a:pt x="1652" y="261"/>
                  </a:cubicBezTo>
                  <a:cubicBezTo>
                    <a:pt x="1633" y="230"/>
                    <a:pt x="1611" y="201"/>
                    <a:pt x="1585" y="174"/>
                  </a:cubicBezTo>
                  <a:cubicBezTo>
                    <a:pt x="1582" y="171"/>
                    <a:pt x="1582" y="166"/>
                    <a:pt x="1585" y="162"/>
                  </a:cubicBezTo>
                  <a:cubicBezTo>
                    <a:pt x="1589" y="159"/>
                    <a:pt x="1594" y="159"/>
                    <a:pt x="1597" y="163"/>
                  </a:cubicBezTo>
                  <a:cubicBezTo>
                    <a:pt x="1624" y="190"/>
                    <a:pt x="1647" y="220"/>
                    <a:pt x="1667" y="252"/>
                  </a:cubicBezTo>
                  <a:cubicBezTo>
                    <a:pt x="1685" y="282"/>
                    <a:pt x="1700" y="314"/>
                    <a:pt x="1712" y="347"/>
                  </a:cubicBezTo>
                  <a:cubicBezTo>
                    <a:pt x="1712" y="347"/>
                    <a:pt x="1712" y="347"/>
                    <a:pt x="1712" y="347"/>
                  </a:cubicBezTo>
                  <a:cubicBezTo>
                    <a:pt x="1714" y="352"/>
                    <a:pt x="1716" y="357"/>
                    <a:pt x="1717" y="363"/>
                  </a:cubicBezTo>
                  <a:cubicBezTo>
                    <a:pt x="1727" y="393"/>
                    <a:pt x="1734" y="425"/>
                    <a:pt x="1739" y="458"/>
                  </a:cubicBezTo>
                  <a:cubicBezTo>
                    <a:pt x="1740" y="463"/>
                    <a:pt x="1737" y="467"/>
                    <a:pt x="1732" y="468"/>
                  </a:cubicBezTo>
                  <a:cubicBezTo>
                    <a:pt x="1731" y="468"/>
                    <a:pt x="1731" y="468"/>
                    <a:pt x="1731" y="468"/>
                  </a:cubicBezTo>
                  <a:close/>
                  <a:moveTo>
                    <a:pt x="2398" y="429"/>
                  </a:moveTo>
                  <a:cubicBezTo>
                    <a:pt x="2398" y="429"/>
                    <a:pt x="2397" y="429"/>
                    <a:pt x="2396" y="429"/>
                  </a:cubicBezTo>
                  <a:cubicBezTo>
                    <a:pt x="2392" y="428"/>
                    <a:pt x="2389" y="423"/>
                    <a:pt x="2390" y="419"/>
                  </a:cubicBezTo>
                  <a:cubicBezTo>
                    <a:pt x="2391" y="411"/>
                    <a:pt x="2393" y="404"/>
                    <a:pt x="2395" y="396"/>
                  </a:cubicBezTo>
                  <a:cubicBezTo>
                    <a:pt x="2396" y="392"/>
                    <a:pt x="2401" y="389"/>
                    <a:pt x="2405" y="390"/>
                  </a:cubicBezTo>
                  <a:cubicBezTo>
                    <a:pt x="2410" y="391"/>
                    <a:pt x="2413" y="396"/>
                    <a:pt x="2412" y="400"/>
                  </a:cubicBezTo>
                  <a:cubicBezTo>
                    <a:pt x="2410" y="408"/>
                    <a:pt x="2408" y="415"/>
                    <a:pt x="2406" y="422"/>
                  </a:cubicBezTo>
                  <a:cubicBezTo>
                    <a:pt x="2406" y="426"/>
                    <a:pt x="2402" y="429"/>
                    <a:pt x="2398" y="429"/>
                  </a:cubicBezTo>
                  <a:close/>
                  <a:moveTo>
                    <a:pt x="9" y="407"/>
                  </a:moveTo>
                  <a:cubicBezTo>
                    <a:pt x="4" y="407"/>
                    <a:pt x="1" y="403"/>
                    <a:pt x="1" y="399"/>
                  </a:cubicBezTo>
                  <a:cubicBezTo>
                    <a:pt x="1" y="376"/>
                    <a:pt x="1" y="376"/>
                    <a:pt x="1" y="376"/>
                  </a:cubicBezTo>
                  <a:cubicBezTo>
                    <a:pt x="1" y="371"/>
                    <a:pt x="4" y="367"/>
                    <a:pt x="9" y="367"/>
                  </a:cubicBezTo>
                  <a:cubicBezTo>
                    <a:pt x="14" y="367"/>
                    <a:pt x="17" y="371"/>
                    <a:pt x="17" y="376"/>
                  </a:cubicBezTo>
                  <a:cubicBezTo>
                    <a:pt x="17" y="399"/>
                    <a:pt x="17" y="399"/>
                    <a:pt x="17" y="399"/>
                  </a:cubicBezTo>
                  <a:cubicBezTo>
                    <a:pt x="17" y="403"/>
                    <a:pt x="14" y="407"/>
                    <a:pt x="9" y="407"/>
                  </a:cubicBezTo>
                  <a:close/>
                  <a:moveTo>
                    <a:pt x="2411" y="380"/>
                  </a:moveTo>
                  <a:cubicBezTo>
                    <a:pt x="2410" y="380"/>
                    <a:pt x="2409" y="379"/>
                    <a:pt x="2408" y="379"/>
                  </a:cubicBezTo>
                  <a:cubicBezTo>
                    <a:pt x="2404" y="378"/>
                    <a:pt x="2402" y="373"/>
                    <a:pt x="2403" y="369"/>
                  </a:cubicBezTo>
                  <a:cubicBezTo>
                    <a:pt x="2406" y="357"/>
                    <a:pt x="2410" y="346"/>
                    <a:pt x="2415" y="335"/>
                  </a:cubicBezTo>
                  <a:cubicBezTo>
                    <a:pt x="2436" y="279"/>
                    <a:pt x="2469" y="225"/>
                    <a:pt x="2509" y="179"/>
                  </a:cubicBezTo>
                  <a:cubicBezTo>
                    <a:pt x="2523" y="164"/>
                    <a:pt x="2538" y="149"/>
                    <a:pt x="2553" y="136"/>
                  </a:cubicBezTo>
                  <a:cubicBezTo>
                    <a:pt x="2566" y="124"/>
                    <a:pt x="2580" y="113"/>
                    <a:pt x="2595" y="103"/>
                  </a:cubicBezTo>
                  <a:cubicBezTo>
                    <a:pt x="2599" y="100"/>
                    <a:pt x="2604" y="101"/>
                    <a:pt x="2607" y="105"/>
                  </a:cubicBezTo>
                  <a:cubicBezTo>
                    <a:pt x="2609" y="109"/>
                    <a:pt x="2608" y="114"/>
                    <a:pt x="2605" y="117"/>
                  </a:cubicBezTo>
                  <a:cubicBezTo>
                    <a:pt x="2591" y="127"/>
                    <a:pt x="2577" y="137"/>
                    <a:pt x="2564" y="149"/>
                  </a:cubicBezTo>
                  <a:cubicBezTo>
                    <a:pt x="2549" y="162"/>
                    <a:pt x="2535" y="176"/>
                    <a:pt x="2522" y="191"/>
                  </a:cubicBezTo>
                  <a:cubicBezTo>
                    <a:pt x="2522" y="191"/>
                    <a:pt x="2522" y="191"/>
                    <a:pt x="2522" y="191"/>
                  </a:cubicBezTo>
                  <a:cubicBezTo>
                    <a:pt x="2483" y="235"/>
                    <a:pt x="2451" y="287"/>
                    <a:pt x="2430" y="341"/>
                  </a:cubicBezTo>
                  <a:cubicBezTo>
                    <a:pt x="2426" y="352"/>
                    <a:pt x="2423" y="363"/>
                    <a:pt x="2419" y="374"/>
                  </a:cubicBezTo>
                  <a:cubicBezTo>
                    <a:pt x="2418" y="377"/>
                    <a:pt x="2415" y="380"/>
                    <a:pt x="2411" y="380"/>
                  </a:cubicBezTo>
                  <a:close/>
                  <a:moveTo>
                    <a:pt x="9" y="356"/>
                  </a:moveTo>
                  <a:cubicBezTo>
                    <a:pt x="4" y="356"/>
                    <a:pt x="1" y="352"/>
                    <a:pt x="1" y="348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" y="301"/>
                    <a:pt x="4" y="297"/>
                    <a:pt x="9" y="297"/>
                  </a:cubicBezTo>
                  <a:cubicBezTo>
                    <a:pt x="14" y="297"/>
                    <a:pt x="17" y="301"/>
                    <a:pt x="17" y="305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2"/>
                    <a:pt x="14" y="356"/>
                    <a:pt x="9" y="356"/>
                  </a:cubicBezTo>
                  <a:close/>
                  <a:moveTo>
                    <a:pt x="3372" y="241"/>
                  </a:moveTo>
                  <a:cubicBezTo>
                    <a:pt x="3369" y="241"/>
                    <a:pt x="3366" y="240"/>
                    <a:pt x="3365" y="237"/>
                  </a:cubicBezTo>
                  <a:cubicBezTo>
                    <a:pt x="3361" y="231"/>
                    <a:pt x="3356" y="225"/>
                    <a:pt x="3352" y="219"/>
                  </a:cubicBezTo>
                  <a:cubicBezTo>
                    <a:pt x="3349" y="216"/>
                    <a:pt x="3350" y="210"/>
                    <a:pt x="3353" y="207"/>
                  </a:cubicBezTo>
                  <a:cubicBezTo>
                    <a:pt x="3357" y="205"/>
                    <a:pt x="3362" y="205"/>
                    <a:pt x="3365" y="209"/>
                  </a:cubicBezTo>
                  <a:cubicBezTo>
                    <a:pt x="3370" y="215"/>
                    <a:pt x="3374" y="221"/>
                    <a:pt x="3379" y="228"/>
                  </a:cubicBezTo>
                  <a:cubicBezTo>
                    <a:pt x="3381" y="232"/>
                    <a:pt x="3380" y="237"/>
                    <a:pt x="3377" y="240"/>
                  </a:cubicBezTo>
                  <a:cubicBezTo>
                    <a:pt x="3375" y="241"/>
                    <a:pt x="3373" y="241"/>
                    <a:pt x="3372" y="241"/>
                  </a:cubicBezTo>
                  <a:close/>
                  <a:moveTo>
                    <a:pt x="3341" y="201"/>
                  </a:moveTo>
                  <a:cubicBezTo>
                    <a:pt x="3338" y="201"/>
                    <a:pt x="3336" y="200"/>
                    <a:pt x="3334" y="198"/>
                  </a:cubicBezTo>
                  <a:cubicBezTo>
                    <a:pt x="3325" y="186"/>
                    <a:pt x="3314" y="175"/>
                    <a:pt x="3304" y="165"/>
                  </a:cubicBezTo>
                  <a:cubicBezTo>
                    <a:pt x="3288" y="150"/>
                    <a:pt x="3271" y="136"/>
                    <a:pt x="3253" y="122"/>
                  </a:cubicBezTo>
                  <a:cubicBezTo>
                    <a:pt x="3253" y="122"/>
                    <a:pt x="3253" y="122"/>
                    <a:pt x="3253" y="122"/>
                  </a:cubicBezTo>
                  <a:cubicBezTo>
                    <a:pt x="3239" y="112"/>
                    <a:pt x="3225" y="103"/>
                    <a:pt x="3210" y="94"/>
                  </a:cubicBezTo>
                  <a:cubicBezTo>
                    <a:pt x="3178" y="75"/>
                    <a:pt x="3143" y="59"/>
                    <a:pt x="3105" y="46"/>
                  </a:cubicBezTo>
                  <a:cubicBezTo>
                    <a:pt x="3091" y="42"/>
                    <a:pt x="3076" y="37"/>
                    <a:pt x="3062" y="34"/>
                  </a:cubicBezTo>
                  <a:cubicBezTo>
                    <a:pt x="3058" y="33"/>
                    <a:pt x="3055" y="28"/>
                    <a:pt x="3056" y="24"/>
                  </a:cubicBezTo>
                  <a:cubicBezTo>
                    <a:pt x="3057" y="19"/>
                    <a:pt x="3062" y="16"/>
                    <a:pt x="3066" y="17"/>
                  </a:cubicBezTo>
                  <a:cubicBezTo>
                    <a:pt x="3081" y="21"/>
                    <a:pt x="3096" y="25"/>
                    <a:pt x="3110" y="30"/>
                  </a:cubicBezTo>
                  <a:cubicBezTo>
                    <a:pt x="3149" y="43"/>
                    <a:pt x="3186" y="60"/>
                    <a:pt x="3219" y="79"/>
                  </a:cubicBezTo>
                  <a:cubicBezTo>
                    <a:pt x="3234" y="88"/>
                    <a:pt x="3249" y="98"/>
                    <a:pt x="3263" y="109"/>
                  </a:cubicBezTo>
                  <a:cubicBezTo>
                    <a:pt x="3263" y="109"/>
                    <a:pt x="3263" y="109"/>
                    <a:pt x="3263" y="109"/>
                  </a:cubicBezTo>
                  <a:cubicBezTo>
                    <a:pt x="3282" y="122"/>
                    <a:pt x="3299" y="137"/>
                    <a:pt x="3316" y="153"/>
                  </a:cubicBezTo>
                  <a:cubicBezTo>
                    <a:pt x="3326" y="164"/>
                    <a:pt x="3337" y="175"/>
                    <a:pt x="3347" y="187"/>
                  </a:cubicBezTo>
                  <a:cubicBezTo>
                    <a:pt x="3350" y="190"/>
                    <a:pt x="3350" y="196"/>
                    <a:pt x="3346" y="199"/>
                  </a:cubicBezTo>
                  <a:cubicBezTo>
                    <a:pt x="3345" y="200"/>
                    <a:pt x="3343" y="201"/>
                    <a:pt x="3341" y="201"/>
                  </a:cubicBezTo>
                  <a:close/>
                  <a:moveTo>
                    <a:pt x="808" y="172"/>
                  </a:moveTo>
                  <a:cubicBezTo>
                    <a:pt x="806" y="172"/>
                    <a:pt x="804" y="171"/>
                    <a:pt x="802" y="169"/>
                  </a:cubicBezTo>
                  <a:cubicBezTo>
                    <a:pt x="799" y="166"/>
                    <a:pt x="799" y="161"/>
                    <a:pt x="802" y="157"/>
                  </a:cubicBezTo>
                  <a:cubicBezTo>
                    <a:pt x="803" y="156"/>
                    <a:pt x="805" y="155"/>
                    <a:pt x="806" y="153"/>
                  </a:cubicBezTo>
                  <a:cubicBezTo>
                    <a:pt x="819" y="141"/>
                    <a:pt x="819" y="141"/>
                    <a:pt x="819" y="141"/>
                  </a:cubicBezTo>
                  <a:cubicBezTo>
                    <a:pt x="822" y="138"/>
                    <a:pt x="828" y="138"/>
                    <a:pt x="831" y="142"/>
                  </a:cubicBezTo>
                  <a:cubicBezTo>
                    <a:pt x="834" y="145"/>
                    <a:pt x="834" y="151"/>
                    <a:pt x="830" y="154"/>
                  </a:cubicBezTo>
                  <a:cubicBezTo>
                    <a:pt x="818" y="166"/>
                    <a:pt x="818" y="166"/>
                    <a:pt x="818" y="166"/>
                  </a:cubicBezTo>
                  <a:cubicBezTo>
                    <a:pt x="817" y="167"/>
                    <a:pt x="815" y="168"/>
                    <a:pt x="814" y="169"/>
                  </a:cubicBezTo>
                  <a:cubicBezTo>
                    <a:pt x="813" y="171"/>
                    <a:pt x="810" y="172"/>
                    <a:pt x="808" y="172"/>
                  </a:cubicBezTo>
                  <a:close/>
                  <a:moveTo>
                    <a:pt x="1571" y="157"/>
                  </a:moveTo>
                  <a:cubicBezTo>
                    <a:pt x="1569" y="157"/>
                    <a:pt x="1567" y="157"/>
                    <a:pt x="1565" y="155"/>
                  </a:cubicBezTo>
                  <a:cubicBezTo>
                    <a:pt x="1560" y="150"/>
                    <a:pt x="1554" y="145"/>
                    <a:pt x="1548" y="141"/>
                  </a:cubicBezTo>
                  <a:cubicBezTo>
                    <a:pt x="1545" y="138"/>
                    <a:pt x="1544" y="132"/>
                    <a:pt x="1547" y="129"/>
                  </a:cubicBezTo>
                  <a:cubicBezTo>
                    <a:pt x="1550" y="125"/>
                    <a:pt x="1555" y="124"/>
                    <a:pt x="1559" y="127"/>
                  </a:cubicBezTo>
                  <a:cubicBezTo>
                    <a:pt x="1565" y="132"/>
                    <a:pt x="1571" y="137"/>
                    <a:pt x="1576" y="143"/>
                  </a:cubicBezTo>
                  <a:cubicBezTo>
                    <a:pt x="1580" y="146"/>
                    <a:pt x="1580" y="151"/>
                    <a:pt x="1577" y="155"/>
                  </a:cubicBezTo>
                  <a:cubicBezTo>
                    <a:pt x="1575" y="156"/>
                    <a:pt x="1573" y="157"/>
                    <a:pt x="1571" y="157"/>
                  </a:cubicBezTo>
                  <a:close/>
                  <a:moveTo>
                    <a:pt x="846" y="138"/>
                  </a:moveTo>
                  <a:cubicBezTo>
                    <a:pt x="844" y="138"/>
                    <a:pt x="841" y="137"/>
                    <a:pt x="840" y="135"/>
                  </a:cubicBezTo>
                  <a:cubicBezTo>
                    <a:pt x="837" y="131"/>
                    <a:pt x="837" y="126"/>
                    <a:pt x="841" y="123"/>
                  </a:cubicBezTo>
                  <a:cubicBezTo>
                    <a:pt x="868" y="101"/>
                    <a:pt x="897" y="81"/>
                    <a:pt x="929" y="65"/>
                  </a:cubicBezTo>
                  <a:cubicBezTo>
                    <a:pt x="962" y="48"/>
                    <a:pt x="997" y="34"/>
                    <a:pt x="1034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6" y="23"/>
                    <a:pt x="1037" y="22"/>
                    <a:pt x="1039" y="22"/>
                  </a:cubicBezTo>
                  <a:cubicBezTo>
                    <a:pt x="1046" y="20"/>
                    <a:pt x="1053" y="18"/>
                    <a:pt x="1060" y="16"/>
                  </a:cubicBezTo>
                  <a:cubicBezTo>
                    <a:pt x="1063" y="16"/>
                    <a:pt x="1065" y="15"/>
                    <a:pt x="1068" y="15"/>
                  </a:cubicBezTo>
                  <a:cubicBezTo>
                    <a:pt x="1075" y="13"/>
                    <a:pt x="1082" y="12"/>
                    <a:pt x="1088" y="11"/>
                  </a:cubicBezTo>
                  <a:cubicBezTo>
                    <a:pt x="1091" y="10"/>
                    <a:pt x="1094" y="10"/>
                    <a:pt x="1097" y="9"/>
                  </a:cubicBezTo>
                  <a:cubicBezTo>
                    <a:pt x="1097" y="9"/>
                    <a:pt x="1097" y="9"/>
                    <a:pt x="1097" y="9"/>
                  </a:cubicBezTo>
                  <a:cubicBezTo>
                    <a:pt x="1100" y="9"/>
                    <a:pt x="1102" y="8"/>
                    <a:pt x="1105" y="8"/>
                  </a:cubicBezTo>
                  <a:cubicBezTo>
                    <a:pt x="1112" y="7"/>
                    <a:pt x="1119" y="6"/>
                    <a:pt x="1126" y="5"/>
                  </a:cubicBezTo>
                  <a:cubicBezTo>
                    <a:pt x="1129" y="5"/>
                    <a:pt x="1132" y="4"/>
                    <a:pt x="1134" y="4"/>
                  </a:cubicBezTo>
                  <a:cubicBezTo>
                    <a:pt x="1138" y="3"/>
                    <a:pt x="1142" y="3"/>
                    <a:pt x="1146" y="3"/>
                  </a:cubicBezTo>
                  <a:cubicBezTo>
                    <a:pt x="1151" y="2"/>
                    <a:pt x="1155" y="6"/>
                    <a:pt x="1155" y="10"/>
                  </a:cubicBezTo>
                  <a:cubicBezTo>
                    <a:pt x="1156" y="15"/>
                    <a:pt x="1152" y="19"/>
                    <a:pt x="1148" y="20"/>
                  </a:cubicBezTo>
                  <a:cubicBezTo>
                    <a:pt x="1144" y="20"/>
                    <a:pt x="1140" y="20"/>
                    <a:pt x="1136" y="21"/>
                  </a:cubicBezTo>
                  <a:cubicBezTo>
                    <a:pt x="1133" y="21"/>
                    <a:pt x="1131" y="21"/>
                    <a:pt x="1128" y="22"/>
                  </a:cubicBezTo>
                  <a:cubicBezTo>
                    <a:pt x="1121" y="22"/>
                    <a:pt x="1114" y="23"/>
                    <a:pt x="1108" y="24"/>
                  </a:cubicBezTo>
                  <a:cubicBezTo>
                    <a:pt x="1105" y="25"/>
                    <a:pt x="1102" y="25"/>
                    <a:pt x="1100" y="26"/>
                  </a:cubicBezTo>
                  <a:cubicBezTo>
                    <a:pt x="1097" y="26"/>
                    <a:pt x="1094" y="27"/>
                    <a:pt x="1091" y="27"/>
                  </a:cubicBezTo>
                  <a:cubicBezTo>
                    <a:pt x="1085" y="28"/>
                    <a:pt x="1078" y="30"/>
                    <a:pt x="1072" y="31"/>
                  </a:cubicBezTo>
                  <a:cubicBezTo>
                    <a:pt x="1069" y="32"/>
                    <a:pt x="1067" y="32"/>
                    <a:pt x="1064" y="33"/>
                  </a:cubicBezTo>
                  <a:cubicBezTo>
                    <a:pt x="1057" y="35"/>
                    <a:pt x="1051" y="36"/>
                    <a:pt x="1044" y="38"/>
                  </a:cubicBezTo>
                  <a:cubicBezTo>
                    <a:pt x="1042" y="39"/>
                    <a:pt x="1040" y="39"/>
                    <a:pt x="1038" y="40"/>
                  </a:cubicBezTo>
                  <a:cubicBezTo>
                    <a:pt x="1038" y="40"/>
                    <a:pt x="1038" y="40"/>
                    <a:pt x="1038" y="40"/>
                  </a:cubicBezTo>
                  <a:cubicBezTo>
                    <a:pt x="1003" y="50"/>
                    <a:pt x="968" y="64"/>
                    <a:pt x="937" y="80"/>
                  </a:cubicBezTo>
                  <a:cubicBezTo>
                    <a:pt x="906" y="96"/>
                    <a:pt x="878" y="115"/>
                    <a:pt x="851" y="136"/>
                  </a:cubicBezTo>
                  <a:cubicBezTo>
                    <a:pt x="850" y="137"/>
                    <a:pt x="848" y="138"/>
                    <a:pt x="846" y="138"/>
                  </a:cubicBezTo>
                  <a:close/>
                  <a:moveTo>
                    <a:pt x="1531" y="125"/>
                  </a:moveTo>
                  <a:cubicBezTo>
                    <a:pt x="1530" y="125"/>
                    <a:pt x="1528" y="124"/>
                    <a:pt x="1526" y="123"/>
                  </a:cubicBezTo>
                  <a:cubicBezTo>
                    <a:pt x="1497" y="101"/>
                    <a:pt x="1465" y="82"/>
                    <a:pt x="1431" y="67"/>
                  </a:cubicBezTo>
                  <a:cubicBezTo>
                    <a:pt x="1431" y="67"/>
                    <a:pt x="1431" y="67"/>
                    <a:pt x="1431" y="67"/>
                  </a:cubicBezTo>
                  <a:cubicBezTo>
                    <a:pt x="1414" y="60"/>
                    <a:pt x="1398" y="53"/>
                    <a:pt x="1381" y="48"/>
                  </a:cubicBezTo>
                  <a:cubicBezTo>
                    <a:pt x="1345" y="35"/>
                    <a:pt x="1308" y="27"/>
                    <a:pt x="1270" y="22"/>
                  </a:cubicBezTo>
                  <a:cubicBezTo>
                    <a:pt x="1255" y="20"/>
                    <a:pt x="1240" y="19"/>
                    <a:pt x="1226" y="18"/>
                  </a:cubicBezTo>
                  <a:cubicBezTo>
                    <a:pt x="1221" y="18"/>
                    <a:pt x="1217" y="14"/>
                    <a:pt x="1218" y="9"/>
                  </a:cubicBezTo>
                  <a:cubicBezTo>
                    <a:pt x="1218" y="5"/>
                    <a:pt x="1222" y="1"/>
                    <a:pt x="1227" y="1"/>
                  </a:cubicBezTo>
                  <a:cubicBezTo>
                    <a:pt x="1242" y="2"/>
                    <a:pt x="1257" y="3"/>
                    <a:pt x="1272" y="5"/>
                  </a:cubicBezTo>
                  <a:cubicBezTo>
                    <a:pt x="1311" y="10"/>
                    <a:pt x="1350" y="19"/>
                    <a:pt x="1386" y="32"/>
                  </a:cubicBezTo>
                  <a:cubicBezTo>
                    <a:pt x="1404" y="37"/>
                    <a:pt x="1421" y="44"/>
                    <a:pt x="1437" y="51"/>
                  </a:cubicBezTo>
                  <a:cubicBezTo>
                    <a:pt x="1437" y="51"/>
                    <a:pt x="1438" y="52"/>
                    <a:pt x="1438" y="52"/>
                  </a:cubicBezTo>
                  <a:cubicBezTo>
                    <a:pt x="1473" y="67"/>
                    <a:pt x="1506" y="87"/>
                    <a:pt x="1536" y="110"/>
                  </a:cubicBezTo>
                  <a:cubicBezTo>
                    <a:pt x="1540" y="113"/>
                    <a:pt x="1541" y="118"/>
                    <a:pt x="1538" y="122"/>
                  </a:cubicBezTo>
                  <a:cubicBezTo>
                    <a:pt x="1537" y="124"/>
                    <a:pt x="1534" y="125"/>
                    <a:pt x="1531" y="125"/>
                  </a:cubicBezTo>
                  <a:close/>
                  <a:moveTo>
                    <a:pt x="2623" y="103"/>
                  </a:moveTo>
                  <a:cubicBezTo>
                    <a:pt x="2620" y="103"/>
                    <a:pt x="2618" y="101"/>
                    <a:pt x="2616" y="99"/>
                  </a:cubicBezTo>
                  <a:cubicBezTo>
                    <a:pt x="2614" y="95"/>
                    <a:pt x="2615" y="89"/>
                    <a:pt x="2619" y="87"/>
                  </a:cubicBezTo>
                  <a:cubicBezTo>
                    <a:pt x="2625" y="83"/>
                    <a:pt x="2632" y="79"/>
                    <a:pt x="2638" y="75"/>
                  </a:cubicBezTo>
                  <a:cubicBezTo>
                    <a:pt x="2642" y="73"/>
                    <a:pt x="2648" y="74"/>
                    <a:pt x="2650" y="78"/>
                  </a:cubicBezTo>
                  <a:cubicBezTo>
                    <a:pt x="2652" y="82"/>
                    <a:pt x="2651" y="88"/>
                    <a:pt x="2647" y="90"/>
                  </a:cubicBezTo>
                  <a:cubicBezTo>
                    <a:pt x="2640" y="94"/>
                    <a:pt x="2634" y="97"/>
                    <a:pt x="2628" y="101"/>
                  </a:cubicBezTo>
                  <a:cubicBezTo>
                    <a:pt x="2626" y="102"/>
                    <a:pt x="2625" y="103"/>
                    <a:pt x="2623" y="103"/>
                  </a:cubicBezTo>
                  <a:close/>
                  <a:moveTo>
                    <a:pt x="2668" y="78"/>
                  </a:moveTo>
                  <a:cubicBezTo>
                    <a:pt x="2664" y="78"/>
                    <a:pt x="2661" y="76"/>
                    <a:pt x="2660" y="73"/>
                  </a:cubicBezTo>
                  <a:cubicBezTo>
                    <a:pt x="2658" y="69"/>
                    <a:pt x="2659" y="64"/>
                    <a:pt x="2664" y="61"/>
                  </a:cubicBezTo>
                  <a:cubicBezTo>
                    <a:pt x="2694" y="46"/>
                    <a:pt x="2728" y="33"/>
                    <a:pt x="2763" y="23"/>
                  </a:cubicBezTo>
                  <a:cubicBezTo>
                    <a:pt x="2799" y="13"/>
                    <a:pt x="2835" y="6"/>
                    <a:pt x="2873" y="3"/>
                  </a:cubicBezTo>
                  <a:cubicBezTo>
                    <a:pt x="2873" y="3"/>
                    <a:pt x="2873" y="3"/>
                    <a:pt x="2873" y="3"/>
                  </a:cubicBezTo>
                  <a:cubicBezTo>
                    <a:pt x="2910" y="0"/>
                    <a:pt x="2949" y="0"/>
                    <a:pt x="2987" y="4"/>
                  </a:cubicBezTo>
                  <a:cubicBezTo>
                    <a:pt x="2992" y="4"/>
                    <a:pt x="2995" y="8"/>
                    <a:pt x="2995" y="13"/>
                  </a:cubicBezTo>
                  <a:cubicBezTo>
                    <a:pt x="2994" y="18"/>
                    <a:pt x="2990" y="21"/>
                    <a:pt x="2985" y="21"/>
                  </a:cubicBezTo>
                  <a:cubicBezTo>
                    <a:pt x="2948" y="17"/>
                    <a:pt x="2911" y="17"/>
                    <a:pt x="2874" y="20"/>
                  </a:cubicBezTo>
                  <a:cubicBezTo>
                    <a:pt x="2838" y="23"/>
                    <a:pt x="2802" y="29"/>
                    <a:pt x="2768" y="39"/>
                  </a:cubicBezTo>
                  <a:cubicBezTo>
                    <a:pt x="2733" y="49"/>
                    <a:pt x="2701" y="62"/>
                    <a:pt x="2671" y="77"/>
                  </a:cubicBezTo>
                  <a:cubicBezTo>
                    <a:pt x="2670" y="77"/>
                    <a:pt x="2669" y="78"/>
                    <a:pt x="2668" y="78"/>
                  </a:cubicBezTo>
                  <a:close/>
                  <a:moveTo>
                    <a:pt x="3037" y="28"/>
                  </a:moveTo>
                  <a:cubicBezTo>
                    <a:pt x="3036" y="28"/>
                    <a:pt x="3035" y="28"/>
                    <a:pt x="3035" y="28"/>
                  </a:cubicBezTo>
                  <a:cubicBezTo>
                    <a:pt x="3028" y="27"/>
                    <a:pt x="3020" y="25"/>
                    <a:pt x="3013" y="24"/>
                  </a:cubicBezTo>
                  <a:cubicBezTo>
                    <a:pt x="3008" y="23"/>
                    <a:pt x="3005" y="19"/>
                    <a:pt x="3006" y="15"/>
                  </a:cubicBezTo>
                  <a:cubicBezTo>
                    <a:pt x="3007" y="10"/>
                    <a:pt x="3011" y="7"/>
                    <a:pt x="3016" y="7"/>
                  </a:cubicBezTo>
                  <a:cubicBezTo>
                    <a:pt x="3023" y="9"/>
                    <a:pt x="3031" y="10"/>
                    <a:pt x="3038" y="11"/>
                  </a:cubicBezTo>
                  <a:cubicBezTo>
                    <a:pt x="3043" y="12"/>
                    <a:pt x="3046" y="17"/>
                    <a:pt x="3045" y="21"/>
                  </a:cubicBezTo>
                  <a:cubicBezTo>
                    <a:pt x="3044" y="25"/>
                    <a:pt x="3041" y="28"/>
                    <a:pt x="3037" y="28"/>
                  </a:cubicBezTo>
                  <a:close/>
                  <a:moveTo>
                    <a:pt x="1175" y="18"/>
                  </a:moveTo>
                  <a:cubicBezTo>
                    <a:pt x="1171" y="18"/>
                    <a:pt x="1167" y="14"/>
                    <a:pt x="1167" y="10"/>
                  </a:cubicBezTo>
                  <a:cubicBezTo>
                    <a:pt x="1167" y="5"/>
                    <a:pt x="1170" y="1"/>
                    <a:pt x="1175" y="1"/>
                  </a:cubicBezTo>
                  <a:cubicBezTo>
                    <a:pt x="1182" y="1"/>
                    <a:pt x="1190" y="1"/>
                    <a:pt x="1197" y="1"/>
                  </a:cubicBezTo>
                  <a:cubicBezTo>
                    <a:pt x="1198" y="1"/>
                    <a:pt x="1198" y="1"/>
                    <a:pt x="1198" y="1"/>
                  </a:cubicBezTo>
                  <a:cubicBezTo>
                    <a:pt x="1203" y="1"/>
                    <a:pt x="1206" y="4"/>
                    <a:pt x="1206" y="9"/>
                  </a:cubicBezTo>
                  <a:cubicBezTo>
                    <a:pt x="1206" y="14"/>
                    <a:pt x="1203" y="18"/>
                    <a:pt x="1198" y="18"/>
                  </a:cubicBezTo>
                  <a:cubicBezTo>
                    <a:pt x="1197" y="18"/>
                    <a:pt x="1197" y="18"/>
                    <a:pt x="1197" y="18"/>
                  </a:cubicBezTo>
                  <a:cubicBezTo>
                    <a:pt x="1190" y="18"/>
                    <a:pt x="1183" y="18"/>
                    <a:pt x="1176" y="18"/>
                  </a:cubicBezTo>
                  <a:cubicBezTo>
                    <a:pt x="1175" y="18"/>
                    <a:pt x="1175" y="18"/>
                    <a:pt x="117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5FDE86B-0715-498B-B35B-3E904C0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8145" y="16800342"/>
              <a:ext cx="11029950" cy="2805113"/>
            </a:xfrm>
            <a:custGeom>
              <a:avLst/>
              <a:gdLst>
                <a:gd name="T0" fmla="*/ 2201 w 3473"/>
                <a:gd name="T1" fmla="*/ 851 h 881"/>
                <a:gd name="T2" fmla="*/ 2206 w 3473"/>
                <a:gd name="T3" fmla="*/ 867 h 881"/>
                <a:gd name="T4" fmla="*/ 328 w 3473"/>
                <a:gd name="T5" fmla="*/ 871 h 881"/>
                <a:gd name="T6" fmla="*/ 496 w 3473"/>
                <a:gd name="T7" fmla="*/ 844 h 881"/>
                <a:gd name="T8" fmla="*/ 388 w 3473"/>
                <a:gd name="T9" fmla="*/ 881 h 881"/>
                <a:gd name="T10" fmla="*/ 2063 w 3473"/>
                <a:gd name="T11" fmla="*/ 880 h 881"/>
                <a:gd name="T12" fmla="*/ 80 w 3473"/>
                <a:gd name="T13" fmla="*/ 741 h 881"/>
                <a:gd name="T14" fmla="*/ 309 w 3473"/>
                <a:gd name="T15" fmla="*/ 877 h 881"/>
                <a:gd name="T16" fmla="*/ 1794 w 3473"/>
                <a:gd name="T17" fmla="*/ 721 h 881"/>
                <a:gd name="T18" fmla="*/ 2013 w 3473"/>
                <a:gd name="T19" fmla="*/ 873 h 881"/>
                <a:gd name="T20" fmla="*/ 2355 w 3473"/>
                <a:gd name="T21" fmla="*/ 783 h 881"/>
                <a:gd name="T22" fmla="*/ 644 w 3473"/>
                <a:gd name="T23" fmla="*/ 766 h 881"/>
                <a:gd name="T24" fmla="*/ 650 w 3473"/>
                <a:gd name="T25" fmla="*/ 763 h 881"/>
                <a:gd name="T26" fmla="*/ 2449 w 3473"/>
                <a:gd name="T27" fmla="*/ 501 h 881"/>
                <a:gd name="T28" fmla="*/ 2448 w 3473"/>
                <a:gd name="T29" fmla="*/ 639 h 881"/>
                <a:gd name="T30" fmla="*/ 64 w 3473"/>
                <a:gd name="T31" fmla="*/ 701 h 881"/>
                <a:gd name="T32" fmla="*/ 710 w 3473"/>
                <a:gd name="T33" fmla="*/ 611 h 881"/>
                <a:gd name="T34" fmla="*/ 737 w 3473"/>
                <a:gd name="T35" fmla="*/ 521 h 881"/>
                <a:gd name="T36" fmla="*/ 1772 w 3473"/>
                <a:gd name="T37" fmla="*/ 700 h 881"/>
                <a:gd name="T38" fmla="*/ 3465 w 3473"/>
                <a:gd name="T39" fmla="*/ 696 h 881"/>
                <a:gd name="T40" fmla="*/ 36 w 3473"/>
                <a:gd name="T41" fmla="*/ 684 h 881"/>
                <a:gd name="T42" fmla="*/ 1 w 3473"/>
                <a:gd name="T43" fmla="*/ 521 h 881"/>
                <a:gd name="T44" fmla="*/ 18 w 3473"/>
                <a:gd name="T45" fmla="*/ 527 h 881"/>
                <a:gd name="T46" fmla="*/ 47 w 3473"/>
                <a:gd name="T47" fmla="*/ 688 h 881"/>
                <a:gd name="T48" fmla="*/ 1726 w 3473"/>
                <a:gd name="T49" fmla="*/ 454 h 881"/>
                <a:gd name="T50" fmla="*/ 1745 w 3473"/>
                <a:gd name="T51" fmla="*/ 495 h 881"/>
                <a:gd name="T52" fmla="*/ 3456 w 3473"/>
                <a:gd name="T53" fmla="*/ 510 h 881"/>
                <a:gd name="T54" fmla="*/ 3458 w 3473"/>
                <a:gd name="T55" fmla="*/ 375 h 881"/>
                <a:gd name="T56" fmla="*/ 3465 w 3473"/>
                <a:gd name="T57" fmla="*/ 645 h 881"/>
                <a:gd name="T58" fmla="*/ 2459 w 3473"/>
                <a:gd name="T59" fmla="*/ 471 h 881"/>
                <a:gd name="T60" fmla="*/ 745 w 3473"/>
                <a:gd name="T61" fmla="*/ 418 h 881"/>
                <a:gd name="T62" fmla="*/ 2484 w 3473"/>
                <a:gd name="T63" fmla="*/ 312 h 881"/>
                <a:gd name="T64" fmla="*/ 2500 w 3473"/>
                <a:gd name="T65" fmla="*/ 318 h 881"/>
                <a:gd name="T66" fmla="*/ 17 w 3473"/>
                <a:gd name="T67" fmla="*/ 397 h 881"/>
                <a:gd name="T68" fmla="*/ 812 w 3473"/>
                <a:gd name="T69" fmla="*/ 208 h 881"/>
                <a:gd name="T70" fmla="*/ 742 w 3473"/>
                <a:gd name="T71" fmla="*/ 397 h 881"/>
                <a:gd name="T72" fmla="*/ 1720 w 3473"/>
                <a:gd name="T73" fmla="*/ 382 h 881"/>
                <a:gd name="T74" fmla="*/ 3450 w 3473"/>
                <a:gd name="T75" fmla="*/ 347 h 881"/>
                <a:gd name="T76" fmla="*/ 17 w 3473"/>
                <a:gd name="T77" fmla="*/ 346 h 881"/>
                <a:gd name="T78" fmla="*/ 1550 w 3473"/>
                <a:gd name="T79" fmla="*/ 123 h 881"/>
                <a:gd name="T80" fmla="*/ 1706 w 3473"/>
                <a:gd name="T81" fmla="*/ 333 h 881"/>
                <a:gd name="T82" fmla="*/ 3257 w 3473"/>
                <a:gd name="T83" fmla="*/ 97 h 881"/>
                <a:gd name="T84" fmla="*/ 3425 w 3473"/>
                <a:gd name="T85" fmla="*/ 310 h 881"/>
                <a:gd name="T86" fmla="*/ 2592 w 3473"/>
                <a:gd name="T87" fmla="*/ 166 h 881"/>
                <a:gd name="T88" fmla="*/ 882 w 3473"/>
                <a:gd name="T89" fmla="*/ 149 h 881"/>
                <a:gd name="T90" fmla="*/ 2873 w 3473"/>
                <a:gd name="T91" fmla="*/ 16 h 881"/>
                <a:gd name="T92" fmla="*/ 914 w 3473"/>
                <a:gd name="T93" fmla="*/ 114 h 881"/>
                <a:gd name="T94" fmla="*/ 1139 w 3473"/>
                <a:gd name="T95" fmla="*/ 8 h 881"/>
                <a:gd name="T96" fmla="*/ 1133 w 3473"/>
                <a:gd name="T97" fmla="*/ 27 h 881"/>
                <a:gd name="T98" fmla="*/ 921 w 3473"/>
                <a:gd name="T99" fmla="*/ 117 h 881"/>
                <a:gd name="T100" fmla="*/ 1532 w 3473"/>
                <a:gd name="T101" fmla="*/ 108 h 881"/>
                <a:gd name="T102" fmla="*/ 3245 w 3473"/>
                <a:gd name="T103" fmla="*/ 79 h 881"/>
                <a:gd name="T104" fmla="*/ 1301 w 3473"/>
                <a:gd name="T105" fmla="*/ 22 h 881"/>
                <a:gd name="T106" fmla="*/ 1493 w 3473"/>
                <a:gd name="T107" fmla="*/ 66 h 881"/>
                <a:gd name="T108" fmla="*/ 3025 w 3473"/>
                <a:gd name="T109" fmla="*/ 21 h 881"/>
                <a:gd name="T110" fmla="*/ 3199 w 3473"/>
                <a:gd name="T111" fmla="*/ 54 h 881"/>
                <a:gd name="T112" fmla="*/ 2916 w 3473"/>
                <a:gd name="T113" fmla="*/ 19 h 881"/>
                <a:gd name="T114" fmla="*/ 1220 w 3473"/>
                <a:gd name="T115" fmla="*/ 9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3" h="881">
                  <a:moveTo>
                    <a:pt x="2097" y="881"/>
                  </a:moveTo>
                  <a:cubicBezTo>
                    <a:pt x="2095" y="881"/>
                    <a:pt x="2093" y="881"/>
                    <a:pt x="2091" y="881"/>
                  </a:cubicBezTo>
                  <a:cubicBezTo>
                    <a:pt x="2087" y="881"/>
                    <a:pt x="2083" y="877"/>
                    <a:pt x="2083" y="873"/>
                  </a:cubicBezTo>
                  <a:cubicBezTo>
                    <a:pt x="2083" y="868"/>
                    <a:pt x="2087" y="864"/>
                    <a:pt x="2091" y="864"/>
                  </a:cubicBezTo>
                  <a:cubicBezTo>
                    <a:pt x="2091" y="864"/>
                    <a:pt x="2091" y="864"/>
                    <a:pt x="2091" y="864"/>
                  </a:cubicBezTo>
                  <a:cubicBezTo>
                    <a:pt x="2097" y="864"/>
                    <a:pt x="2102" y="864"/>
                    <a:pt x="2107" y="864"/>
                  </a:cubicBezTo>
                  <a:cubicBezTo>
                    <a:pt x="2134" y="864"/>
                    <a:pt x="2160" y="860"/>
                    <a:pt x="2184" y="855"/>
                  </a:cubicBezTo>
                  <a:cubicBezTo>
                    <a:pt x="2190" y="854"/>
                    <a:pt x="2196" y="852"/>
                    <a:pt x="2201" y="851"/>
                  </a:cubicBezTo>
                  <a:cubicBezTo>
                    <a:pt x="2221" y="845"/>
                    <a:pt x="2240" y="838"/>
                    <a:pt x="2258" y="830"/>
                  </a:cubicBezTo>
                  <a:cubicBezTo>
                    <a:pt x="2281" y="820"/>
                    <a:pt x="2303" y="807"/>
                    <a:pt x="2323" y="791"/>
                  </a:cubicBezTo>
                  <a:cubicBezTo>
                    <a:pt x="2325" y="790"/>
                    <a:pt x="2327" y="788"/>
                    <a:pt x="2329" y="787"/>
                  </a:cubicBezTo>
                  <a:cubicBezTo>
                    <a:pt x="2332" y="784"/>
                    <a:pt x="2338" y="785"/>
                    <a:pt x="2340" y="788"/>
                  </a:cubicBezTo>
                  <a:cubicBezTo>
                    <a:pt x="2343" y="792"/>
                    <a:pt x="2343" y="797"/>
                    <a:pt x="2339" y="800"/>
                  </a:cubicBezTo>
                  <a:cubicBezTo>
                    <a:pt x="2337" y="802"/>
                    <a:pt x="2335" y="803"/>
                    <a:pt x="2333" y="805"/>
                  </a:cubicBezTo>
                  <a:cubicBezTo>
                    <a:pt x="2312" y="821"/>
                    <a:pt x="2289" y="835"/>
                    <a:pt x="2265" y="846"/>
                  </a:cubicBezTo>
                  <a:cubicBezTo>
                    <a:pt x="2246" y="854"/>
                    <a:pt x="2226" y="861"/>
                    <a:pt x="2206" y="867"/>
                  </a:cubicBezTo>
                  <a:cubicBezTo>
                    <a:pt x="2206" y="867"/>
                    <a:pt x="2206" y="867"/>
                    <a:pt x="2205" y="867"/>
                  </a:cubicBezTo>
                  <a:cubicBezTo>
                    <a:pt x="2200" y="869"/>
                    <a:pt x="2194" y="870"/>
                    <a:pt x="2188" y="871"/>
                  </a:cubicBezTo>
                  <a:cubicBezTo>
                    <a:pt x="2163" y="877"/>
                    <a:pt x="2135" y="881"/>
                    <a:pt x="2107" y="881"/>
                  </a:cubicBezTo>
                  <a:cubicBezTo>
                    <a:pt x="2104" y="881"/>
                    <a:pt x="2100" y="881"/>
                    <a:pt x="2097" y="881"/>
                  </a:cubicBezTo>
                  <a:close/>
                  <a:moveTo>
                    <a:pt x="360" y="881"/>
                  </a:moveTo>
                  <a:cubicBezTo>
                    <a:pt x="359" y="881"/>
                    <a:pt x="359" y="881"/>
                    <a:pt x="359" y="881"/>
                  </a:cubicBezTo>
                  <a:cubicBezTo>
                    <a:pt x="352" y="881"/>
                    <a:pt x="344" y="881"/>
                    <a:pt x="336" y="880"/>
                  </a:cubicBezTo>
                  <a:cubicBezTo>
                    <a:pt x="332" y="880"/>
                    <a:pt x="328" y="876"/>
                    <a:pt x="328" y="871"/>
                  </a:cubicBezTo>
                  <a:cubicBezTo>
                    <a:pt x="329" y="866"/>
                    <a:pt x="333" y="863"/>
                    <a:pt x="338" y="863"/>
                  </a:cubicBezTo>
                  <a:cubicBezTo>
                    <a:pt x="345" y="864"/>
                    <a:pt x="352" y="864"/>
                    <a:pt x="360" y="864"/>
                  </a:cubicBezTo>
                  <a:cubicBezTo>
                    <a:pt x="364" y="864"/>
                    <a:pt x="368" y="868"/>
                    <a:pt x="368" y="873"/>
                  </a:cubicBezTo>
                  <a:cubicBezTo>
                    <a:pt x="368" y="878"/>
                    <a:pt x="364" y="881"/>
                    <a:pt x="360" y="881"/>
                  </a:cubicBezTo>
                  <a:close/>
                  <a:moveTo>
                    <a:pt x="388" y="881"/>
                  </a:moveTo>
                  <a:cubicBezTo>
                    <a:pt x="383" y="881"/>
                    <a:pt x="380" y="877"/>
                    <a:pt x="379" y="873"/>
                  </a:cubicBezTo>
                  <a:cubicBezTo>
                    <a:pt x="379" y="868"/>
                    <a:pt x="383" y="864"/>
                    <a:pt x="387" y="864"/>
                  </a:cubicBezTo>
                  <a:cubicBezTo>
                    <a:pt x="425" y="862"/>
                    <a:pt x="461" y="855"/>
                    <a:pt x="496" y="844"/>
                  </a:cubicBezTo>
                  <a:cubicBezTo>
                    <a:pt x="508" y="839"/>
                    <a:pt x="521" y="835"/>
                    <a:pt x="533" y="829"/>
                  </a:cubicBezTo>
                  <a:cubicBezTo>
                    <a:pt x="565" y="814"/>
                    <a:pt x="594" y="794"/>
                    <a:pt x="619" y="771"/>
                  </a:cubicBezTo>
                  <a:cubicBezTo>
                    <a:pt x="622" y="768"/>
                    <a:pt x="627" y="768"/>
                    <a:pt x="631" y="772"/>
                  </a:cubicBezTo>
                  <a:cubicBezTo>
                    <a:pt x="634" y="775"/>
                    <a:pt x="634" y="780"/>
                    <a:pt x="630" y="784"/>
                  </a:cubicBezTo>
                  <a:cubicBezTo>
                    <a:pt x="604" y="808"/>
                    <a:pt x="574" y="828"/>
                    <a:pt x="540" y="844"/>
                  </a:cubicBezTo>
                  <a:cubicBezTo>
                    <a:pt x="527" y="850"/>
                    <a:pt x="515" y="855"/>
                    <a:pt x="501" y="860"/>
                  </a:cubicBezTo>
                  <a:cubicBezTo>
                    <a:pt x="465" y="872"/>
                    <a:pt x="427" y="879"/>
                    <a:pt x="388" y="881"/>
                  </a:cubicBezTo>
                  <a:cubicBezTo>
                    <a:pt x="388" y="881"/>
                    <a:pt x="388" y="881"/>
                    <a:pt x="388" y="881"/>
                  </a:cubicBezTo>
                  <a:close/>
                  <a:moveTo>
                    <a:pt x="2063" y="880"/>
                  </a:moveTo>
                  <a:cubicBezTo>
                    <a:pt x="2063" y="880"/>
                    <a:pt x="2063" y="880"/>
                    <a:pt x="2062" y="880"/>
                  </a:cubicBezTo>
                  <a:cubicBezTo>
                    <a:pt x="2055" y="879"/>
                    <a:pt x="2047" y="879"/>
                    <a:pt x="2039" y="878"/>
                  </a:cubicBezTo>
                  <a:cubicBezTo>
                    <a:pt x="2035" y="877"/>
                    <a:pt x="2032" y="873"/>
                    <a:pt x="2032" y="868"/>
                  </a:cubicBezTo>
                  <a:cubicBezTo>
                    <a:pt x="2033" y="863"/>
                    <a:pt x="2037" y="860"/>
                    <a:pt x="2042" y="861"/>
                  </a:cubicBezTo>
                  <a:cubicBezTo>
                    <a:pt x="2049" y="862"/>
                    <a:pt x="2056" y="863"/>
                    <a:pt x="2064" y="863"/>
                  </a:cubicBezTo>
                  <a:cubicBezTo>
                    <a:pt x="2068" y="863"/>
                    <a:pt x="2072" y="868"/>
                    <a:pt x="2072" y="872"/>
                  </a:cubicBezTo>
                  <a:cubicBezTo>
                    <a:pt x="2071" y="877"/>
                    <a:pt x="2068" y="880"/>
                    <a:pt x="2063" y="880"/>
                  </a:cubicBezTo>
                  <a:close/>
                  <a:moveTo>
                    <a:pt x="309" y="877"/>
                  </a:moveTo>
                  <a:cubicBezTo>
                    <a:pt x="308" y="877"/>
                    <a:pt x="308" y="877"/>
                    <a:pt x="308" y="877"/>
                  </a:cubicBezTo>
                  <a:cubicBezTo>
                    <a:pt x="278" y="873"/>
                    <a:pt x="249" y="865"/>
                    <a:pt x="222" y="854"/>
                  </a:cubicBezTo>
                  <a:cubicBezTo>
                    <a:pt x="203" y="847"/>
                    <a:pt x="184" y="838"/>
                    <a:pt x="167" y="828"/>
                  </a:cubicBezTo>
                  <a:cubicBezTo>
                    <a:pt x="167" y="828"/>
                    <a:pt x="166" y="828"/>
                    <a:pt x="166" y="828"/>
                  </a:cubicBezTo>
                  <a:cubicBezTo>
                    <a:pt x="138" y="811"/>
                    <a:pt x="113" y="790"/>
                    <a:pt x="91" y="766"/>
                  </a:cubicBezTo>
                  <a:cubicBezTo>
                    <a:pt x="87" y="762"/>
                    <a:pt x="83" y="757"/>
                    <a:pt x="79" y="753"/>
                  </a:cubicBezTo>
                  <a:cubicBezTo>
                    <a:pt x="76" y="749"/>
                    <a:pt x="76" y="744"/>
                    <a:pt x="80" y="741"/>
                  </a:cubicBezTo>
                  <a:cubicBezTo>
                    <a:pt x="84" y="738"/>
                    <a:pt x="89" y="738"/>
                    <a:pt x="92" y="742"/>
                  </a:cubicBezTo>
                  <a:cubicBezTo>
                    <a:pt x="96" y="746"/>
                    <a:pt x="99" y="751"/>
                    <a:pt x="103" y="755"/>
                  </a:cubicBezTo>
                  <a:cubicBezTo>
                    <a:pt x="124" y="777"/>
                    <a:pt x="148" y="797"/>
                    <a:pt x="175" y="813"/>
                  </a:cubicBezTo>
                  <a:cubicBezTo>
                    <a:pt x="175" y="813"/>
                    <a:pt x="175" y="813"/>
                    <a:pt x="175" y="813"/>
                  </a:cubicBezTo>
                  <a:cubicBezTo>
                    <a:pt x="192" y="823"/>
                    <a:pt x="210" y="832"/>
                    <a:pt x="228" y="839"/>
                  </a:cubicBezTo>
                  <a:cubicBezTo>
                    <a:pt x="254" y="849"/>
                    <a:pt x="282" y="856"/>
                    <a:pt x="310" y="860"/>
                  </a:cubicBezTo>
                  <a:cubicBezTo>
                    <a:pt x="315" y="861"/>
                    <a:pt x="318" y="865"/>
                    <a:pt x="317" y="870"/>
                  </a:cubicBezTo>
                  <a:cubicBezTo>
                    <a:pt x="317" y="874"/>
                    <a:pt x="313" y="877"/>
                    <a:pt x="309" y="877"/>
                  </a:cubicBezTo>
                  <a:close/>
                  <a:moveTo>
                    <a:pt x="2013" y="873"/>
                  </a:moveTo>
                  <a:cubicBezTo>
                    <a:pt x="2012" y="873"/>
                    <a:pt x="2012" y="873"/>
                    <a:pt x="2011" y="873"/>
                  </a:cubicBezTo>
                  <a:cubicBezTo>
                    <a:pt x="1961" y="862"/>
                    <a:pt x="1915" y="842"/>
                    <a:pt x="1876" y="816"/>
                  </a:cubicBezTo>
                  <a:cubicBezTo>
                    <a:pt x="1875" y="815"/>
                    <a:pt x="1874" y="815"/>
                    <a:pt x="1873" y="814"/>
                  </a:cubicBezTo>
                  <a:cubicBezTo>
                    <a:pt x="1873" y="814"/>
                    <a:pt x="1873" y="814"/>
                    <a:pt x="1873" y="814"/>
                  </a:cubicBezTo>
                  <a:cubicBezTo>
                    <a:pt x="1852" y="799"/>
                    <a:pt x="1833" y="782"/>
                    <a:pt x="1817" y="764"/>
                  </a:cubicBezTo>
                  <a:cubicBezTo>
                    <a:pt x="1808" y="754"/>
                    <a:pt x="1799" y="743"/>
                    <a:pt x="1792" y="732"/>
                  </a:cubicBezTo>
                  <a:cubicBezTo>
                    <a:pt x="1789" y="729"/>
                    <a:pt x="1790" y="723"/>
                    <a:pt x="1794" y="721"/>
                  </a:cubicBezTo>
                  <a:cubicBezTo>
                    <a:pt x="1798" y="718"/>
                    <a:pt x="1803" y="719"/>
                    <a:pt x="1806" y="723"/>
                  </a:cubicBezTo>
                  <a:cubicBezTo>
                    <a:pt x="1813" y="733"/>
                    <a:pt x="1821" y="743"/>
                    <a:pt x="1829" y="753"/>
                  </a:cubicBezTo>
                  <a:cubicBezTo>
                    <a:pt x="1845" y="770"/>
                    <a:pt x="1863" y="786"/>
                    <a:pt x="1883" y="800"/>
                  </a:cubicBezTo>
                  <a:cubicBezTo>
                    <a:pt x="1883" y="800"/>
                    <a:pt x="1883" y="800"/>
                    <a:pt x="1883" y="800"/>
                  </a:cubicBezTo>
                  <a:cubicBezTo>
                    <a:pt x="1886" y="802"/>
                    <a:pt x="1886" y="802"/>
                    <a:pt x="1886" y="802"/>
                  </a:cubicBezTo>
                  <a:cubicBezTo>
                    <a:pt x="1923" y="827"/>
                    <a:pt x="1967" y="846"/>
                    <a:pt x="2015" y="856"/>
                  </a:cubicBezTo>
                  <a:cubicBezTo>
                    <a:pt x="2019" y="857"/>
                    <a:pt x="2022" y="861"/>
                    <a:pt x="2021" y="866"/>
                  </a:cubicBezTo>
                  <a:cubicBezTo>
                    <a:pt x="2020" y="870"/>
                    <a:pt x="2017" y="873"/>
                    <a:pt x="2013" y="873"/>
                  </a:cubicBezTo>
                  <a:close/>
                  <a:moveTo>
                    <a:pt x="3465" y="837"/>
                  </a:moveTo>
                  <a:cubicBezTo>
                    <a:pt x="3460" y="837"/>
                    <a:pt x="3457" y="833"/>
                    <a:pt x="3457" y="828"/>
                  </a:cubicBezTo>
                  <a:cubicBezTo>
                    <a:pt x="3457" y="715"/>
                    <a:pt x="3457" y="715"/>
                    <a:pt x="3457" y="715"/>
                  </a:cubicBezTo>
                  <a:cubicBezTo>
                    <a:pt x="3457" y="711"/>
                    <a:pt x="3460" y="707"/>
                    <a:pt x="3465" y="707"/>
                  </a:cubicBezTo>
                  <a:cubicBezTo>
                    <a:pt x="3470" y="707"/>
                    <a:pt x="3473" y="711"/>
                    <a:pt x="3473" y="715"/>
                  </a:cubicBezTo>
                  <a:cubicBezTo>
                    <a:pt x="3473" y="828"/>
                    <a:pt x="3473" y="828"/>
                    <a:pt x="3473" y="828"/>
                  </a:cubicBezTo>
                  <a:cubicBezTo>
                    <a:pt x="3473" y="833"/>
                    <a:pt x="3470" y="837"/>
                    <a:pt x="3465" y="837"/>
                  </a:cubicBezTo>
                  <a:close/>
                  <a:moveTo>
                    <a:pt x="2355" y="783"/>
                  </a:moveTo>
                  <a:cubicBezTo>
                    <a:pt x="2353" y="783"/>
                    <a:pt x="2351" y="782"/>
                    <a:pt x="2349" y="781"/>
                  </a:cubicBezTo>
                  <a:cubicBezTo>
                    <a:pt x="2346" y="777"/>
                    <a:pt x="2346" y="772"/>
                    <a:pt x="2349" y="769"/>
                  </a:cubicBezTo>
                  <a:cubicBezTo>
                    <a:pt x="2355" y="764"/>
                    <a:pt x="2360" y="758"/>
                    <a:pt x="2365" y="753"/>
                  </a:cubicBezTo>
                  <a:cubicBezTo>
                    <a:pt x="2368" y="749"/>
                    <a:pt x="2373" y="749"/>
                    <a:pt x="2377" y="752"/>
                  </a:cubicBezTo>
                  <a:cubicBezTo>
                    <a:pt x="2380" y="755"/>
                    <a:pt x="2380" y="761"/>
                    <a:pt x="2377" y="764"/>
                  </a:cubicBezTo>
                  <a:cubicBezTo>
                    <a:pt x="2372" y="770"/>
                    <a:pt x="2367" y="776"/>
                    <a:pt x="2361" y="781"/>
                  </a:cubicBezTo>
                  <a:cubicBezTo>
                    <a:pt x="2359" y="783"/>
                    <a:pt x="2357" y="783"/>
                    <a:pt x="2355" y="783"/>
                  </a:cubicBezTo>
                  <a:close/>
                  <a:moveTo>
                    <a:pt x="644" y="766"/>
                  </a:moveTo>
                  <a:cubicBezTo>
                    <a:pt x="642" y="766"/>
                    <a:pt x="640" y="765"/>
                    <a:pt x="638" y="764"/>
                  </a:cubicBezTo>
                  <a:cubicBezTo>
                    <a:pt x="635" y="760"/>
                    <a:pt x="635" y="755"/>
                    <a:pt x="638" y="752"/>
                  </a:cubicBezTo>
                  <a:cubicBezTo>
                    <a:pt x="642" y="747"/>
                    <a:pt x="646" y="742"/>
                    <a:pt x="650" y="737"/>
                  </a:cubicBezTo>
                  <a:cubicBezTo>
                    <a:pt x="652" y="735"/>
                    <a:pt x="652" y="735"/>
                    <a:pt x="652" y="735"/>
                  </a:cubicBezTo>
                  <a:cubicBezTo>
                    <a:pt x="655" y="731"/>
                    <a:pt x="660" y="730"/>
                    <a:pt x="664" y="733"/>
                  </a:cubicBezTo>
                  <a:cubicBezTo>
                    <a:pt x="667" y="736"/>
                    <a:pt x="668" y="741"/>
                    <a:pt x="665" y="745"/>
                  </a:cubicBezTo>
                  <a:cubicBezTo>
                    <a:pt x="663" y="747"/>
                    <a:pt x="663" y="747"/>
                    <a:pt x="663" y="747"/>
                  </a:cubicBezTo>
                  <a:cubicBezTo>
                    <a:pt x="659" y="752"/>
                    <a:pt x="655" y="758"/>
                    <a:pt x="650" y="763"/>
                  </a:cubicBezTo>
                  <a:cubicBezTo>
                    <a:pt x="649" y="765"/>
                    <a:pt x="646" y="766"/>
                    <a:pt x="644" y="766"/>
                  </a:cubicBezTo>
                  <a:close/>
                  <a:moveTo>
                    <a:pt x="2389" y="745"/>
                  </a:moveTo>
                  <a:cubicBezTo>
                    <a:pt x="2387" y="745"/>
                    <a:pt x="2385" y="745"/>
                    <a:pt x="2384" y="744"/>
                  </a:cubicBezTo>
                  <a:cubicBezTo>
                    <a:pt x="2380" y="741"/>
                    <a:pt x="2379" y="735"/>
                    <a:pt x="2382" y="732"/>
                  </a:cubicBezTo>
                  <a:cubicBezTo>
                    <a:pt x="2395" y="714"/>
                    <a:pt x="2406" y="695"/>
                    <a:pt x="2415" y="675"/>
                  </a:cubicBezTo>
                  <a:cubicBezTo>
                    <a:pt x="2422" y="662"/>
                    <a:pt x="2427" y="648"/>
                    <a:pt x="2431" y="634"/>
                  </a:cubicBezTo>
                  <a:cubicBezTo>
                    <a:pt x="2442" y="600"/>
                    <a:pt x="2447" y="563"/>
                    <a:pt x="2448" y="524"/>
                  </a:cubicBezTo>
                  <a:cubicBezTo>
                    <a:pt x="2449" y="501"/>
                    <a:pt x="2449" y="501"/>
                    <a:pt x="2449" y="501"/>
                  </a:cubicBezTo>
                  <a:cubicBezTo>
                    <a:pt x="2449" y="499"/>
                    <a:pt x="2449" y="497"/>
                    <a:pt x="2449" y="494"/>
                  </a:cubicBezTo>
                  <a:cubicBezTo>
                    <a:pt x="2449" y="491"/>
                    <a:pt x="2449" y="491"/>
                    <a:pt x="2449" y="491"/>
                  </a:cubicBezTo>
                  <a:cubicBezTo>
                    <a:pt x="2449" y="486"/>
                    <a:pt x="2453" y="482"/>
                    <a:pt x="2458" y="482"/>
                  </a:cubicBezTo>
                  <a:cubicBezTo>
                    <a:pt x="2462" y="482"/>
                    <a:pt x="2466" y="486"/>
                    <a:pt x="2466" y="491"/>
                  </a:cubicBezTo>
                  <a:cubicBezTo>
                    <a:pt x="2466" y="495"/>
                    <a:pt x="2466" y="495"/>
                    <a:pt x="2466" y="495"/>
                  </a:cubicBezTo>
                  <a:cubicBezTo>
                    <a:pt x="2466" y="497"/>
                    <a:pt x="2466" y="499"/>
                    <a:pt x="2466" y="501"/>
                  </a:cubicBezTo>
                  <a:cubicBezTo>
                    <a:pt x="2465" y="524"/>
                    <a:pt x="2465" y="524"/>
                    <a:pt x="2465" y="524"/>
                  </a:cubicBezTo>
                  <a:cubicBezTo>
                    <a:pt x="2464" y="565"/>
                    <a:pt x="2458" y="603"/>
                    <a:pt x="2448" y="639"/>
                  </a:cubicBezTo>
                  <a:cubicBezTo>
                    <a:pt x="2443" y="654"/>
                    <a:pt x="2437" y="669"/>
                    <a:pt x="2431" y="682"/>
                  </a:cubicBezTo>
                  <a:cubicBezTo>
                    <a:pt x="2421" y="703"/>
                    <a:pt x="2409" y="723"/>
                    <a:pt x="2396" y="742"/>
                  </a:cubicBezTo>
                  <a:cubicBezTo>
                    <a:pt x="2394" y="744"/>
                    <a:pt x="2391" y="745"/>
                    <a:pt x="2389" y="745"/>
                  </a:cubicBezTo>
                  <a:close/>
                  <a:moveTo>
                    <a:pt x="68" y="733"/>
                  </a:moveTo>
                  <a:cubicBezTo>
                    <a:pt x="66" y="733"/>
                    <a:pt x="63" y="732"/>
                    <a:pt x="61" y="729"/>
                  </a:cubicBezTo>
                  <a:cubicBezTo>
                    <a:pt x="57" y="723"/>
                    <a:pt x="53" y="716"/>
                    <a:pt x="49" y="710"/>
                  </a:cubicBezTo>
                  <a:cubicBezTo>
                    <a:pt x="47" y="705"/>
                    <a:pt x="48" y="700"/>
                    <a:pt x="52" y="698"/>
                  </a:cubicBezTo>
                  <a:cubicBezTo>
                    <a:pt x="56" y="696"/>
                    <a:pt x="61" y="697"/>
                    <a:pt x="64" y="701"/>
                  </a:cubicBezTo>
                  <a:cubicBezTo>
                    <a:pt x="67" y="707"/>
                    <a:pt x="71" y="714"/>
                    <a:pt x="75" y="720"/>
                  </a:cubicBezTo>
                  <a:cubicBezTo>
                    <a:pt x="78" y="724"/>
                    <a:pt x="77" y="729"/>
                    <a:pt x="73" y="732"/>
                  </a:cubicBezTo>
                  <a:cubicBezTo>
                    <a:pt x="72" y="733"/>
                    <a:pt x="70" y="733"/>
                    <a:pt x="68" y="733"/>
                  </a:cubicBezTo>
                  <a:close/>
                  <a:moveTo>
                    <a:pt x="675" y="725"/>
                  </a:moveTo>
                  <a:cubicBezTo>
                    <a:pt x="673" y="725"/>
                    <a:pt x="672" y="725"/>
                    <a:pt x="670" y="724"/>
                  </a:cubicBezTo>
                  <a:cubicBezTo>
                    <a:pt x="666" y="721"/>
                    <a:pt x="665" y="716"/>
                    <a:pt x="668" y="712"/>
                  </a:cubicBezTo>
                  <a:cubicBezTo>
                    <a:pt x="687" y="682"/>
                    <a:pt x="701" y="648"/>
                    <a:pt x="710" y="611"/>
                  </a:cubicBezTo>
                  <a:cubicBezTo>
                    <a:pt x="710" y="611"/>
                    <a:pt x="710" y="611"/>
                    <a:pt x="710" y="611"/>
                  </a:cubicBezTo>
                  <a:cubicBezTo>
                    <a:pt x="711" y="607"/>
                    <a:pt x="711" y="604"/>
                    <a:pt x="712" y="600"/>
                  </a:cubicBezTo>
                  <a:cubicBezTo>
                    <a:pt x="717" y="575"/>
                    <a:pt x="720" y="549"/>
                    <a:pt x="720" y="521"/>
                  </a:cubicBezTo>
                  <a:cubicBezTo>
                    <a:pt x="721" y="483"/>
                    <a:pt x="721" y="483"/>
                    <a:pt x="721" y="483"/>
                  </a:cubicBezTo>
                  <a:cubicBezTo>
                    <a:pt x="722" y="466"/>
                    <a:pt x="722" y="466"/>
                    <a:pt x="722" y="466"/>
                  </a:cubicBezTo>
                  <a:cubicBezTo>
                    <a:pt x="723" y="461"/>
                    <a:pt x="727" y="458"/>
                    <a:pt x="731" y="458"/>
                  </a:cubicBezTo>
                  <a:cubicBezTo>
                    <a:pt x="736" y="458"/>
                    <a:pt x="740" y="462"/>
                    <a:pt x="739" y="467"/>
                  </a:cubicBezTo>
                  <a:cubicBezTo>
                    <a:pt x="738" y="484"/>
                    <a:pt x="738" y="484"/>
                    <a:pt x="738" y="484"/>
                  </a:cubicBezTo>
                  <a:cubicBezTo>
                    <a:pt x="737" y="521"/>
                    <a:pt x="737" y="521"/>
                    <a:pt x="737" y="521"/>
                  </a:cubicBezTo>
                  <a:cubicBezTo>
                    <a:pt x="737" y="550"/>
                    <a:pt x="734" y="578"/>
                    <a:pt x="729" y="603"/>
                  </a:cubicBezTo>
                  <a:cubicBezTo>
                    <a:pt x="728" y="607"/>
                    <a:pt x="727" y="611"/>
                    <a:pt x="726" y="615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717" y="653"/>
                    <a:pt x="702" y="689"/>
                    <a:pt x="682" y="721"/>
                  </a:cubicBezTo>
                  <a:cubicBezTo>
                    <a:pt x="680" y="724"/>
                    <a:pt x="677" y="725"/>
                    <a:pt x="675" y="725"/>
                  </a:cubicBezTo>
                  <a:close/>
                  <a:moveTo>
                    <a:pt x="1784" y="712"/>
                  </a:moveTo>
                  <a:cubicBezTo>
                    <a:pt x="1781" y="712"/>
                    <a:pt x="1778" y="711"/>
                    <a:pt x="1776" y="708"/>
                  </a:cubicBezTo>
                  <a:cubicBezTo>
                    <a:pt x="1775" y="705"/>
                    <a:pt x="1773" y="702"/>
                    <a:pt x="1772" y="700"/>
                  </a:cubicBezTo>
                  <a:cubicBezTo>
                    <a:pt x="1770" y="696"/>
                    <a:pt x="1767" y="692"/>
                    <a:pt x="1765" y="687"/>
                  </a:cubicBezTo>
                  <a:cubicBezTo>
                    <a:pt x="1763" y="683"/>
                    <a:pt x="1765" y="678"/>
                    <a:pt x="1769" y="676"/>
                  </a:cubicBezTo>
                  <a:cubicBezTo>
                    <a:pt x="1774" y="674"/>
                    <a:pt x="1779" y="676"/>
                    <a:pt x="1781" y="680"/>
                  </a:cubicBezTo>
                  <a:cubicBezTo>
                    <a:pt x="1783" y="684"/>
                    <a:pt x="1785" y="688"/>
                    <a:pt x="1787" y="692"/>
                  </a:cubicBezTo>
                  <a:cubicBezTo>
                    <a:pt x="1788" y="694"/>
                    <a:pt x="1789" y="697"/>
                    <a:pt x="1791" y="699"/>
                  </a:cubicBezTo>
                  <a:cubicBezTo>
                    <a:pt x="1793" y="704"/>
                    <a:pt x="1792" y="709"/>
                    <a:pt x="1788" y="711"/>
                  </a:cubicBezTo>
                  <a:cubicBezTo>
                    <a:pt x="1786" y="712"/>
                    <a:pt x="1785" y="712"/>
                    <a:pt x="1784" y="712"/>
                  </a:cubicBezTo>
                  <a:close/>
                  <a:moveTo>
                    <a:pt x="3465" y="696"/>
                  </a:moveTo>
                  <a:cubicBezTo>
                    <a:pt x="3460" y="696"/>
                    <a:pt x="3457" y="692"/>
                    <a:pt x="3457" y="687"/>
                  </a:cubicBezTo>
                  <a:cubicBezTo>
                    <a:pt x="3457" y="664"/>
                    <a:pt x="3457" y="664"/>
                    <a:pt x="3457" y="664"/>
                  </a:cubicBezTo>
                  <a:cubicBezTo>
                    <a:pt x="3457" y="660"/>
                    <a:pt x="3460" y="656"/>
                    <a:pt x="3465" y="656"/>
                  </a:cubicBezTo>
                  <a:cubicBezTo>
                    <a:pt x="3470" y="656"/>
                    <a:pt x="3473" y="660"/>
                    <a:pt x="3473" y="664"/>
                  </a:cubicBezTo>
                  <a:cubicBezTo>
                    <a:pt x="3473" y="687"/>
                    <a:pt x="3473" y="687"/>
                    <a:pt x="3473" y="687"/>
                  </a:cubicBezTo>
                  <a:cubicBezTo>
                    <a:pt x="3473" y="692"/>
                    <a:pt x="3470" y="696"/>
                    <a:pt x="3465" y="696"/>
                  </a:cubicBezTo>
                  <a:close/>
                  <a:moveTo>
                    <a:pt x="43" y="689"/>
                  </a:moveTo>
                  <a:cubicBezTo>
                    <a:pt x="40" y="689"/>
                    <a:pt x="37" y="687"/>
                    <a:pt x="36" y="684"/>
                  </a:cubicBezTo>
                  <a:cubicBezTo>
                    <a:pt x="28" y="666"/>
                    <a:pt x="21" y="648"/>
                    <a:pt x="15" y="628"/>
                  </a:cubicBezTo>
                  <a:cubicBezTo>
                    <a:pt x="8" y="603"/>
                    <a:pt x="4" y="576"/>
                    <a:pt x="2" y="548"/>
                  </a:cubicBezTo>
                  <a:cubicBezTo>
                    <a:pt x="1" y="539"/>
                    <a:pt x="1" y="539"/>
                    <a:pt x="1" y="539"/>
                  </a:cubicBezTo>
                  <a:cubicBezTo>
                    <a:pt x="1" y="539"/>
                    <a:pt x="1" y="539"/>
                    <a:pt x="1" y="539"/>
                  </a:cubicBezTo>
                  <a:cubicBezTo>
                    <a:pt x="1" y="538"/>
                    <a:pt x="1" y="538"/>
                    <a:pt x="1" y="538"/>
                  </a:cubicBezTo>
                  <a:cubicBezTo>
                    <a:pt x="1" y="535"/>
                    <a:pt x="1" y="533"/>
                    <a:pt x="1" y="531"/>
                  </a:cubicBezTo>
                  <a:cubicBezTo>
                    <a:pt x="1" y="530"/>
                    <a:pt x="1" y="528"/>
                    <a:pt x="1" y="527"/>
                  </a:cubicBezTo>
                  <a:cubicBezTo>
                    <a:pt x="1" y="525"/>
                    <a:pt x="1" y="523"/>
                    <a:pt x="1" y="521"/>
                  </a:cubicBezTo>
                  <a:cubicBezTo>
                    <a:pt x="1" y="517"/>
                    <a:pt x="0" y="513"/>
                    <a:pt x="0" y="508"/>
                  </a:cubicBezTo>
                  <a:cubicBezTo>
                    <a:pt x="1" y="505"/>
                    <a:pt x="1" y="505"/>
                    <a:pt x="1" y="505"/>
                  </a:cubicBezTo>
                  <a:cubicBezTo>
                    <a:pt x="1" y="425"/>
                    <a:pt x="1" y="425"/>
                    <a:pt x="1" y="425"/>
                  </a:cubicBezTo>
                  <a:cubicBezTo>
                    <a:pt x="1" y="420"/>
                    <a:pt x="4" y="416"/>
                    <a:pt x="9" y="416"/>
                  </a:cubicBezTo>
                  <a:cubicBezTo>
                    <a:pt x="14" y="416"/>
                    <a:pt x="17" y="420"/>
                    <a:pt x="17" y="425"/>
                  </a:cubicBezTo>
                  <a:cubicBezTo>
                    <a:pt x="17" y="508"/>
                    <a:pt x="17" y="508"/>
                    <a:pt x="17" y="508"/>
                  </a:cubicBezTo>
                  <a:cubicBezTo>
                    <a:pt x="17" y="513"/>
                    <a:pt x="18" y="517"/>
                    <a:pt x="18" y="520"/>
                  </a:cubicBezTo>
                  <a:cubicBezTo>
                    <a:pt x="18" y="523"/>
                    <a:pt x="18" y="525"/>
                    <a:pt x="18" y="527"/>
                  </a:cubicBezTo>
                  <a:cubicBezTo>
                    <a:pt x="18" y="528"/>
                    <a:pt x="18" y="529"/>
                    <a:pt x="18" y="531"/>
                  </a:cubicBezTo>
                  <a:cubicBezTo>
                    <a:pt x="18" y="533"/>
                    <a:pt x="18" y="535"/>
                    <a:pt x="18" y="537"/>
                  </a:cubicBezTo>
                  <a:cubicBezTo>
                    <a:pt x="18" y="537"/>
                    <a:pt x="18" y="537"/>
                    <a:pt x="18" y="537"/>
                  </a:cubicBezTo>
                  <a:cubicBezTo>
                    <a:pt x="18" y="537"/>
                    <a:pt x="18" y="537"/>
                    <a:pt x="18" y="537"/>
                  </a:cubicBezTo>
                  <a:cubicBezTo>
                    <a:pt x="19" y="547"/>
                    <a:pt x="19" y="547"/>
                    <a:pt x="19" y="547"/>
                  </a:cubicBezTo>
                  <a:cubicBezTo>
                    <a:pt x="21" y="574"/>
                    <a:pt x="25" y="600"/>
                    <a:pt x="32" y="624"/>
                  </a:cubicBezTo>
                  <a:cubicBezTo>
                    <a:pt x="37" y="642"/>
                    <a:pt x="43" y="660"/>
                    <a:pt x="51" y="677"/>
                  </a:cubicBezTo>
                  <a:cubicBezTo>
                    <a:pt x="53" y="681"/>
                    <a:pt x="51" y="686"/>
                    <a:pt x="47" y="688"/>
                  </a:cubicBezTo>
                  <a:cubicBezTo>
                    <a:pt x="46" y="688"/>
                    <a:pt x="45" y="689"/>
                    <a:pt x="43" y="689"/>
                  </a:cubicBezTo>
                  <a:close/>
                  <a:moveTo>
                    <a:pt x="1762" y="666"/>
                  </a:moveTo>
                  <a:cubicBezTo>
                    <a:pt x="1758" y="666"/>
                    <a:pt x="1755" y="664"/>
                    <a:pt x="1754" y="661"/>
                  </a:cubicBezTo>
                  <a:cubicBezTo>
                    <a:pt x="1740" y="625"/>
                    <a:pt x="1732" y="586"/>
                    <a:pt x="1730" y="545"/>
                  </a:cubicBezTo>
                  <a:cubicBezTo>
                    <a:pt x="1729" y="539"/>
                    <a:pt x="1729" y="532"/>
                    <a:pt x="1729" y="526"/>
                  </a:cubicBezTo>
                  <a:cubicBezTo>
                    <a:pt x="1728" y="495"/>
                    <a:pt x="1728" y="495"/>
                    <a:pt x="1728" y="495"/>
                  </a:cubicBezTo>
                  <a:cubicBezTo>
                    <a:pt x="1728" y="488"/>
                    <a:pt x="1728" y="481"/>
                    <a:pt x="1727" y="474"/>
                  </a:cubicBezTo>
                  <a:cubicBezTo>
                    <a:pt x="1726" y="454"/>
                    <a:pt x="1726" y="454"/>
                    <a:pt x="1726" y="454"/>
                  </a:cubicBezTo>
                  <a:cubicBezTo>
                    <a:pt x="1725" y="448"/>
                    <a:pt x="1725" y="448"/>
                    <a:pt x="1725" y="448"/>
                  </a:cubicBezTo>
                  <a:cubicBezTo>
                    <a:pt x="1723" y="433"/>
                    <a:pt x="1721" y="417"/>
                    <a:pt x="1718" y="403"/>
                  </a:cubicBezTo>
                  <a:cubicBezTo>
                    <a:pt x="1717" y="398"/>
                    <a:pt x="1720" y="394"/>
                    <a:pt x="1725" y="393"/>
                  </a:cubicBezTo>
                  <a:cubicBezTo>
                    <a:pt x="1729" y="392"/>
                    <a:pt x="1734" y="395"/>
                    <a:pt x="1735" y="399"/>
                  </a:cubicBezTo>
                  <a:cubicBezTo>
                    <a:pt x="1738" y="415"/>
                    <a:pt x="1740" y="430"/>
                    <a:pt x="1742" y="446"/>
                  </a:cubicBezTo>
                  <a:cubicBezTo>
                    <a:pt x="1743" y="453"/>
                    <a:pt x="1743" y="453"/>
                    <a:pt x="1743" y="453"/>
                  </a:cubicBezTo>
                  <a:cubicBezTo>
                    <a:pt x="1744" y="473"/>
                    <a:pt x="1744" y="473"/>
                    <a:pt x="1744" y="473"/>
                  </a:cubicBezTo>
                  <a:cubicBezTo>
                    <a:pt x="1745" y="480"/>
                    <a:pt x="1745" y="488"/>
                    <a:pt x="1745" y="495"/>
                  </a:cubicBezTo>
                  <a:cubicBezTo>
                    <a:pt x="1746" y="525"/>
                    <a:pt x="1746" y="525"/>
                    <a:pt x="1746" y="525"/>
                  </a:cubicBezTo>
                  <a:cubicBezTo>
                    <a:pt x="1746" y="532"/>
                    <a:pt x="1746" y="538"/>
                    <a:pt x="1747" y="543"/>
                  </a:cubicBezTo>
                  <a:cubicBezTo>
                    <a:pt x="1749" y="583"/>
                    <a:pt x="1757" y="621"/>
                    <a:pt x="1770" y="655"/>
                  </a:cubicBezTo>
                  <a:cubicBezTo>
                    <a:pt x="1771" y="659"/>
                    <a:pt x="1769" y="664"/>
                    <a:pt x="1765" y="666"/>
                  </a:cubicBezTo>
                  <a:cubicBezTo>
                    <a:pt x="1764" y="666"/>
                    <a:pt x="1763" y="666"/>
                    <a:pt x="1762" y="666"/>
                  </a:cubicBezTo>
                  <a:close/>
                  <a:moveTo>
                    <a:pt x="3465" y="645"/>
                  </a:moveTo>
                  <a:cubicBezTo>
                    <a:pt x="3460" y="645"/>
                    <a:pt x="3457" y="641"/>
                    <a:pt x="3457" y="636"/>
                  </a:cubicBezTo>
                  <a:cubicBezTo>
                    <a:pt x="3456" y="510"/>
                    <a:pt x="3456" y="510"/>
                    <a:pt x="3456" y="510"/>
                  </a:cubicBezTo>
                  <a:cubicBezTo>
                    <a:pt x="3456" y="489"/>
                    <a:pt x="3456" y="489"/>
                    <a:pt x="3456" y="489"/>
                  </a:cubicBezTo>
                  <a:cubicBezTo>
                    <a:pt x="3456" y="489"/>
                    <a:pt x="3456" y="489"/>
                    <a:pt x="3456" y="489"/>
                  </a:cubicBezTo>
                  <a:cubicBezTo>
                    <a:pt x="3456" y="484"/>
                    <a:pt x="3456" y="477"/>
                    <a:pt x="3455" y="470"/>
                  </a:cubicBezTo>
                  <a:cubicBezTo>
                    <a:pt x="3455" y="468"/>
                    <a:pt x="3455" y="465"/>
                    <a:pt x="3454" y="463"/>
                  </a:cubicBezTo>
                  <a:cubicBezTo>
                    <a:pt x="3454" y="456"/>
                    <a:pt x="3453" y="450"/>
                    <a:pt x="3453" y="444"/>
                  </a:cubicBezTo>
                  <a:cubicBezTo>
                    <a:pt x="3450" y="422"/>
                    <a:pt x="3446" y="400"/>
                    <a:pt x="3441" y="379"/>
                  </a:cubicBezTo>
                  <a:cubicBezTo>
                    <a:pt x="3440" y="375"/>
                    <a:pt x="3443" y="370"/>
                    <a:pt x="3447" y="369"/>
                  </a:cubicBezTo>
                  <a:cubicBezTo>
                    <a:pt x="3452" y="368"/>
                    <a:pt x="3456" y="371"/>
                    <a:pt x="3458" y="375"/>
                  </a:cubicBezTo>
                  <a:cubicBezTo>
                    <a:pt x="3463" y="397"/>
                    <a:pt x="3467" y="419"/>
                    <a:pt x="3469" y="442"/>
                  </a:cubicBezTo>
                  <a:cubicBezTo>
                    <a:pt x="3470" y="448"/>
                    <a:pt x="3471" y="455"/>
                    <a:pt x="3471" y="462"/>
                  </a:cubicBezTo>
                  <a:cubicBezTo>
                    <a:pt x="3471" y="464"/>
                    <a:pt x="3472" y="467"/>
                    <a:pt x="3472" y="469"/>
                  </a:cubicBezTo>
                  <a:cubicBezTo>
                    <a:pt x="3472" y="476"/>
                    <a:pt x="3473" y="483"/>
                    <a:pt x="3473" y="489"/>
                  </a:cubicBezTo>
                  <a:cubicBezTo>
                    <a:pt x="3473" y="489"/>
                    <a:pt x="3473" y="489"/>
                    <a:pt x="3473" y="489"/>
                  </a:cubicBezTo>
                  <a:cubicBezTo>
                    <a:pt x="3473" y="510"/>
                    <a:pt x="3473" y="510"/>
                    <a:pt x="3473" y="510"/>
                  </a:cubicBezTo>
                  <a:cubicBezTo>
                    <a:pt x="3473" y="636"/>
                    <a:pt x="3473" y="636"/>
                    <a:pt x="3473" y="636"/>
                  </a:cubicBezTo>
                  <a:cubicBezTo>
                    <a:pt x="3473" y="641"/>
                    <a:pt x="3470" y="645"/>
                    <a:pt x="3465" y="645"/>
                  </a:cubicBezTo>
                  <a:close/>
                  <a:moveTo>
                    <a:pt x="2459" y="471"/>
                  </a:moveTo>
                  <a:cubicBezTo>
                    <a:pt x="2459" y="471"/>
                    <a:pt x="2459" y="471"/>
                    <a:pt x="2458" y="471"/>
                  </a:cubicBezTo>
                  <a:cubicBezTo>
                    <a:pt x="2454" y="471"/>
                    <a:pt x="2450" y="467"/>
                    <a:pt x="2451" y="462"/>
                  </a:cubicBezTo>
                  <a:cubicBezTo>
                    <a:pt x="2451" y="455"/>
                    <a:pt x="2452" y="447"/>
                    <a:pt x="2453" y="439"/>
                  </a:cubicBezTo>
                  <a:cubicBezTo>
                    <a:pt x="2454" y="434"/>
                    <a:pt x="2458" y="431"/>
                    <a:pt x="2462" y="432"/>
                  </a:cubicBezTo>
                  <a:cubicBezTo>
                    <a:pt x="2467" y="432"/>
                    <a:pt x="2470" y="436"/>
                    <a:pt x="2470" y="441"/>
                  </a:cubicBezTo>
                  <a:cubicBezTo>
                    <a:pt x="2469" y="449"/>
                    <a:pt x="2468" y="456"/>
                    <a:pt x="2468" y="463"/>
                  </a:cubicBezTo>
                  <a:cubicBezTo>
                    <a:pt x="2467" y="468"/>
                    <a:pt x="2464" y="471"/>
                    <a:pt x="2459" y="471"/>
                  </a:cubicBezTo>
                  <a:close/>
                  <a:moveTo>
                    <a:pt x="734" y="447"/>
                  </a:moveTo>
                  <a:cubicBezTo>
                    <a:pt x="733" y="447"/>
                    <a:pt x="733" y="447"/>
                    <a:pt x="733" y="447"/>
                  </a:cubicBezTo>
                  <a:cubicBezTo>
                    <a:pt x="728" y="446"/>
                    <a:pt x="725" y="442"/>
                    <a:pt x="725" y="437"/>
                  </a:cubicBezTo>
                  <a:cubicBezTo>
                    <a:pt x="725" y="436"/>
                    <a:pt x="725" y="436"/>
                    <a:pt x="725" y="436"/>
                  </a:cubicBezTo>
                  <a:cubicBezTo>
                    <a:pt x="726" y="429"/>
                    <a:pt x="727" y="422"/>
                    <a:pt x="728" y="415"/>
                  </a:cubicBezTo>
                  <a:cubicBezTo>
                    <a:pt x="728" y="415"/>
                    <a:pt x="728" y="415"/>
                    <a:pt x="728" y="415"/>
                  </a:cubicBezTo>
                  <a:cubicBezTo>
                    <a:pt x="737" y="416"/>
                    <a:pt x="737" y="416"/>
                    <a:pt x="737" y="416"/>
                  </a:cubicBezTo>
                  <a:cubicBezTo>
                    <a:pt x="745" y="418"/>
                    <a:pt x="745" y="418"/>
                    <a:pt x="745" y="418"/>
                  </a:cubicBezTo>
                  <a:cubicBezTo>
                    <a:pt x="745" y="418"/>
                    <a:pt x="745" y="418"/>
                    <a:pt x="745" y="418"/>
                  </a:cubicBezTo>
                  <a:cubicBezTo>
                    <a:pt x="744" y="425"/>
                    <a:pt x="743" y="431"/>
                    <a:pt x="742" y="438"/>
                  </a:cubicBezTo>
                  <a:cubicBezTo>
                    <a:pt x="742" y="439"/>
                    <a:pt x="742" y="439"/>
                    <a:pt x="742" y="439"/>
                  </a:cubicBezTo>
                  <a:cubicBezTo>
                    <a:pt x="742" y="444"/>
                    <a:pt x="738" y="447"/>
                    <a:pt x="734" y="447"/>
                  </a:cubicBezTo>
                  <a:close/>
                  <a:moveTo>
                    <a:pt x="2465" y="421"/>
                  </a:moveTo>
                  <a:cubicBezTo>
                    <a:pt x="2465" y="421"/>
                    <a:pt x="2465" y="421"/>
                    <a:pt x="2464" y="420"/>
                  </a:cubicBezTo>
                  <a:cubicBezTo>
                    <a:pt x="2459" y="420"/>
                    <a:pt x="2456" y="415"/>
                    <a:pt x="2457" y="411"/>
                  </a:cubicBezTo>
                  <a:cubicBezTo>
                    <a:pt x="2463" y="376"/>
                    <a:pt x="2472" y="343"/>
                    <a:pt x="2484" y="312"/>
                  </a:cubicBezTo>
                  <a:cubicBezTo>
                    <a:pt x="2486" y="308"/>
                    <a:pt x="2487" y="304"/>
                    <a:pt x="2489" y="300"/>
                  </a:cubicBezTo>
                  <a:cubicBezTo>
                    <a:pt x="2489" y="300"/>
                    <a:pt x="2489" y="300"/>
                    <a:pt x="2489" y="300"/>
                  </a:cubicBezTo>
                  <a:cubicBezTo>
                    <a:pt x="2508" y="254"/>
                    <a:pt x="2534" y="211"/>
                    <a:pt x="2567" y="173"/>
                  </a:cubicBezTo>
                  <a:cubicBezTo>
                    <a:pt x="2570" y="170"/>
                    <a:pt x="2575" y="169"/>
                    <a:pt x="2579" y="172"/>
                  </a:cubicBezTo>
                  <a:cubicBezTo>
                    <a:pt x="2582" y="175"/>
                    <a:pt x="2583" y="181"/>
                    <a:pt x="2580" y="184"/>
                  </a:cubicBezTo>
                  <a:cubicBezTo>
                    <a:pt x="2548" y="221"/>
                    <a:pt x="2523" y="262"/>
                    <a:pt x="2504" y="307"/>
                  </a:cubicBezTo>
                  <a:cubicBezTo>
                    <a:pt x="2504" y="307"/>
                    <a:pt x="2504" y="307"/>
                    <a:pt x="2504" y="307"/>
                  </a:cubicBezTo>
                  <a:cubicBezTo>
                    <a:pt x="2503" y="311"/>
                    <a:pt x="2501" y="314"/>
                    <a:pt x="2500" y="318"/>
                  </a:cubicBezTo>
                  <a:cubicBezTo>
                    <a:pt x="2488" y="348"/>
                    <a:pt x="2480" y="380"/>
                    <a:pt x="2474" y="414"/>
                  </a:cubicBezTo>
                  <a:cubicBezTo>
                    <a:pt x="2473" y="418"/>
                    <a:pt x="2470" y="421"/>
                    <a:pt x="2465" y="421"/>
                  </a:cubicBezTo>
                  <a:close/>
                  <a:moveTo>
                    <a:pt x="9" y="405"/>
                  </a:moveTo>
                  <a:cubicBezTo>
                    <a:pt x="4" y="405"/>
                    <a:pt x="1" y="401"/>
                    <a:pt x="1" y="397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69"/>
                    <a:pt x="4" y="365"/>
                    <a:pt x="9" y="365"/>
                  </a:cubicBezTo>
                  <a:cubicBezTo>
                    <a:pt x="14" y="365"/>
                    <a:pt x="17" y="369"/>
                    <a:pt x="17" y="374"/>
                  </a:cubicBezTo>
                  <a:cubicBezTo>
                    <a:pt x="17" y="397"/>
                    <a:pt x="17" y="397"/>
                    <a:pt x="17" y="397"/>
                  </a:cubicBezTo>
                  <a:cubicBezTo>
                    <a:pt x="17" y="401"/>
                    <a:pt x="14" y="405"/>
                    <a:pt x="9" y="405"/>
                  </a:cubicBezTo>
                  <a:close/>
                  <a:moveTo>
                    <a:pt x="742" y="397"/>
                  </a:moveTo>
                  <a:cubicBezTo>
                    <a:pt x="742" y="397"/>
                    <a:pt x="741" y="397"/>
                    <a:pt x="740" y="396"/>
                  </a:cubicBezTo>
                  <a:cubicBezTo>
                    <a:pt x="736" y="395"/>
                    <a:pt x="733" y="391"/>
                    <a:pt x="734" y="386"/>
                  </a:cubicBezTo>
                  <a:cubicBezTo>
                    <a:pt x="740" y="359"/>
                    <a:pt x="748" y="333"/>
                    <a:pt x="758" y="308"/>
                  </a:cubicBezTo>
                  <a:cubicBezTo>
                    <a:pt x="762" y="298"/>
                    <a:pt x="766" y="288"/>
                    <a:pt x="771" y="278"/>
                  </a:cubicBezTo>
                  <a:cubicBezTo>
                    <a:pt x="771" y="278"/>
                    <a:pt x="771" y="278"/>
                    <a:pt x="771" y="278"/>
                  </a:cubicBezTo>
                  <a:cubicBezTo>
                    <a:pt x="783" y="253"/>
                    <a:pt x="796" y="230"/>
                    <a:pt x="812" y="208"/>
                  </a:cubicBezTo>
                  <a:cubicBezTo>
                    <a:pt x="825" y="190"/>
                    <a:pt x="839" y="172"/>
                    <a:pt x="856" y="155"/>
                  </a:cubicBezTo>
                  <a:cubicBezTo>
                    <a:pt x="859" y="151"/>
                    <a:pt x="864" y="151"/>
                    <a:pt x="868" y="155"/>
                  </a:cubicBezTo>
                  <a:cubicBezTo>
                    <a:pt x="871" y="158"/>
                    <a:pt x="871" y="163"/>
                    <a:pt x="868" y="167"/>
                  </a:cubicBezTo>
                  <a:cubicBezTo>
                    <a:pt x="852" y="183"/>
                    <a:pt x="838" y="200"/>
                    <a:pt x="825" y="218"/>
                  </a:cubicBezTo>
                  <a:cubicBezTo>
                    <a:pt x="811" y="239"/>
                    <a:pt x="797" y="261"/>
                    <a:pt x="786" y="285"/>
                  </a:cubicBezTo>
                  <a:cubicBezTo>
                    <a:pt x="782" y="295"/>
                    <a:pt x="777" y="304"/>
                    <a:pt x="774" y="314"/>
                  </a:cubicBezTo>
                  <a:cubicBezTo>
                    <a:pt x="764" y="338"/>
                    <a:pt x="756" y="364"/>
                    <a:pt x="751" y="390"/>
                  </a:cubicBezTo>
                  <a:cubicBezTo>
                    <a:pt x="750" y="394"/>
                    <a:pt x="746" y="397"/>
                    <a:pt x="742" y="397"/>
                  </a:cubicBezTo>
                  <a:close/>
                  <a:moveTo>
                    <a:pt x="1720" y="382"/>
                  </a:moveTo>
                  <a:cubicBezTo>
                    <a:pt x="1717" y="382"/>
                    <a:pt x="1713" y="379"/>
                    <a:pt x="1712" y="376"/>
                  </a:cubicBezTo>
                  <a:cubicBezTo>
                    <a:pt x="1710" y="368"/>
                    <a:pt x="1708" y="361"/>
                    <a:pt x="1706" y="354"/>
                  </a:cubicBezTo>
                  <a:cubicBezTo>
                    <a:pt x="1705" y="350"/>
                    <a:pt x="1707" y="345"/>
                    <a:pt x="1712" y="343"/>
                  </a:cubicBezTo>
                  <a:cubicBezTo>
                    <a:pt x="1716" y="342"/>
                    <a:pt x="1721" y="345"/>
                    <a:pt x="1723" y="349"/>
                  </a:cubicBezTo>
                  <a:cubicBezTo>
                    <a:pt x="1725" y="356"/>
                    <a:pt x="1727" y="364"/>
                    <a:pt x="1729" y="371"/>
                  </a:cubicBezTo>
                  <a:cubicBezTo>
                    <a:pt x="1730" y="376"/>
                    <a:pt x="1727" y="381"/>
                    <a:pt x="1722" y="382"/>
                  </a:cubicBezTo>
                  <a:cubicBezTo>
                    <a:pt x="1722" y="382"/>
                    <a:pt x="1721" y="382"/>
                    <a:pt x="1720" y="382"/>
                  </a:cubicBezTo>
                  <a:close/>
                  <a:moveTo>
                    <a:pt x="3442" y="358"/>
                  </a:moveTo>
                  <a:cubicBezTo>
                    <a:pt x="3438" y="358"/>
                    <a:pt x="3435" y="356"/>
                    <a:pt x="3434" y="352"/>
                  </a:cubicBezTo>
                  <a:cubicBezTo>
                    <a:pt x="3432" y="348"/>
                    <a:pt x="3431" y="344"/>
                    <a:pt x="3430" y="339"/>
                  </a:cubicBezTo>
                  <a:cubicBezTo>
                    <a:pt x="3429" y="336"/>
                    <a:pt x="3428" y="334"/>
                    <a:pt x="3427" y="331"/>
                  </a:cubicBezTo>
                  <a:cubicBezTo>
                    <a:pt x="3425" y="327"/>
                    <a:pt x="3428" y="322"/>
                    <a:pt x="3432" y="320"/>
                  </a:cubicBezTo>
                  <a:cubicBezTo>
                    <a:pt x="3436" y="319"/>
                    <a:pt x="3441" y="321"/>
                    <a:pt x="3443" y="326"/>
                  </a:cubicBezTo>
                  <a:cubicBezTo>
                    <a:pt x="3444" y="328"/>
                    <a:pt x="3445" y="331"/>
                    <a:pt x="3446" y="334"/>
                  </a:cubicBezTo>
                  <a:cubicBezTo>
                    <a:pt x="3447" y="338"/>
                    <a:pt x="3449" y="343"/>
                    <a:pt x="3450" y="347"/>
                  </a:cubicBezTo>
                  <a:cubicBezTo>
                    <a:pt x="3451" y="352"/>
                    <a:pt x="3449" y="357"/>
                    <a:pt x="3444" y="358"/>
                  </a:cubicBezTo>
                  <a:cubicBezTo>
                    <a:pt x="3443" y="358"/>
                    <a:pt x="3443" y="358"/>
                    <a:pt x="3442" y="358"/>
                  </a:cubicBezTo>
                  <a:close/>
                  <a:moveTo>
                    <a:pt x="9" y="354"/>
                  </a:moveTo>
                  <a:cubicBezTo>
                    <a:pt x="4" y="354"/>
                    <a:pt x="1" y="350"/>
                    <a:pt x="1" y="346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1" y="265"/>
                    <a:pt x="4" y="261"/>
                    <a:pt x="9" y="261"/>
                  </a:cubicBezTo>
                  <a:cubicBezTo>
                    <a:pt x="14" y="261"/>
                    <a:pt x="17" y="265"/>
                    <a:pt x="17" y="269"/>
                  </a:cubicBezTo>
                  <a:cubicBezTo>
                    <a:pt x="17" y="346"/>
                    <a:pt x="17" y="346"/>
                    <a:pt x="17" y="346"/>
                  </a:cubicBezTo>
                  <a:cubicBezTo>
                    <a:pt x="17" y="350"/>
                    <a:pt x="14" y="354"/>
                    <a:pt x="9" y="354"/>
                  </a:cubicBezTo>
                  <a:close/>
                  <a:moveTo>
                    <a:pt x="1706" y="333"/>
                  </a:moveTo>
                  <a:cubicBezTo>
                    <a:pt x="1702" y="333"/>
                    <a:pt x="1699" y="331"/>
                    <a:pt x="1698" y="328"/>
                  </a:cubicBezTo>
                  <a:cubicBezTo>
                    <a:pt x="1687" y="298"/>
                    <a:pt x="1673" y="270"/>
                    <a:pt x="1658" y="244"/>
                  </a:cubicBezTo>
                  <a:cubicBezTo>
                    <a:pt x="1649" y="229"/>
                    <a:pt x="1639" y="215"/>
                    <a:pt x="1628" y="202"/>
                  </a:cubicBezTo>
                  <a:cubicBezTo>
                    <a:pt x="1628" y="202"/>
                    <a:pt x="1628" y="202"/>
                    <a:pt x="1628" y="202"/>
                  </a:cubicBezTo>
                  <a:cubicBezTo>
                    <a:pt x="1616" y="186"/>
                    <a:pt x="1603" y="172"/>
                    <a:pt x="1590" y="158"/>
                  </a:cubicBezTo>
                  <a:cubicBezTo>
                    <a:pt x="1577" y="146"/>
                    <a:pt x="1564" y="134"/>
                    <a:pt x="1550" y="123"/>
                  </a:cubicBezTo>
                  <a:cubicBezTo>
                    <a:pt x="1546" y="120"/>
                    <a:pt x="1546" y="115"/>
                    <a:pt x="1549" y="111"/>
                  </a:cubicBezTo>
                  <a:cubicBezTo>
                    <a:pt x="1551" y="108"/>
                    <a:pt x="1557" y="107"/>
                    <a:pt x="1561" y="110"/>
                  </a:cubicBezTo>
                  <a:cubicBezTo>
                    <a:pt x="1575" y="121"/>
                    <a:pt x="1589" y="133"/>
                    <a:pt x="1602" y="146"/>
                  </a:cubicBezTo>
                  <a:cubicBezTo>
                    <a:pt x="1616" y="160"/>
                    <a:pt x="1629" y="175"/>
                    <a:pt x="1642" y="191"/>
                  </a:cubicBezTo>
                  <a:cubicBezTo>
                    <a:pt x="1653" y="205"/>
                    <a:pt x="1663" y="220"/>
                    <a:pt x="1672" y="235"/>
                  </a:cubicBezTo>
                  <a:cubicBezTo>
                    <a:pt x="1689" y="262"/>
                    <a:pt x="1703" y="291"/>
                    <a:pt x="1714" y="322"/>
                  </a:cubicBezTo>
                  <a:cubicBezTo>
                    <a:pt x="1715" y="326"/>
                    <a:pt x="1713" y="331"/>
                    <a:pt x="1708" y="333"/>
                  </a:cubicBezTo>
                  <a:cubicBezTo>
                    <a:pt x="1707" y="333"/>
                    <a:pt x="1707" y="333"/>
                    <a:pt x="1706" y="333"/>
                  </a:cubicBezTo>
                  <a:close/>
                  <a:moveTo>
                    <a:pt x="3425" y="310"/>
                  </a:moveTo>
                  <a:cubicBezTo>
                    <a:pt x="3421" y="310"/>
                    <a:pt x="3418" y="309"/>
                    <a:pt x="3417" y="305"/>
                  </a:cubicBezTo>
                  <a:cubicBezTo>
                    <a:pt x="3407" y="283"/>
                    <a:pt x="3396" y="261"/>
                    <a:pt x="3383" y="240"/>
                  </a:cubicBezTo>
                  <a:cubicBezTo>
                    <a:pt x="3371" y="220"/>
                    <a:pt x="3357" y="201"/>
                    <a:pt x="3341" y="183"/>
                  </a:cubicBezTo>
                  <a:cubicBezTo>
                    <a:pt x="3341" y="183"/>
                    <a:pt x="3341" y="183"/>
                    <a:pt x="3341" y="183"/>
                  </a:cubicBezTo>
                  <a:cubicBezTo>
                    <a:pt x="3333" y="173"/>
                    <a:pt x="3324" y="164"/>
                    <a:pt x="3315" y="155"/>
                  </a:cubicBezTo>
                  <a:cubicBezTo>
                    <a:pt x="3297" y="138"/>
                    <a:pt x="3279" y="123"/>
                    <a:pt x="3259" y="109"/>
                  </a:cubicBezTo>
                  <a:cubicBezTo>
                    <a:pt x="3255" y="106"/>
                    <a:pt x="3254" y="101"/>
                    <a:pt x="3257" y="97"/>
                  </a:cubicBezTo>
                  <a:cubicBezTo>
                    <a:pt x="3259" y="93"/>
                    <a:pt x="3265" y="92"/>
                    <a:pt x="3269" y="95"/>
                  </a:cubicBezTo>
                  <a:cubicBezTo>
                    <a:pt x="3289" y="110"/>
                    <a:pt x="3309" y="126"/>
                    <a:pt x="3326" y="143"/>
                  </a:cubicBezTo>
                  <a:cubicBezTo>
                    <a:pt x="3336" y="152"/>
                    <a:pt x="3345" y="162"/>
                    <a:pt x="3354" y="172"/>
                  </a:cubicBezTo>
                  <a:cubicBezTo>
                    <a:pt x="3354" y="172"/>
                    <a:pt x="3354" y="172"/>
                    <a:pt x="3354" y="172"/>
                  </a:cubicBezTo>
                  <a:cubicBezTo>
                    <a:pt x="3370" y="190"/>
                    <a:pt x="3385" y="210"/>
                    <a:pt x="3398" y="231"/>
                  </a:cubicBezTo>
                  <a:cubicBezTo>
                    <a:pt x="3411" y="253"/>
                    <a:pt x="3423" y="275"/>
                    <a:pt x="3432" y="299"/>
                  </a:cubicBezTo>
                  <a:cubicBezTo>
                    <a:pt x="3434" y="303"/>
                    <a:pt x="3432" y="308"/>
                    <a:pt x="3428" y="310"/>
                  </a:cubicBezTo>
                  <a:cubicBezTo>
                    <a:pt x="3427" y="310"/>
                    <a:pt x="3426" y="310"/>
                    <a:pt x="3425" y="310"/>
                  </a:cubicBezTo>
                  <a:close/>
                  <a:moveTo>
                    <a:pt x="2592" y="166"/>
                  </a:moveTo>
                  <a:cubicBezTo>
                    <a:pt x="2590" y="166"/>
                    <a:pt x="2588" y="166"/>
                    <a:pt x="2586" y="164"/>
                  </a:cubicBezTo>
                  <a:cubicBezTo>
                    <a:pt x="2583" y="161"/>
                    <a:pt x="2583" y="155"/>
                    <a:pt x="2586" y="152"/>
                  </a:cubicBezTo>
                  <a:cubicBezTo>
                    <a:pt x="2592" y="146"/>
                    <a:pt x="2597" y="141"/>
                    <a:pt x="2603" y="136"/>
                  </a:cubicBezTo>
                  <a:cubicBezTo>
                    <a:pt x="2606" y="133"/>
                    <a:pt x="2612" y="133"/>
                    <a:pt x="2615" y="136"/>
                  </a:cubicBezTo>
                  <a:cubicBezTo>
                    <a:pt x="2618" y="140"/>
                    <a:pt x="2618" y="145"/>
                    <a:pt x="2614" y="148"/>
                  </a:cubicBezTo>
                  <a:cubicBezTo>
                    <a:pt x="2609" y="153"/>
                    <a:pt x="2604" y="159"/>
                    <a:pt x="2598" y="164"/>
                  </a:cubicBezTo>
                  <a:cubicBezTo>
                    <a:pt x="2597" y="166"/>
                    <a:pt x="2595" y="166"/>
                    <a:pt x="2592" y="166"/>
                  </a:cubicBezTo>
                  <a:close/>
                  <a:moveTo>
                    <a:pt x="882" y="149"/>
                  </a:moveTo>
                  <a:cubicBezTo>
                    <a:pt x="880" y="149"/>
                    <a:pt x="877" y="148"/>
                    <a:pt x="876" y="147"/>
                  </a:cubicBezTo>
                  <a:cubicBezTo>
                    <a:pt x="873" y="143"/>
                    <a:pt x="873" y="138"/>
                    <a:pt x="876" y="135"/>
                  </a:cubicBezTo>
                  <a:cubicBezTo>
                    <a:pt x="882" y="129"/>
                    <a:pt x="888" y="124"/>
                    <a:pt x="894" y="119"/>
                  </a:cubicBezTo>
                  <a:cubicBezTo>
                    <a:pt x="897" y="116"/>
                    <a:pt x="903" y="117"/>
                    <a:pt x="906" y="121"/>
                  </a:cubicBezTo>
                  <a:cubicBezTo>
                    <a:pt x="909" y="124"/>
                    <a:pt x="908" y="130"/>
                    <a:pt x="904" y="133"/>
                  </a:cubicBezTo>
                  <a:cubicBezTo>
                    <a:pt x="899" y="137"/>
                    <a:pt x="893" y="142"/>
                    <a:pt x="888" y="147"/>
                  </a:cubicBezTo>
                  <a:cubicBezTo>
                    <a:pt x="886" y="149"/>
                    <a:pt x="884" y="149"/>
                    <a:pt x="882" y="149"/>
                  </a:cubicBezTo>
                  <a:close/>
                  <a:moveTo>
                    <a:pt x="2630" y="132"/>
                  </a:moveTo>
                  <a:cubicBezTo>
                    <a:pt x="2627" y="132"/>
                    <a:pt x="2625" y="131"/>
                    <a:pt x="2623" y="129"/>
                  </a:cubicBezTo>
                  <a:cubicBezTo>
                    <a:pt x="2620" y="125"/>
                    <a:pt x="2621" y="120"/>
                    <a:pt x="2625" y="117"/>
                  </a:cubicBezTo>
                  <a:cubicBezTo>
                    <a:pt x="2649" y="97"/>
                    <a:pt x="2677" y="78"/>
                    <a:pt x="2706" y="63"/>
                  </a:cubicBezTo>
                  <a:cubicBezTo>
                    <a:pt x="2711" y="60"/>
                    <a:pt x="2716" y="58"/>
                    <a:pt x="2721" y="55"/>
                  </a:cubicBezTo>
                  <a:cubicBezTo>
                    <a:pt x="2748" y="42"/>
                    <a:pt x="2778" y="31"/>
                    <a:pt x="2809" y="22"/>
                  </a:cubicBezTo>
                  <a:cubicBezTo>
                    <a:pt x="2827" y="17"/>
                    <a:pt x="2845" y="12"/>
                    <a:pt x="2863" y="9"/>
                  </a:cubicBezTo>
                  <a:cubicBezTo>
                    <a:pt x="2868" y="8"/>
                    <a:pt x="2872" y="11"/>
                    <a:pt x="2873" y="16"/>
                  </a:cubicBezTo>
                  <a:cubicBezTo>
                    <a:pt x="2874" y="21"/>
                    <a:pt x="2871" y="25"/>
                    <a:pt x="2866" y="26"/>
                  </a:cubicBezTo>
                  <a:cubicBezTo>
                    <a:pt x="2848" y="29"/>
                    <a:pt x="2831" y="33"/>
                    <a:pt x="2814" y="38"/>
                  </a:cubicBezTo>
                  <a:cubicBezTo>
                    <a:pt x="2783" y="47"/>
                    <a:pt x="2755" y="57"/>
                    <a:pt x="2729" y="70"/>
                  </a:cubicBezTo>
                  <a:cubicBezTo>
                    <a:pt x="2724" y="73"/>
                    <a:pt x="2719" y="75"/>
                    <a:pt x="2714" y="78"/>
                  </a:cubicBezTo>
                  <a:cubicBezTo>
                    <a:pt x="2686" y="93"/>
                    <a:pt x="2659" y="110"/>
                    <a:pt x="2635" y="130"/>
                  </a:cubicBezTo>
                  <a:cubicBezTo>
                    <a:pt x="2634" y="131"/>
                    <a:pt x="2632" y="132"/>
                    <a:pt x="2630" y="132"/>
                  </a:cubicBezTo>
                  <a:close/>
                  <a:moveTo>
                    <a:pt x="921" y="117"/>
                  </a:moveTo>
                  <a:cubicBezTo>
                    <a:pt x="919" y="117"/>
                    <a:pt x="916" y="116"/>
                    <a:pt x="914" y="114"/>
                  </a:cubicBezTo>
                  <a:cubicBezTo>
                    <a:pt x="912" y="110"/>
                    <a:pt x="912" y="105"/>
                    <a:pt x="916" y="102"/>
                  </a:cubicBezTo>
                  <a:cubicBezTo>
                    <a:pt x="937" y="87"/>
                    <a:pt x="959" y="73"/>
                    <a:pt x="981" y="61"/>
                  </a:cubicBezTo>
                  <a:cubicBezTo>
                    <a:pt x="993" y="55"/>
                    <a:pt x="1004" y="50"/>
                    <a:pt x="1016" y="45"/>
                  </a:cubicBezTo>
                  <a:cubicBezTo>
                    <a:pt x="1038" y="35"/>
                    <a:pt x="1061" y="27"/>
                    <a:pt x="1085" y="20"/>
                  </a:cubicBezTo>
                  <a:cubicBezTo>
                    <a:pt x="1091" y="19"/>
                    <a:pt x="1098" y="17"/>
                    <a:pt x="1104" y="16"/>
                  </a:cubicBezTo>
                  <a:cubicBezTo>
                    <a:pt x="1107" y="15"/>
                    <a:pt x="1109" y="14"/>
                    <a:pt x="1112" y="14"/>
                  </a:cubicBezTo>
                  <a:cubicBezTo>
                    <a:pt x="1118" y="12"/>
                    <a:pt x="1124" y="11"/>
                    <a:pt x="1130" y="10"/>
                  </a:cubicBezTo>
                  <a:cubicBezTo>
                    <a:pt x="1133" y="10"/>
                    <a:pt x="1136" y="9"/>
                    <a:pt x="1139" y="8"/>
                  </a:cubicBezTo>
                  <a:cubicBezTo>
                    <a:pt x="1139" y="8"/>
                    <a:pt x="1139" y="8"/>
                    <a:pt x="1139" y="8"/>
                  </a:cubicBezTo>
                  <a:cubicBezTo>
                    <a:pt x="1142" y="8"/>
                    <a:pt x="1144" y="8"/>
                    <a:pt x="1147" y="7"/>
                  </a:cubicBezTo>
                  <a:cubicBezTo>
                    <a:pt x="1151" y="7"/>
                    <a:pt x="1155" y="6"/>
                    <a:pt x="1159" y="5"/>
                  </a:cubicBezTo>
                  <a:cubicBezTo>
                    <a:pt x="1164" y="5"/>
                    <a:pt x="1168" y="8"/>
                    <a:pt x="1169" y="13"/>
                  </a:cubicBezTo>
                  <a:cubicBezTo>
                    <a:pt x="1170" y="17"/>
                    <a:pt x="1166" y="22"/>
                    <a:pt x="1162" y="22"/>
                  </a:cubicBezTo>
                  <a:cubicBezTo>
                    <a:pt x="1158" y="23"/>
                    <a:pt x="1153" y="23"/>
                    <a:pt x="1149" y="24"/>
                  </a:cubicBezTo>
                  <a:cubicBezTo>
                    <a:pt x="1147" y="24"/>
                    <a:pt x="1144" y="25"/>
                    <a:pt x="1142" y="25"/>
                  </a:cubicBezTo>
                  <a:cubicBezTo>
                    <a:pt x="1139" y="26"/>
                    <a:pt x="1136" y="26"/>
                    <a:pt x="1133" y="27"/>
                  </a:cubicBezTo>
                  <a:cubicBezTo>
                    <a:pt x="1127" y="28"/>
                    <a:pt x="1121" y="29"/>
                    <a:pt x="1116" y="30"/>
                  </a:cubicBezTo>
                  <a:cubicBezTo>
                    <a:pt x="1113" y="31"/>
                    <a:pt x="1111" y="32"/>
                    <a:pt x="1108" y="32"/>
                  </a:cubicBezTo>
                  <a:cubicBezTo>
                    <a:pt x="1102" y="34"/>
                    <a:pt x="1096" y="35"/>
                    <a:pt x="1090" y="37"/>
                  </a:cubicBezTo>
                  <a:cubicBezTo>
                    <a:pt x="1066" y="43"/>
                    <a:pt x="1044" y="51"/>
                    <a:pt x="1023" y="60"/>
                  </a:cubicBezTo>
                  <a:cubicBezTo>
                    <a:pt x="1023" y="60"/>
                    <a:pt x="1023" y="60"/>
                    <a:pt x="1023" y="60"/>
                  </a:cubicBezTo>
                  <a:cubicBezTo>
                    <a:pt x="1011" y="65"/>
                    <a:pt x="1000" y="70"/>
                    <a:pt x="989" y="76"/>
                  </a:cubicBezTo>
                  <a:cubicBezTo>
                    <a:pt x="967" y="87"/>
                    <a:pt x="946" y="101"/>
                    <a:pt x="926" y="115"/>
                  </a:cubicBezTo>
                  <a:cubicBezTo>
                    <a:pt x="925" y="116"/>
                    <a:pt x="923" y="117"/>
                    <a:pt x="921" y="117"/>
                  </a:cubicBezTo>
                  <a:close/>
                  <a:moveTo>
                    <a:pt x="1532" y="108"/>
                  </a:moveTo>
                  <a:cubicBezTo>
                    <a:pt x="1531" y="108"/>
                    <a:pt x="1529" y="108"/>
                    <a:pt x="1528" y="107"/>
                  </a:cubicBezTo>
                  <a:cubicBezTo>
                    <a:pt x="1522" y="103"/>
                    <a:pt x="1515" y="98"/>
                    <a:pt x="1509" y="95"/>
                  </a:cubicBezTo>
                  <a:cubicBezTo>
                    <a:pt x="1505" y="92"/>
                    <a:pt x="1504" y="87"/>
                    <a:pt x="1506" y="83"/>
                  </a:cubicBezTo>
                  <a:cubicBezTo>
                    <a:pt x="1509" y="79"/>
                    <a:pt x="1514" y="78"/>
                    <a:pt x="1518" y="80"/>
                  </a:cubicBezTo>
                  <a:cubicBezTo>
                    <a:pt x="1525" y="84"/>
                    <a:pt x="1531" y="88"/>
                    <a:pt x="1537" y="93"/>
                  </a:cubicBezTo>
                  <a:cubicBezTo>
                    <a:pt x="1541" y="95"/>
                    <a:pt x="1542" y="101"/>
                    <a:pt x="1539" y="105"/>
                  </a:cubicBezTo>
                  <a:cubicBezTo>
                    <a:pt x="1538" y="107"/>
                    <a:pt x="1535" y="108"/>
                    <a:pt x="1532" y="108"/>
                  </a:cubicBezTo>
                  <a:close/>
                  <a:moveTo>
                    <a:pt x="3240" y="95"/>
                  </a:moveTo>
                  <a:cubicBezTo>
                    <a:pt x="3239" y="95"/>
                    <a:pt x="3237" y="94"/>
                    <a:pt x="3236" y="94"/>
                  </a:cubicBezTo>
                  <a:cubicBezTo>
                    <a:pt x="3233" y="92"/>
                    <a:pt x="3230" y="90"/>
                    <a:pt x="3228" y="89"/>
                  </a:cubicBezTo>
                  <a:cubicBezTo>
                    <a:pt x="3224" y="87"/>
                    <a:pt x="3220" y="84"/>
                    <a:pt x="3216" y="82"/>
                  </a:cubicBezTo>
                  <a:cubicBezTo>
                    <a:pt x="3212" y="80"/>
                    <a:pt x="3211" y="75"/>
                    <a:pt x="3213" y="71"/>
                  </a:cubicBezTo>
                  <a:cubicBezTo>
                    <a:pt x="3215" y="67"/>
                    <a:pt x="3221" y="65"/>
                    <a:pt x="3225" y="67"/>
                  </a:cubicBezTo>
                  <a:cubicBezTo>
                    <a:pt x="3229" y="70"/>
                    <a:pt x="3233" y="72"/>
                    <a:pt x="3237" y="74"/>
                  </a:cubicBezTo>
                  <a:cubicBezTo>
                    <a:pt x="3239" y="76"/>
                    <a:pt x="3242" y="78"/>
                    <a:pt x="3245" y="79"/>
                  </a:cubicBezTo>
                  <a:cubicBezTo>
                    <a:pt x="3249" y="82"/>
                    <a:pt x="3250" y="87"/>
                    <a:pt x="3247" y="91"/>
                  </a:cubicBezTo>
                  <a:cubicBezTo>
                    <a:pt x="3246" y="93"/>
                    <a:pt x="3243" y="95"/>
                    <a:pt x="3240" y="95"/>
                  </a:cubicBezTo>
                  <a:close/>
                  <a:moveTo>
                    <a:pt x="1489" y="82"/>
                  </a:moveTo>
                  <a:cubicBezTo>
                    <a:pt x="1488" y="82"/>
                    <a:pt x="1486" y="81"/>
                    <a:pt x="1485" y="80"/>
                  </a:cubicBezTo>
                  <a:cubicBezTo>
                    <a:pt x="1460" y="67"/>
                    <a:pt x="1433" y="55"/>
                    <a:pt x="1406" y="46"/>
                  </a:cubicBezTo>
                  <a:cubicBezTo>
                    <a:pt x="1387" y="40"/>
                    <a:pt x="1369" y="34"/>
                    <a:pt x="1350" y="30"/>
                  </a:cubicBezTo>
                  <a:cubicBezTo>
                    <a:pt x="1350" y="30"/>
                    <a:pt x="1350" y="30"/>
                    <a:pt x="1350" y="30"/>
                  </a:cubicBezTo>
                  <a:cubicBezTo>
                    <a:pt x="1334" y="27"/>
                    <a:pt x="1318" y="24"/>
                    <a:pt x="1301" y="22"/>
                  </a:cubicBezTo>
                  <a:cubicBezTo>
                    <a:pt x="1281" y="19"/>
                    <a:pt x="1260" y="18"/>
                    <a:pt x="1240" y="18"/>
                  </a:cubicBezTo>
                  <a:cubicBezTo>
                    <a:pt x="1235" y="18"/>
                    <a:pt x="1231" y="14"/>
                    <a:pt x="1231" y="9"/>
                  </a:cubicBezTo>
                  <a:cubicBezTo>
                    <a:pt x="1231" y="4"/>
                    <a:pt x="1235" y="1"/>
                    <a:pt x="1240" y="1"/>
                  </a:cubicBezTo>
                  <a:cubicBezTo>
                    <a:pt x="1261" y="1"/>
                    <a:pt x="1282" y="2"/>
                    <a:pt x="1303" y="5"/>
                  </a:cubicBezTo>
                  <a:cubicBezTo>
                    <a:pt x="1320" y="7"/>
                    <a:pt x="1337" y="10"/>
                    <a:pt x="1354" y="14"/>
                  </a:cubicBezTo>
                  <a:cubicBezTo>
                    <a:pt x="1354" y="14"/>
                    <a:pt x="1354" y="14"/>
                    <a:pt x="1354" y="14"/>
                  </a:cubicBezTo>
                  <a:cubicBezTo>
                    <a:pt x="1373" y="18"/>
                    <a:pt x="1392" y="23"/>
                    <a:pt x="1411" y="30"/>
                  </a:cubicBezTo>
                  <a:cubicBezTo>
                    <a:pt x="1439" y="39"/>
                    <a:pt x="1467" y="51"/>
                    <a:pt x="1493" y="66"/>
                  </a:cubicBezTo>
                  <a:cubicBezTo>
                    <a:pt x="1497" y="68"/>
                    <a:pt x="1499" y="73"/>
                    <a:pt x="1497" y="77"/>
                  </a:cubicBezTo>
                  <a:cubicBezTo>
                    <a:pt x="1495" y="80"/>
                    <a:pt x="1492" y="82"/>
                    <a:pt x="1489" y="82"/>
                  </a:cubicBezTo>
                  <a:close/>
                  <a:moveTo>
                    <a:pt x="3195" y="70"/>
                  </a:moveTo>
                  <a:cubicBezTo>
                    <a:pt x="3194" y="70"/>
                    <a:pt x="3193" y="70"/>
                    <a:pt x="3192" y="69"/>
                  </a:cubicBezTo>
                  <a:cubicBezTo>
                    <a:pt x="3172" y="60"/>
                    <a:pt x="3151" y="52"/>
                    <a:pt x="3130" y="44"/>
                  </a:cubicBezTo>
                  <a:cubicBezTo>
                    <a:pt x="3105" y="36"/>
                    <a:pt x="3079" y="30"/>
                    <a:pt x="3054" y="26"/>
                  </a:cubicBezTo>
                  <a:cubicBezTo>
                    <a:pt x="3054" y="26"/>
                    <a:pt x="3054" y="26"/>
                    <a:pt x="3054" y="26"/>
                  </a:cubicBezTo>
                  <a:cubicBezTo>
                    <a:pt x="3045" y="24"/>
                    <a:pt x="3035" y="22"/>
                    <a:pt x="3025" y="21"/>
                  </a:cubicBezTo>
                  <a:cubicBezTo>
                    <a:pt x="2998" y="18"/>
                    <a:pt x="2970" y="17"/>
                    <a:pt x="2943" y="18"/>
                  </a:cubicBezTo>
                  <a:cubicBezTo>
                    <a:pt x="2939" y="18"/>
                    <a:pt x="2935" y="14"/>
                    <a:pt x="2935" y="10"/>
                  </a:cubicBezTo>
                  <a:cubicBezTo>
                    <a:pt x="2935" y="5"/>
                    <a:pt x="2938" y="1"/>
                    <a:pt x="2943" y="1"/>
                  </a:cubicBezTo>
                  <a:cubicBezTo>
                    <a:pt x="2970" y="0"/>
                    <a:pt x="2999" y="1"/>
                    <a:pt x="3027" y="4"/>
                  </a:cubicBezTo>
                  <a:cubicBezTo>
                    <a:pt x="3037" y="6"/>
                    <a:pt x="3047" y="7"/>
                    <a:pt x="3057" y="9"/>
                  </a:cubicBezTo>
                  <a:cubicBezTo>
                    <a:pt x="3057" y="9"/>
                    <a:pt x="3057" y="9"/>
                    <a:pt x="3057" y="9"/>
                  </a:cubicBezTo>
                  <a:cubicBezTo>
                    <a:pt x="3083" y="13"/>
                    <a:pt x="3109" y="20"/>
                    <a:pt x="3135" y="28"/>
                  </a:cubicBezTo>
                  <a:cubicBezTo>
                    <a:pt x="3157" y="36"/>
                    <a:pt x="3179" y="44"/>
                    <a:pt x="3199" y="54"/>
                  </a:cubicBezTo>
                  <a:cubicBezTo>
                    <a:pt x="3203" y="56"/>
                    <a:pt x="3205" y="61"/>
                    <a:pt x="3203" y="66"/>
                  </a:cubicBezTo>
                  <a:cubicBezTo>
                    <a:pt x="3202" y="69"/>
                    <a:pt x="3199" y="70"/>
                    <a:pt x="3195" y="70"/>
                  </a:cubicBezTo>
                  <a:close/>
                  <a:moveTo>
                    <a:pt x="2892" y="22"/>
                  </a:moveTo>
                  <a:cubicBezTo>
                    <a:pt x="2888" y="22"/>
                    <a:pt x="2885" y="19"/>
                    <a:pt x="2884" y="14"/>
                  </a:cubicBezTo>
                  <a:cubicBezTo>
                    <a:pt x="2883" y="10"/>
                    <a:pt x="2887" y="5"/>
                    <a:pt x="2891" y="5"/>
                  </a:cubicBezTo>
                  <a:cubicBezTo>
                    <a:pt x="2899" y="4"/>
                    <a:pt x="2907" y="3"/>
                    <a:pt x="2914" y="3"/>
                  </a:cubicBezTo>
                  <a:cubicBezTo>
                    <a:pt x="2919" y="2"/>
                    <a:pt x="2923" y="6"/>
                    <a:pt x="2923" y="10"/>
                  </a:cubicBezTo>
                  <a:cubicBezTo>
                    <a:pt x="2924" y="15"/>
                    <a:pt x="2920" y="19"/>
                    <a:pt x="2916" y="19"/>
                  </a:cubicBezTo>
                  <a:cubicBezTo>
                    <a:pt x="2908" y="20"/>
                    <a:pt x="2901" y="21"/>
                    <a:pt x="2893" y="22"/>
                  </a:cubicBezTo>
                  <a:cubicBezTo>
                    <a:pt x="2893" y="22"/>
                    <a:pt x="2893" y="22"/>
                    <a:pt x="2892" y="22"/>
                  </a:cubicBezTo>
                  <a:close/>
                  <a:moveTo>
                    <a:pt x="1189" y="19"/>
                  </a:moveTo>
                  <a:cubicBezTo>
                    <a:pt x="1184" y="19"/>
                    <a:pt x="1181" y="16"/>
                    <a:pt x="1180" y="11"/>
                  </a:cubicBezTo>
                  <a:cubicBezTo>
                    <a:pt x="1180" y="7"/>
                    <a:pt x="1183" y="3"/>
                    <a:pt x="1188" y="2"/>
                  </a:cubicBezTo>
                  <a:cubicBezTo>
                    <a:pt x="1190" y="2"/>
                    <a:pt x="1192" y="2"/>
                    <a:pt x="1194" y="2"/>
                  </a:cubicBezTo>
                  <a:cubicBezTo>
                    <a:pt x="1199" y="2"/>
                    <a:pt x="1205" y="1"/>
                    <a:pt x="1211" y="1"/>
                  </a:cubicBezTo>
                  <a:cubicBezTo>
                    <a:pt x="1216" y="1"/>
                    <a:pt x="1220" y="5"/>
                    <a:pt x="1220" y="9"/>
                  </a:cubicBezTo>
                  <a:cubicBezTo>
                    <a:pt x="1220" y="14"/>
                    <a:pt x="1216" y="18"/>
                    <a:pt x="1212" y="18"/>
                  </a:cubicBezTo>
                  <a:cubicBezTo>
                    <a:pt x="1206" y="18"/>
                    <a:pt x="1200" y="19"/>
                    <a:pt x="1195" y="19"/>
                  </a:cubicBezTo>
                  <a:cubicBezTo>
                    <a:pt x="1193" y="19"/>
                    <a:pt x="1191" y="19"/>
                    <a:pt x="1189" y="19"/>
                  </a:cubicBezTo>
                  <a:cubicBezTo>
                    <a:pt x="1189" y="19"/>
                    <a:pt x="1189" y="19"/>
                    <a:pt x="118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FD59B27F-0E45-4C0F-B464-432F06433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020" y="16913055"/>
              <a:ext cx="11026775" cy="2806701"/>
            </a:xfrm>
            <a:custGeom>
              <a:avLst/>
              <a:gdLst>
                <a:gd name="T0" fmla="*/ 2057 w 3472"/>
                <a:gd name="T1" fmla="*/ 859 h 882"/>
                <a:gd name="T2" fmla="*/ 2143 w 3472"/>
                <a:gd name="T3" fmla="*/ 882 h 882"/>
                <a:gd name="T4" fmla="*/ 395 w 3472"/>
                <a:gd name="T5" fmla="*/ 882 h 882"/>
                <a:gd name="T6" fmla="*/ 643 w 3472"/>
                <a:gd name="T7" fmla="*/ 802 h 882"/>
                <a:gd name="T8" fmla="*/ 244 w 3472"/>
                <a:gd name="T9" fmla="*/ 853 h 882"/>
                <a:gd name="T10" fmla="*/ 367 w 3472"/>
                <a:gd name="T11" fmla="*/ 864 h 882"/>
                <a:gd name="T12" fmla="*/ 2212 w 3472"/>
                <a:gd name="T13" fmla="*/ 875 h 882"/>
                <a:gd name="T14" fmla="*/ 2437 w 3472"/>
                <a:gd name="T15" fmla="*/ 743 h 882"/>
                <a:gd name="T16" fmla="*/ 1936 w 3472"/>
                <a:gd name="T17" fmla="*/ 836 h 882"/>
                <a:gd name="T18" fmla="*/ 1891 w 3472"/>
                <a:gd name="T19" fmla="*/ 811 h 882"/>
                <a:gd name="T20" fmla="*/ 1838 w 3472"/>
                <a:gd name="T21" fmla="*/ 742 h 882"/>
                <a:gd name="T22" fmla="*/ 3472 w 3472"/>
                <a:gd name="T23" fmla="*/ 737 h 882"/>
                <a:gd name="T24" fmla="*/ 664 w 3472"/>
                <a:gd name="T25" fmla="*/ 797 h 882"/>
                <a:gd name="T26" fmla="*/ 681 w 3472"/>
                <a:gd name="T27" fmla="*/ 780 h 882"/>
                <a:gd name="T28" fmla="*/ 792 w 3472"/>
                <a:gd name="T29" fmla="*/ 569 h 882"/>
                <a:gd name="T30" fmla="*/ 114 w 3472"/>
                <a:gd name="T31" fmla="*/ 767 h 882"/>
                <a:gd name="T32" fmla="*/ 32 w 3472"/>
                <a:gd name="T33" fmla="*/ 599 h 882"/>
                <a:gd name="T34" fmla="*/ 2443 w 3472"/>
                <a:gd name="T35" fmla="*/ 722 h 882"/>
                <a:gd name="T36" fmla="*/ 3464 w 3472"/>
                <a:gd name="T37" fmla="*/ 717 h 882"/>
                <a:gd name="T38" fmla="*/ 2485 w 3472"/>
                <a:gd name="T39" fmla="*/ 651 h 882"/>
                <a:gd name="T40" fmla="*/ 2499 w 3472"/>
                <a:gd name="T41" fmla="*/ 662 h 882"/>
                <a:gd name="T42" fmla="*/ 3463 w 3472"/>
                <a:gd name="T43" fmla="*/ 446 h 882"/>
                <a:gd name="T44" fmla="*/ 1765 w 3472"/>
                <a:gd name="T45" fmla="*/ 614 h 882"/>
                <a:gd name="T46" fmla="*/ 1727 w 3472"/>
                <a:gd name="T47" fmla="*/ 466 h 882"/>
                <a:gd name="T48" fmla="*/ 1742 w 3472"/>
                <a:gd name="T49" fmla="*/ 421 h 882"/>
                <a:gd name="T50" fmla="*/ 1749 w 3472"/>
                <a:gd name="T51" fmla="*/ 599 h 882"/>
                <a:gd name="T52" fmla="*/ 795 w 3472"/>
                <a:gd name="T53" fmla="*/ 558 h 882"/>
                <a:gd name="T54" fmla="*/ 798 w 3472"/>
                <a:gd name="T55" fmla="*/ 530 h 882"/>
                <a:gd name="T56" fmla="*/ 795 w 3472"/>
                <a:gd name="T57" fmla="*/ 411 h 882"/>
                <a:gd name="T58" fmla="*/ 813 w 3472"/>
                <a:gd name="T59" fmla="*/ 407 h 882"/>
                <a:gd name="T60" fmla="*/ 0 w 3472"/>
                <a:gd name="T61" fmla="*/ 503 h 882"/>
                <a:gd name="T62" fmla="*/ 16 w 3472"/>
                <a:gd name="T63" fmla="*/ 470 h 882"/>
                <a:gd name="T64" fmla="*/ 2528 w 3472"/>
                <a:gd name="T65" fmla="*/ 470 h 882"/>
                <a:gd name="T66" fmla="*/ 2530 w 3472"/>
                <a:gd name="T67" fmla="*/ 442 h 882"/>
                <a:gd name="T68" fmla="*/ 2569 w 3472"/>
                <a:gd name="T69" fmla="*/ 296 h 882"/>
                <a:gd name="T70" fmla="*/ 3470 w 3472"/>
                <a:gd name="T71" fmla="*/ 425 h 882"/>
                <a:gd name="T72" fmla="*/ 3388 w 3472"/>
                <a:gd name="T73" fmla="*/ 224 h 882"/>
                <a:gd name="T74" fmla="*/ 3458 w 3472"/>
                <a:gd name="T75" fmla="*/ 406 h 882"/>
                <a:gd name="T76" fmla="*/ 1702 w 3472"/>
                <a:gd name="T77" fmla="*/ 314 h 882"/>
                <a:gd name="T78" fmla="*/ 1611 w 3472"/>
                <a:gd name="T79" fmla="*/ 136 h 882"/>
                <a:gd name="T80" fmla="*/ 1713 w 3472"/>
                <a:gd name="T81" fmla="*/ 320 h 882"/>
                <a:gd name="T82" fmla="*/ 849 w 3472"/>
                <a:gd name="T83" fmla="*/ 277 h 882"/>
                <a:gd name="T84" fmla="*/ 849 w 3472"/>
                <a:gd name="T85" fmla="*/ 255 h 882"/>
                <a:gd name="T86" fmla="*/ 890 w 3472"/>
                <a:gd name="T87" fmla="*/ 204 h 882"/>
                <a:gd name="T88" fmla="*/ 2620 w 3472"/>
                <a:gd name="T89" fmla="*/ 201 h 882"/>
                <a:gd name="T90" fmla="*/ 2821 w 3472"/>
                <a:gd name="T91" fmla="*/ 41 h 882"/>
                <a:gd name="T92" fmla="*/ 3351 w 3472"/>
                <a:gd name="T93" fmla="*/ 173 h 882"/>
                <a:gd name="T94" fmla="*/ 3325 w 3472"/>
                <a:gd name="T95" fmla="*/ 146 h 882"/>
                <a:gd name="T96" fmla="*/ 3253 w 3472"/>
                <a:gd name="T97" fmla="*/ 70 h 882"/>
                <a:gd name="T98" fmla="*/ 1570 w 3472"/>
                <a:gd name="T99" fmla="*/ 100 h 882"/>
                <a:gd name="T100" fmla="*/ 1429 w 3472"/>
                <a:gd name="T101" fmla="*/ 45 h 882"/>
                <a:gd name="T102" fmla="*/ 1334 w 3472"/>
                <a:gd name="T103" fmla="*/ 6 h 882"/>
                <a:gd name="T104" fmla="*/ 1030 w 3472"/>
                <a:gd name="T105" fmla="*/ 78 h 882"/>
                <a:gd name="T106" fmla="*/ 1047 w 3472"/>
                <a:gd name="T107" fmla="*/ 54 h 882"/>
                <a:gd name="T108" fmla="*/ 1180 w 3472"/>
                <a:gd name="T109" fmla="*/ 9 h 882"/>
                <a:gd name="T110" fmla="*/ 1275 w 3472"/>
                <a:gd name="T111" fmla="*/ 19 h 882"/>
                <a:gd name="T112" fmla="*/ 1183 w 3472"/>
                <a:gd name="T113" fmla="*/ 26 h 882"/>
                <a:gd name="T114" fmla="*/ 1055 w 3472"/>
                <a:gd name="T115" fmla="*/ 65 h 882"/>
                <a:gd name="T116" fmla="*/ 2858 w 3472"/>
                <a:gd name="T117" fmla="*/ 29 h 882"/>
                <a:gd name="T118" fmla="*/ 3056 w 3472"/>
                <a:gd name="T119" fmla="*/ 22 h 882"/>
                <a:gd name="T120" fmla="*/ 3127 w 3472"/>
                <a:gd name="T121" fmla="*/ 27 h 882"/>
                <a:gd name="T122" fmla="*/ 1303 w 3472"/>
                <a:gd name="T123" fmla="*/ 2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2" h="882">
                  <a:moveTo>
                    <a:pt x="2132" y="882"/>
                  </a:moveTo>
                  <a:cubicBezTo>
                    <a:pt x="2105" y="882"/>
                    <a:pt x="2079" y="880"/>
                    <a:pt x="2054" y="876"/>
                  </a:cubicBezTo>
                  <a:cubicBezTo>
                    <a:pt x="2040" y="873"/>
                    <a:pt x="2026" y="870"/>
                    <a:pt x="2012" y="866"/>
                  </a:cubicBezTo>
                  <a:cubicBezTo>
                    <a:pt x="1994" y="861"/>
                    <a:pt x="1975" y="855"/>
                    <a:pt x="1958" y="847"/>
                  </a:cubicBezTo>
                  <a:cubicBezTo>
                    <a:pt x="1956" y="846"/>
                    <a:pt x="1954" y="845"/>
                    <a:pt x="1953" y="843"/>
                  </a:cubicBezTo>
                  <a:cubicBezTo>
                    <a:pt x="1953" y="841"/>
                    <a:pt x="1953" y="838"/>
                    <a:pt x="1954" y="836"/>
                  </a:cubicBezTo>
                  <a:cubicBezTo>
                    <a:pt x="1955" y="832"/>
                    <a:pt x="1960" y="830"/>
                    <a:pt x="1965" y="832"/>
                  </a:cubicBezTo>
                  <a:cubicBezTo>
                    <a:pt x="1981" y="839"/>
                    <a:pt x="1999" y="845"/>
                    <a:pt x="2017" y="850"/>
                  </a:cubicBezTo>
                  <a:cubicBezTo>
                    <a:pt x="2030" y="854"/>
                    <a:pt x="2044" y="857"/>
                    <a:pt x="2057" y="859"/>
                  </a:cubicBezTo>
                  <a:cubicBezTo>
                    <a:pt x="2081" y="863"/>
                    <a:pt x="2106" y="865"/>
                    <a:pt x="2132" y="865"/>
                  </a:cubicBezTo>
                  <a:cubicBezTo>
                    <a:pt x="2136" y="865"/>
                    <a:pt x="2139" y="865"/>
                    <a:pt x="2142" y="865"/>
                  </a:cubicBezTo>
                  <a:cubicBezTo>
                    <a:pt x="2156" y="865"/>
                    <a:pt x="2169" y="864"/>
                    <a:pt x="2182" y="863"/>
                  </a:cubicBezTo>
                  <a:cubicBezTo>
                    <a:pt x="2182" y="863"/>
                    <a:pt x="2182" y="863"/>
                    <a:pt x="2182" y="863"/>
                  </a:cubicBezTo>
                  <a:cubicBezTo>
                    <a:pt x="2182" y="863"/>
                    <a:pt x="2182" y="863"/>
                    <a:pt x="2182" y="863"/>
                  </a:cubicBezTo>
                  <a:cubicBezTo>
                    <a:pt x="2187" y="862"/>
                    <a:pt x="2191" y="866"/>
                    <a:pt x="2191" y="870"/>
                  </a:cubicBezTo>
                  <a:cubicBezTo>
                    <a:pt x="2192" y="872"/>
                    <a:pt x="2191" y="875"/>
                    <a:pt x="2189" y="876"/>
                  </a:cubicBezTo>
                  <a:cubicBezTo>
                    <a:pt x="2188" y="878"/>
                    <a:pt x="2186" y="879"/>
                    <a:pt x="2184" y="879"/>
                  </a:cubicBezTo>
                  <a:cubicBezTo>
                    <a:pt x="2170" y="881"/>
                    <a:pt x="2157" y="882"/>
                    <a:pt x="2143" y="882"/>
                  </a:cubicBezTo>
                  <a:cubicBezTo>
                    <a:pt x="2140" y="882"/>
                    <a:pt x="2136" y="882"/>
                    <a:pt x="2132" y="882"/>
                  </a:cubicBezTo>
                  <a:close/>
                  <a:moveTo>
                    <a:pt x="395" y="882"/>
                  </a:moveTo>
                  <a:cubicBezTo>
                    <a:pt x="394" y="882"/>
                    <a:pt x="394" y="882"/>
                    <a:pt x="394" y="882"/>
                  </a:cubicBezTo>
                  <a:cubicBezTo>
                    <a:pt x="390" y="882"/>
                    <a:pt x="386" y="878"/>
                    <a:pt x="386" y="874"/>
                  </a:cubicBezTo>
                  <a:cubicBezTo>
                    <a:pt x="386" y="869"/>
                    <a:pt x="390" y="865"/>
                    <a:pt x="395" y="865"/>
                  </a:cubicBezTo>
                  <a:cubicBezTo>
                    <a:pt x="395" y="865"/>
                    <a:pt x="395" y="865"/>
                    <a:pt x="395" y="865"/>
                  </a:cubicBezTo>
                  <a:cubicBezTo>
                    <a:pt x="397" y="865"/>
                    <a:pt x="399" y="866"/>
                    <a:pt x="401" y="868"/>
                  </a:cubicBezTo>
                  <a:cubicBezTo>
                    <a:pt x="402" y="870"/>
                    <a:pt x="403" y="872"/>
                    <a:pt x="403" y="874"/>
                  </a:cubicBezTo>
                  <a:cubicBezTo>
                    <a:pt x="403" y="879"/>
                    <a:pt x="399" y="882"/>
                    <a:pt x="395" y="882"/>
                  </a:cubicBezTo>
                  <a:close/>
                  <a:moveTo>
                    <a:pt x="423" y="882"/>
                  </a:moveTo>
                  <a:cubicBezTo>
                    <a:pt x="418" y="882"/>
                    <a:pt x="415" y="878"/>
                    <a:pt x="414" y="874"/>
                  </a:cubicBezTo>
                  <a:cubicBezTo>
                    <a:pt x="414" y="869"/>
                    <a:pt x="418" y="865"/>
                    <a:pt x="423" y="865"/>
                  </a:cubicBezTo>
                  <a:cubicBezTo>
                    <a:pt x="441" y="864"/>
                    <a:pt x="459" y="862"/>
                    <a:pt x="478" y="859"/>
                  </a:cubicBezTo>
                  <a:cubicBezTo>
                    <a:pt x="515" y="853"/>
                    <a:pt x="550" y="842"/>
                    <a:pt x="583" y="827"/>
                  </a:cubicBezTo>
                  <a:cubicBezTo>
                    <a:pt x="583" y="827"/>
                    <a:pt x="583" y="827"/>
                    <a:pt x="583" y="827"/>
                  </a:cubicBezTo>
                  <a:cubicBezTo>
                    <a:pt x="600" y="819"/>
                    <a:pt x="616" y="810"/>
                    <a:pt x="631" y="799"/>
                  </a:cubicBezTo>
                  <a:cubicBezTo>
                    <a:pt x="631" y="799"/>
                    <a:pt x="631" y="799"/>
                    <a:pt x="631" y="799"/>
                  </a:cubicBezTo>
                  <a:cubicBezTo>
                    <a:pt x="635" y="797"/>
                    <a:pt x="641" y="798"/>
                    <a:pt x="643" y="802"/>
                  </a:cubicBezTo>
                  <a:cubicBezTo>
                    <a:pt x="644" y="804"/>
                    <a:pt x="645" y="806"/>
                    <a:pt x="644" y="808"/>
                  </a:cubicBezTo>
                  <a:cubicBezTo>
                    <a:pt x="644" y="810"/>
                    <a:pt x="643" y="812"/>
                    <a:pt x="641" y="814"/>
                  </a:cubicBezTo>
                  <a:cubicBezTo>
                    <a:pt x="625" y="824"/>
                    <a:pt x="608" y="834"/>
                    <a:pt x="590" y="842"/>
                  </a:cubicBezTo>
                  <a:cubicBezTo>
                    <a:pt x="556" y="858"/>
                    <a:pt x="519" y="869"/>
                    <a:pt x="481" y="876"/>
                  </a:cubicBezTo>
                  <a:cubicBezTo>
                    <a:pt x="462" y="879"/>
                    <a:pt x="442" y="881"/>
                    <a:pt x="423" y="882"/>
                  </a:cubicBezTo>
                  <a:cubicBezTo>
                    <a:pt x="423" y="882"/>
                    <a:pt x="423" y="882"/>
                    <a:pt x="423" y="882"/>
                  </a:cubicBezTo>
                  <a:close/>
                  <a:moveTo>
                    <a:pt x="366" y="881"/>
                  </a:moveTo>
                  <a:cubicBezTo>
                    <a:pt x="366" y="881"/>
                    <a:pt x="366" y="881"/>
                    <a:pt x="366" y="881"/>
                  </a:cubicBezTo>
                  <a:cubicBezTo>
                    <a:pt x="323" y="877"/>
                    <a:pt x="283" y="868"/>
                    <a:pt x="244" y="853"/>
                  </a:cubicBezTo>
                  <a:cubicBezTo>
                    <a:pt x="244" y="853"/>
                    <a:pt x="244" y="853"/>
                    <a:pt x="244" y="853"/>
                  </a:cubicBezTo>
                  <a:cubicBezTo>
                    <a:pt x="229" y="847"/>
                    <a:pt x="214" y="841"/>
                    <a:pt x="200" y="833"/>
                  </a:cubicBezTo>
                  <a:cubicBezTo>
                    <a:pt x="183" y="824"/>
                    <a:pt x="167" y="814"/>
                    <a:pt x="151" y="802"/>
                  </a:cubicBezTo>
                  <a:cubicBezTo>
                    <a:pt x="148" y="800"/>
                    <a:pt x="147" y="794"/>
                    <a:pt x="150" y="791"/>
                  </a:cubicBezTo>
                  <a:cubicBezTo>
                    <a:pt x="152" y="787"/>
                    <a:pt x="158" y="786"/>
                    <a:pt x="162" y="789"/>
                  </a:cubicBezTo>
                  <a:cubicBezTo>
                    <a:pt x="176" y="800"/>
                    <a:pt x="192" y="810"/>
                    <a:pt x="208" y="818"/>
                  </a:cubicBezTo>
                  <a:cubicBezTo>
                    <a:pt x="222" y="825"/>
                    <a:pt x="236" y="832"/>
                    <a:pt x="250" y="837"/>
                  </a:cubicBezTo>
                  <a:cubicBezTo>
                    <a:pt x="250" y="837"/>
                    <a:pt x="250" y="837"/>
                    <a:pt x="250" y="837"/>
                  </a:cubicBezTo>
                  <a:cubicBezTo>
                    <a:pt x="287" y="852"/>
                    <a:pt x="326" y="861"/>
                    <a:pt x="367" y="864"/>
                  </a:cubicBezTo>
                  <a:cubicBezTo>
                    <a:pt x="372" y="864"/>
                    <a:pt x="375" y="868"/>
                    <a:pt x="375" y="873"/>
                  </a:cubicBezTo>
                  <a:cubicBezTo>
                    <a:pt x="374" y="877"/>
                    <a:pt x="371" y="881"/>
                    <a:pt x="366" y="881"/>
                  </a:cubicBezTo>
                  <a:close/>
                  <a:moveTo>
                    <a:pt x="2211" y="875"/>
                  </a:moveTo>
                  <a:cubicBezTo>
                    <a:pt x="2207" y="875"/>
                    <a:pt x="2203" y="873"/>
                    <a:pt x="2203" y="868"/>
                  </a:cubicBezTo>
                  <a:cubicBezTo>
                    <a:pt x="2202" y="866"/>
                    <a:pt x="2203" y="864"/>
                    <a:pt x="2204" y="862"/>
                  </a:cubicBezTo>
                  <a:cubicBezTo>
                    <a:pt x="2205" y="860"/>
                    <a:pt x="2207" y="859"/>
                    <a:pt x="2209" y="859"/>
                  </a:cubicBezTo>
                  <a:cubicBezTo>
                    <a:pt x="2214" y="858"/>
                    <a:pt x="2218" y="861"/>
                    <a:pt x="2219" y="865"/>
                  </a:cubicBezTo>
                  <a:cubicBezTo>
                    <a:pt x="2220" y="868"/>
                    <a:pt x="2219" y="870"/>
                    <a:pt x="2218" y="872"/>
                  </a:cubicBezTo>
                  <a:cubicBezTo>
                    <a:pt x="2217" y="874"/>
                    <a:pt x="2215" y="875"/>
                    <a:pt x="2212" y="875"/>
                  </a:cubicBezTo>
                  <a:cubicBezTo>
                    <a:pt x="2212" y="875"/>
                    <a:pt x="2211" y="875"/>
                    <a:pt x="2211" y="875"/>
                  </a:cubicBezTo>
                  <a:close/>
                  <a:moveTo>
                    <a:pt x="2238" y="870"/>
                  </a:moveTo>
                  <a:cubicBezTo>
                    <a:pt x="2235" y="870"/>
                    <a:pt x="2231" y="867"/>
                    <a:pt x="2230" y="863"/>
                  </a:cubicBezTo>
                  <a:cubicBezTo>
                    <a:pt x="2229" y="859"/>
                    <a:pt x="2232" y="854"/>
                    <a:pt x="2236" y="853"/>
                  </a:cubicBezTo>
                  <a:cubicBezTo>
                    <a:pt x="2254" y="848"/>
                    <a:pt x="2272" y="843"/>
                    <a:pt x="2289" y="836"/>
                  </a:cubicBezTo>
                  <a:cubicBezTo>
                    <a:pt x="2296" y="833"/>
                    <a:pt x="2302" y="831"/>
                    <a:pt x="2308" y="828"/>
                  </a:cubicBezTo>
                  <a:cubicBezTo>
                    <a:pt x="2333" y="816"/>
                    <a:pt x="2357" y="802"/>
                    <a:pt x="2380" y="785"/>
                  </a:cubicBezTo>
                  <a:cubicBezTo>
                    <a:pt x="2396" y="772"/>
                    <a:pt x="2411" y="759"/>
                    <a:pt x="2425" y="743"/>
                  </a:cubicBezTo>
                  <a:cubicBezTo>
                    <a:pt x="2428" y="740"/>
                    <a:pt x="2434" y="740"/>
                    <a:pt x="2437" y="743"/>
                  </a:cubicBezTo>
                  <a:cubicBezTo>
                    <a:pt x="2439" y="744"/>
                    <a:pt x="2440" y="746"/>
                    <a:pt x="2440" y="749"/>
                  </a:cubicBezTo>
                  <a:cubicBezTo>
                    <a:pt x="2440" y="751"/>
                    <a:pt x="2439" y="753"/>
                    <a:pt x="2438" y="755"/>
                  </a:cubicBezTo>
                  <a:cubicBezTo>
                    <a:pt x="2423" y="771"/>
                    <a:pt x="2407" y="785"/>
                    <a:pt x="2390" y="798"/>
                  </a:cubicBezTo>
                  <a:cubicBezTo>
                    <a:pt x="2367" y="816"/>
                    <a:pt x="2341" y="831"/>
                    <a:pt x="2315" y="843"/>
                  </a:cubicBezTo>
                  <a:cubicBezTo>
                    <a:pt x="2309" y="846"/>
                    <a:pt x="2302" y="849"/>
                    <a:pt x="2295" y="852"/>
                  </a:cubicBezTo>
                  <a:cubicBezTo>
                    <a:pt x="2278" y="859"/>
                    <a:pt x="2259" y="865"/>
                    <a:pt x="2241" y="869"/>
                  </a:cubicBezTo>
                  <a:cubicBezTo>
                    <a:pt x="2240" y="869"/>
                    <a:pt x="2239" y="870"/>
                    <a:pt x="2238" y="870"/>
                  </a:cubicBezTo>
                  <a:close/>
                  <a:moveTo>
                    <a:pt x="1936" y="836"/>
                  </a:moveTo>
                  <a:cubicBezTo>
                    <a:pt x="1936" y="836"/>
                    <a:pt x="1936" y="836"/>
                    <a:pt x="1936" y="836"/>
                  </a:cubicBezTo>
                  <a:cubicBezTo>
                    <a:pt x="1934" y="836"/>
                    <a:pt x="1933" y="836"/>
                    <a:pt x="1932" y="835"/>
                  </a:cubicBezTo>
                  <a:cubicBezTo>
                    <a:pt x="1928" y="833"/>
                    <a:pt x="1926" y="828"/>
                    <a:pt x="1928" y="824"/>
                  </a:cubicBezTo>
                  <a:cubicBezTo>
                    <a:pt x="1930" y="820"/>
                    <a:pt x="1936" y="818"/>
                    <a:pt x="1940" y="820"/>
                  </a:cubicBezTo>
                  <a:cubicBezTo>
                    <a:pt x="1942" y="821"/>
                    <a:pt x="1943" y="823"/>
                    <a:pt x="1944" y="825"/>
                  </a:cubicBezTo>
                  <a:cubicBezTo>
                    <a:pt x="1944" y="827"/>
                    <a:pt x="1944" y="829"/>
                    <a:pt x="1943" y="831"/>
                  </a:cubicBezTo>
                  <a:cubicBezTo>
                    <a:pt x="1942" y="834"/>
                    <a:pt x="1939" y="836"/>
                    <a:pt x="1936" y="836"/>
                  </a:cubicBezTo>
                  <a:close/>
                  <a:moveTo>
                    <a:pt x="1911" y="822"/>
                  </a:moveTo>
                  <a:cubicBezTo>
                    <a:pt x="1910" y="822"/>
                    <a:pt x="1908" y="822"/>
                    <a:pt x="1907" y="821"/>
                  </a:cubicBezTo>
                  <a:cubicBezTo>
                    <a:pt x="1901" y="818"/>
                    <a:pt x="1896" y="814"/>
                    <a:pt x="1891" y="811"/>
                  </a:cubicBezTo>
                  <a:cubicBezTo>
                    <a:pt x="1866" y="794"/>
                    <a:pt x="1844" y="774"/>
                    <a:pt x="1825" y="753"/>
                  </a:cubicBezTo>
                  <a:cubicBezTo>
                    <a:pt x="1810" y="737"/>
                    <a:pt x="1797" y="718"/>
                    <a:pt x="1785" y="699"/>
                  </a:cubicBezTo>
                  <a:cubicBezTo>
                    <a:pt x="1781" y="693"/>
                    <a:pt x="1778" y="688"/>
                    <a:pt x="1775" y="682"/>
                  </a:cubicBezTo>
                  <a:cubicBezTo>
                    <a:pt x="1769" y="671"/>
                    <a:pt x="1764" y="659"/>
                    <a:pt x="1759" y="648"/>
                  </a:cubicBezTo>
                  <a:cubicBezTo>
                    <a:pt x="1757" y="643"/>
                    <a:pt x="1759" y="638"/>
                    <a:pt x="1764" y="637"/>
                  </a:cubicBezTo>
                  <a:cubicBezTo>
                    <a:pt x="1768" y="635"/>
                    <a:pt x="1773" y="637"/>
                    <a:pt x="1775" y="641"/>
                  </a:cubicBezTo>
                  <a:cubicBezTo>
                    <a:pt x="1779" y="652"/>
                    <a:pt x="1784" y="663"/>
                    <a:pt x="1790" y="674"/>
                  </a:cubicBezTo>
                  <a:cubicBezTo>
                    <a:pt x="1793" y="679"/>
                    <a:pt x="1796" y="685"/>
                    <a:pt x="1799" y="690"/>
                  </a:cubicBezTo>
                  <a:cubicBezTo>
                    <a:pt x="1811" y="709"/>
                    <a:pt x="1823" y="726"/>
                    <a:pt x="1838" y="742"/>
                  </a:cubicBezTo>
                  <a:cubicBezTo>
                    <a:pt x="1855" y="762"/>
                    <a:pt x="1877" y="780"/>
                    <a:pt x="1901" y="797"/>
                  </a:cubicBezTo>
                  <a:cubicBezTo>
                    <a:pt x="1906" y="800"/>
                    <a:pt x="1911" y="803"/>
                    <a:pt x="1916" y="806"/>
                  </a:cubicBezTo>
                  <a:cubicBezTo>
                    <a:pt x="1920" y="809"/>
                    <a:pt x="1921" y="814"/>
                    <a:pt x="1918" y="818"/>
                  </a:cubicBezTo>
                  <a:cubicBezTo>
                    <a:pt x="1917" y="821"/>
                    <a:pt x="1914" y="822"/>
                    <a:pt x="1911" y="822"/>
                  </a:cubicBezTo>
                  <a:close/>
                  <a:moveTo>
                    <a:pt x="3464" y="802"/>
                  </a:moveTo>
                  <a:cubicBezTo>
                    <a:pt x="3459" y="802"/>
                    <a:pt x="3456" y="798"/>
                    <a:pt x="3456" y="794"/>
                  </a:cubicBezTo>
                  <a:cubicBezTo>
                    <a:pt x="3456" y="737"/>
                    <a:pt x="3456" y="737"/>
                    <a:pt x="3456" y="737"/>
                  </a:cubicBezTo>
                  <a:cubicBezTo>
                    <a:pt x="3456" y="732"/>
                    <a:pt x="3459" y="728"/>
                    <a:pt x="3464" y="728"/>
                  </a:cubicBezTo>
                  <a:cubicBezTo>
                    <a:pt x="3469" y="728"/>
                    <a:pt x="3472" y="732"/>
                    <a:pt x="3472" y="737"/>
                  </a:cubicBezTo>
                  <a:cubicBezTo>
                    <a:pt x="3472" y="794"/>
                    <a:pt x="3472" y="794"/>
                    <a:pt x="3472" y="794"/>
                  </a:cubicBezTo>
                  <a:cubicBezTo>
                    <a:pt x="3472" y="798"/>
                    <a:pt x="3469" y="802"/>
                    <a:pt x="3464" y="802"/>
                  </a:cubicBezTo>
                  <a:close/>
                  <a:moveTo>
                    <a:pt x="659" y="798"/>
                  </a:moveTo>
                  <a:cubicBezTo>
                    <a:pt x="656" y="798"/>
                    <a:pt x="654" y="797"/>
                    <a:pt x="652" y="795"/>
                  </a:cubicBezTo>
                  <a:cubicBezTo>
                    <a:pt x="651" y="793"/>
                    <a:pt x="650" y="791"/>
                    <a:pt x="651" y="789"/>
                  </a:cubicBezTo>
                  <a:cubicBezTo>
                    <a:pt x="651" y="787"/>
                    <a:pt x="652" y="785"/>
                    <a:pt x="654" y="783"/>
                  </a:cubicBezTo>
                  <a:cubicBezTo>
                    <a:pt x="657" y="780"/>
                    <a:pt x="663" y="781"/>
                    <a:pt x="666" y="785"/>
                  </a:cubicBezTo>
                  <a:cubicBezTo>
                    <a:pt x="667" y="787"/>
                    <a:pt x="668" y="789"/>
                    <a:pt x="667" y="791"/>
                  </a:cubicBezTo>
                  <a:cubicBezTo>
                    <a:pt x="667" y="793"/>
                    <a:pt x="666" y="795"/>
                    <a:pt x="664" y="797"/>
                  </a:cubicBezTo>
                  <a:cubicBezTo>
                    <a:pt x="663" y="798"/>
                    <a:pt x="661" y="798"/>
                    <a:pt x="659" y="798"/>
                  </a:cubicBezTo>
                  <a:close/>
                  <a:moveTo>
                    <a:pt x="134" y="786"/>
                  </a:moveTo>
                  <a:cubicBezTo>
                    <a:pt x="132" y="786"/>
                    <a:pt x="130" y="786"/>
                    <a:pt x="129" y="784"/>
                  </a:cubicBezTo>
                  <a:cubicBezTo>
                    <a:pt x="125" y="781"/>
                    <a:pt x="125" y="776"/>
                    <a:pt x="128" y="772"/>
                  </a:cubicBezTo>
                  <a:cubicBezTo>
                    <a:pt x="131" y="769"/>
                    <a:pt x="137" y="769"/>
                    <a:pt x="140" y="772"/>
                  </a:cubicBezTo>
                  <a:cubicBezTo>
                    <a:pt x="142" y="773"/>
                    <a:pt x="143" y="775"/>
                    <a:pt x="143" y="777"/>
                  </a:cubicBezTo>
                  <a:cubicBezTo>
                    <a:pt x="143" y="780"/>
                    <a:pt x="142" y="782"/>
                    <a:pt x="141" y="784"/>
                  </a:cubicBezTo>
                  <a:cubicBezTo>
                    <a:pt x="139" y="785"/>
                    <a:pt x="137" y="786"/>
                    <a:pt x="134" y="786"/>
                  </a:cubicBezTo>
                  <a:close/>
                  <a:moveTo>
                    <a:pt x="681" y="780"/>
                  </a:moveTo>
                  <a:cubicBezTo>
                    <a:pt x="678" y="780"/>
                    <a:pt x="676" y="779"/>
                    <a:pt x="674" y="777"/>
                  </a:cubicBezTo>
                  <a:cubicBezTo>
                    <a:pt x="673" y="776"/>
                    <a:pt x="672" y="774"/>
                    <a:pt x="672" y="771"/>
                  </a:cubicBezTo>
                  <a:cubicBezTo>
                    <a:pt x="672" y="769"/>
                    <a:pt x="673" y="767"/>
                    <a:pt x="675" y="765"/>
                  </a:cubicBezTo>
                  <a:cubicBezTo>
                    <a:pt x="689" y="753"/>
                    <a:pt x="701" y="739"/>
                    <a:pt x="712" y="725"/>
                  </a:cubicBezTo>
                  <a:cubicBezTo>
                    <a:pt x="713" y="725"/>
                    <a:pt x="713" y="725"/>
                    <a:pt x="713" y="724"/>
                  </a:cubicBezTo>
                  <a:cubicBezTo>
                    <a:pt x="713" y="724"/>
                    <a:pt x="713" y="724"/>
                    <a:pt x="713" y="724"/>
                  </a:cubicBezTo>
                  <a:cubicBezTo>
                    <a:pt x="713" y="724"/>
                    <a:pt x="713" y="724"/>
                    <a:pt x="713" y="724"/>
                  </a:cubicBezTo>
                  <a:cubicBezTo>
                    <a:pt x="746" y="682"/>
                    <a:pt x="770" y="631"/>
                    <a:pt x="782" y="576"/>
                  </a:cubicBezTo>
                  <a:cubicBezTo>
                    <a:pt x="782" y="571"/>
                    <a:pt x="787" y="568"/>
                    <a:pt x="792" y="569"/>
                  </a:cubicBezTo>
                  <a:cubicBezTo>
                    <a:pt x="794" y="570"/>
                    <a:pt x="796" y="571"/>
                    <a:pt x="797" y="573"/>
                  </a:cubicBezTo>
                  <a:cubicBezTo>
                    <a:pt x="798" y="575"/>
                    <a:pt x="799" y="577"/>
                    <a:pt x="798" y="579"/>
                  </a:cubicBezTo>
                  <a:cubicBezTo>
                    <a:pt x="786" y="637"/>
                    <a:pt x="761" y="691"/>
                    <a:pt x="727" y="734"/>
                  </a:cubicBezTo>
                  <a:cubicBezTo>
                    <a:pt x="727" y="734"/>
                    <a:pt x="727" y="734"/>
                    <a:pt x="727" y="734"/>
                  </a:cubicBezTo>
                  <a:cubicBezTo>
                    <a:pt x="726" y="735"/>
                    <a:pt x="726" y="735"/>
                    <a:pt x="726" y="736"/>
                  </a:cubicBezTo>
                  <a:cubicBezTo>
                    <a:pt x="726" y="736"/>
                    <a:pt x="726" y="736"/>
                    <a:pt x="726" y="736"/>
                  </a:cubicBezTo>
                  <a:cubicBezTo>
                    <a:pt x="714" y="751"/>
                    <a:pt x="701" y="765"/>
                    <a:pt x="686" y="778"/>
                  </a:cubicBezTo>
                  <a:cubicBezTo>
                    <a:pt x="685" y="779"/>
                    <a:pt x="683" y="780"/>
                    <a:pt x="681" y="780"/>
                  </a:cubicBezTo>
                  <a:close/>
                  <a:moveTo>
                    <a:pt x="114" y="767"/>
                  </a:moveTo>
                  <a:cubicBezTo>
                    <a:pt x="111" y="767"/>
                    <a:pt x="109" y="766"/>
                    <a:pt x="108" y="765"/>
                  </a:cubicBezTo>
                  <a:cubicBezTo>
                    <a:pt x="105" y="762"/>
                    <a:pt x="102" y="759"/>
                    <a:pt x="99" y="756"/>
                  </a:cubicBezTo>
                  <a:cubicBezTo>
                    <a:pt x="81" y="736"/>
                    <a:pt x="65" y="714"/>
                    <a:pt x="52" y="691"/>
                  </a:cubicBezTo>
                  <a:cubicBezTo>
                    <a:pt x="39" y="668"/>
                    <a:pt x="28" y="643"/>
                    <a:pt x="20" y="617"/>
                  </a:cubicBezTo>
                  <a:cubicBezTo>
                    <a:pt x="18" y="612"/>
                    <a:pt x="17" y="608"/>
                    <a:pt x="16" y="603"/>
                  </a:cubicBezTo>
                  <a:cubicBezTo>
                    <a:pt x="12" y="589"/>
                    <a:pt x="9" y="575"/>
                    <a:pt x="6" y="561"/>
                  </a:cubicBezTo>
                  <a:cubicBezTo>
                    <a:pt x="6" y="556"/>
                    <a:pt x="9" y="552"/>
                    <a:pt x="13" y="551"/>
                  </a:cubicBezTo>
                  <a:cubicBezTo>
                    <a:pt x="18" y="550"/>
                    <a:pt x="22" y="553"/>
                    <a:pt x="23" y="558"/>
                  </a:cubicBezTo>
                  <a:cubicBezTo>
                    <a:pt x="25" y="572"/>
                    <a:pt x="28" y="585"/>
                    <a:pt x="32" y="599"/>
                  </a:cubicBezTo>
                  <a:cubicBezTo>
                    <a:pt x="33" y="603"/>
                    <a:pt x="35" y="607"/>
                    <a:pt x="36" y="612"/>
                  </a:cubicBezTo>
                  <a:cubicBezTo>
                    <a:pt x="52" y="662"/>
                    <a:pt x="78" y="707"/>
                    <a:pt x="112" y="744"/>
                  </a:cubicBezTo>
                  <a:cubicBezTo>
                    <a:pt x="114" y="747"/>
                    <a:pt x="117" y="750"/>
                    <a:pt x="120" y="753"/>
                  </a:cubicBezTo>
                  <a:cubicBezTo>
                    <a:pt x="123" y="756"/>
                    <a:pt x="123" y="761"/>
                    <a:pt x="120" y="765"/>
                  </a:cubicBezTo>
                  <a:cubicBezTo>
                    <a:pt x="118" y="766"/>
                    <a:pt x="116" y="767"/>
                    <a:pt x="114" y="767"/>
                  </a:cubicBezTo>
                  <a:close/>
                  <a:moveTo>
                    <a:pt x="2450" y="736"/>
                  </a:moveTo>
                  <a:cubicBezTo>
                    <a:pt x="2448" y="736"/>
                    <a:pt x="2446" y="735"/>
                    <a:pt x="2444" y="734"/>
                  </a:cubicBezTo>
                  <a:cubicBezTo>
                    <a:pt x="2443" y="733"/>
                    <a:pt x="2441" y="731"/>
                    <a:pt x="2441" y="728"/>
                  </a:cubicBezTo>
                  <a:cubicBezTo>
                    <a:pt x="2441" y="726"/>
                    <a:pt x="2441" y="724"/>
                    <a:pt x="2443" y="722"/>
                  </a:cubicBezTo>
                  <a:cubicBezTo>
                    <a:pt x="2443" y="722"/>
                    <a:pt x="2443" y="722"/>
                    <a:pt x="2443" y="722"/>
                  </a:cubicBezTo>
                  <a:cubicBezTo>
                    <a:pt x="2446" y="719"/>
                    <a:pt x="2451" y="718"/>
                    <a:pt x="2455" y="721"/>
                  </a:cubicBezTo>
                  <a:cubicBezTo>
                    <a:pt x="2458" y="724"/>
                    <a:pt x="2459" y="729"/>
                    <a:pt x="2456" y="733"/>
                  </a:cubicBezTo>
                  <a:cubicBezTo>
                    <a:pt x="2455" y="735"/>
                    <a:pt x="2452" y="736"/>
                    <a:pt x="2450" y="736"/>
                  </a:cubicBezTo>
                  <a:close/>
                  <a:moveTo>
                    <a:pt x="3464" y="717"/>
                  </a:moveTo>
                  <a:cubicBezTo>
                    <a:pt x="3459" y="717"/>
                    <a:pt x="3456" y="713"/>
                    <a:pt x="3456" y="709"/>
                  </a:cubicBezTo>
                  <a:cubicBezTo>
                    <a:pt x="3456" y="704"/>
                    <a:pt x="3459" y="700"/>
                    <a:pt x="3464" y="700"/>
                  </a:cubicBezTo>
                  <a:cubicBezTo>
                    <a:pt x="3469" y="700"/>
                    <a:pt x="3472" y="704"/>
                    <a:pt x="3472" y="709"/>
                  </a:cubicBezTo>
                  <a:cubicBezTo>
                    <a:pt x="3472" y="713"/>
                    <a:pt x="3469" y="717"/>
                    <a:pt x="3464" y="717"/>
                  </a:cubicBezTo>
                  <a:close/>
                  <a:moveTo>
                    <a:pt x="2466" y="713"/>
                  </a:moveTo>
                  <a:cubicBezTo>
                    <a:pt x="2464" y="713"/>
                    <a:pt x="2463" y="712"/>
                    <a:pt x="2461" y="711"/>
                  </a:cubicBezTo>
                  <a:cubicBezTo>
                    <a:pt x="2459" y="710"/>
                    <a:pt x="2458" y="708"/>
                    <a:pt x="2458" y="706"/>
                  </a:cubicBezTo>
                  <a:cubicBezTo>
                    <a:pt x="2457" y="704"/>
                    <a:pt x="2458" y="702"/>
                    <a:pt x="2459" y="700"/>
                  </a:cubicBezTo>
                  <a:cubicBezTo>
                    <a:pt x="2468" y="686"/>
                    <a:pt x="2476" y="671"/>
                    <a:pt x="2483" y="655"/>
                  </a:cubicBezTo>
                  <a:cubicBezTo>
                    <a:pt x="2484" y="654"/>
                    <a:pt x="2484" y="653"/>
                    <a:pt x="2485" y="651"/>
                  </a:cubicBezTo>
                  <a:cubicBezTo>
                    <a:pt x="2485" y="651"/>
                    <a:pt x="2485" y="651"/>
                    <a:pt x="2485" y="651"/>
                  </a:cubicBezTo>
                  <a:cubicBezTo>
                    <a:pt x="2485" y="651"/>
                    <a:pt x="2485" y="651"/>
                    <a:pt x="2485" y="651"/>
                  </a:cubicBezTo>
                  <a:cubicBezTo>
                    <a:pt x="2485" y="651"/>
                    <a:pt x="2485" y="651"/>
                    <a:pt x="2485" y="651"/>
                  </a:cubicBezTo>
                  <a:cubicBezTo>
                    <a:pt x="2507" y="603"/>
                    <a:pt x="2518" y="549"/>
                    <a:pt x="2519" y="490"/>
                  </a:cubicBezTo>
                  <a:cubicBezTo>
                    <a:pt x="2519" y="490"/>
                    <a:pt x="2519" y="490"/>
                    <a:pt x="2519" y="490"/>
                  </a:cubicBezTo>
                  <a:cubicBezTo>
                    <a:pt x="2519" y="485"/>
                    <a:pt x="2523" y="481"/>
                    <a:pt x="2528" y="481"/>
                  </a:cubicBezTo>
                  <a:cubicBezTo>
                    <a:pt x="2528" y="481"/>
                    <a:pt x="2528" y="481"/>
                    <a:pt x="2528" y="481"/>
                  </a:cubicBezTo>
                  <a:cubicBezTo>
                    <a:pt x="2530" y="481"/>
                    <a:pt x="2532" y="482"/>
                    <a:pt x="2534" y="484"/>
                  </a:cubicBezTo>
                  <a:cubicBezTo>
                    <a:pt x="2535" y="485"/>
                    <a:pt x="2536" y="488"/>
                    <a:pt x="2536" y="490"/>
                  </a:cubicBezTo>
                  <a:cubicBezTo>
                    <a:pt x="2536" y="490"/>
                    <a:pt x="2536" y="490"/>
                    <a:pt x="2536" y="490"/>
                  </a:cubicBezTo>
                  <a:cubicBezTo>
                    <a:pt x="2535" y="552"/>
                    <a:pt x="2523" y="608"/>
                    <a:pt x="2501" y="658"/>
                  </a:cubicBezTo>
                  <a:cubicBezTo>
                    <a:pt x="2500" y="660"/>
                    <a:pt x="2499" y="661"/>
                    <a:pt x="2499" y="662"/>
                  </a:cubicBezTo>
                  <a:cubicBezTo>
                    <a:pt x="2491" y="678"/>
                    <a:pt x="2483" y="694"/>
                    <a:pt x="2473" y="709"/>
                  </a:cubicBezTo>
                  <a:cubicBezTo>
                    <a:pt x="2471" y="711"/>
                    <a:pt x="2469" y="713"/>
                    <a:pt x="2466" y="713"/>
                  </a:cubicBezTo>
                  <a:close/>
                  <a:moveTo>
                    <a:pt x="3464" y="689"/>
                  </a:moveTo>
                  <a:cubicBezTo>
                    <a:pt x="3459" y="689"/>
                    <a:pt x="3456" y="685"/>
                    <a:pt x="3456" y="680"/>
                  </a:cubicBezTo>
                  <a:cubicBezTo>
                    <a:pt x="3455" y="475"/>
                    <a:pt x="3455" y="475"/>
                    <a:pt x="3455" y="475"/>
                  </a:cubicBezTo>
                  <a:cubicBezTo>
                    <a:pt x="3455" y="463"/>
                    <a:pt x="3455" y="463"/>
                    <a:pt x="3455" y="463"/>
                  </a:cubicBezTo>
                  <a:cubicBezTo>
                    <a:pt x="3455" y="460"/>
                    <a:pt x="3455" y="457"/>
                    <a:pt x="3455" y="454"/>
                  </a:cubicBezTo>
                  <a:cubicBezTo>
                    <a:pt x="3455" y="452"/>
                    <a:pt x="3456" y="450"/>
                    <a:pt x="3457" y="448"/>
                  </a:cubicBezTo>
                  <a:cubicBezTo>
                    <a:pt x="3459" y="447"/>
                    <a:pt x="3461" y="446"/>
                    <a:pt x="3463" y="446"/>
                  </a:cubicBezTo>
                  <a:cubicBezTo>
                    <a:pt x="3468" y="445"/>
                    <a:pt x="3472" y="449"/>
                    <a:pt x="3472" y="454"/>
                  </a:cubicBezTo>
                  <a:cubicBezTo>
                    <a:pt x="3472" y="457"/>
                    <a:pt x="3472" y="459"/>
                    <a:pt x="3472" y="462"/>
                  </a:cubicBezTo>
                  <a:cubicBezTo>
                    <a:pt x="3472" y="475"/>
                    <a:pt x="3472" y="475"/>
                    <a:pt x="3472" y="475"/>
                  </a:cubicBezTo>
                  <a:cubicBezTo>
                    <a:pt x="3472" y="680"/>
                    <a:pt x="3472" y="680"/>
                    <a:pt x="3472" y="680"/>
                  </a:cubicBezTo>
                  <a:cubicBezTo>
                    <a:pt x="3472" y="685"/>
                    <a:pt x="3469" y="689"/>
                    <a:pt x="3464" y="689"/>
                  </a:cubicBezTo>
                  <a:close/>
                  <a:moveTo>
                    <a:pt x="1757" y="626"/>
                  </a:moveTo>
                  <a:cubicBezTo>
                    <a:pt x="1753" y="626"/>
                    <a:pt x="1750" y="624"/>
                    <a:pt x="1749" y="620"/>
                  </a:cubicBezTo>
                  <a:cubicBezTo>
                    <a:pt x="1748" y="616"/>
                    <a:pt x="1750" y="611"/>
                    <a:pt x="1754" y="610"/>
                  </a:cubicBezTo>
                  <a:cubicBezTo>
                    <a:pt x="1758" y="608"/>
                    <a:pt x="1763" y="610"/>
                    <a:pt x="1765" y="614"/>
                  </a:cubicBezTo>
                  <a:cubicBezTo>
                    <a:pt x="1765" y="614"/>
                    <a:pt x="1765" y="614"/>
                    <a:pt x="1765" y="614"/>
                  </a:cubicBezTo>
                  <a:cubicBezTo>
                    <a:pt x="1765" y="615"/>
                    <a:pt x="1765" y="615"/>
                    <a:pt x="1765" y="615"/>
                  </a:cubicBezTo>
                  <a:cubicBezTo>
                    <a:pt x="1767" y="620"/>
                    <a:pt x="1764" y="624"/>
                    <a:pt x="1760" y="626"/>
                  </a:cubicBezTo>
                  <a:cubicBezTo>
                    <a:pt x="1759" y="626"/>
                    <a:pt x="1758" y="626"/>
                    <a:pt x="1757" y="626"/>
                  </a:cubicBezTo>
                  <a:close/>
                  <a:moveTo>
                    <a:pt x="1749" y="599"/>
                  </a:moveTo>
                  <a:cubicBezTo>
                    <a:pt x="1745" y="599"/>
                    <a:pt x="1742" y="596"/>
                    <a:pt x="1741" y="593"/>
                  </a:cubicBezTo>
                  <a:cubicBezTo>
                    <a:pt x="1735" y="567"/>
                    <a:pt x="1730" y="540"/>
                    <a:pt x="1729" y="512"/>
                  </a:cubicBezTo>
                  <a:cubicBezTo>
                    <a:pt x="1728" y="505"/>
                    <a:pt x="1728" y="498"/>
                    <a:pt x="1728" y="491"/>
                  </a:cubicBezTo>
                  <a:cubicBezTo>
                    <a:pt x="1727" y="466"/>
                    <a:pt x="1727" y="466"/>
                    <a:pt x="1727" y="466"/>
                  </a:cubicBezTo>
                  <a:cubicBezTo>
                    <a:pt x="1727" y="465"/>
                    <a:pt x="1727" y="463"/>
                    <a:pt x="1727" y="461"/>
                  </a:cubicBezTo>
                  <a:cubicBezTo>
                    <a:pt x="1727" y="454"/>
                    <a:pt x="1727" y="448"/>
                    <a:pt x="1726" y="442"/>
                  </a:cubicBezTo>
                  <a:cubicBezTo>
                    <a:pt x="1725" y="423"/>
                    <a:pt x="1725" y="423"/>
                    <a:pt x="1725" y="423"/>
                  </a:cubicBezTo>
                  <a:cubicBezTo>
                    <a:pt x="1724" y="417"/>
                    <a:pt x="1724" y="417"/>
                    <a:pt x="1724" y="417"/>
                  </a:cubicBezTo>
                  <a:cubicBezTo>
                    <a:pt x="1722" y="400"/>
                    <a:pt x="1720" y="384"/>
                    <a:pt x="1716" y="368"/>
                  </a:cubicBezTo>
                  <a:cubicBezTo>
                    <a:pt x="1716" y="363"/>
                    <a:pt x="1718" y="359"/>
                    <a:pt x="1723" y="358"/>
                  </a:cubicBezTo>
                  <a:cubicBezTo>
                    <a:pt x="1728" y="357"/>
                    <a:pt x="1732" y="360"/>
                    <a:pt x="1733" y="364"/>
                  </a:cubicBezTo>
                  <a:cubicBezTo>
                    <a:pt x="1737" y="381"/>
                    <a:pt x="1739" y="398"/>
                    <a:pt x="1741" y="415"/>
                  </a:cubicBezTo>
                  <a:cubicBezTo>
                    <a:pt x="1742" y="421"/>
                    <a:pt x="1742" y="421"/>
                    <a:pt x="1742" y="421"/>
                  </a:cubicBezTo>
                  <a:cubicBezTo>
                    <a:pt x="1743" y="440"/>
                    <a:pt x="1743" y="440"/>
                    <a:pt x="1743" y="440"/>
                  </a:cubicBezTo>
                  <a:cubicBezTo>
                    <a:pt x="1744" y="447"/>
                    <a:pt x="1744" y="454"/>
                    <a:pt x="1744" y="460"/>
                  </a:cubicBezTo>
                  <a:cubicBezTo>
                    <a:pt x="1744" y="462"/>
                    <a:pt x="1744" y="464"/>
                    <a:pt x="1744" y="466"/>
                  </a:cubicBezTo>
                  <a:cubicBezTo>
                    <a:pt x="1745" y="491"/>
                    <a:pt x="1745" y="491"/>
                    <a:pt x="1745" y="491"/>
                  </a:cubicBezTo>
                  <a:cubicBezTo>
                    <a:pt x="1745" y="498"/>
                    <a:pt x="1745" y="504"/>
                    <a:pt x="1746" y="511"/>
                  </a:cubicBezTo>
                  <a:cubicBezTo>
                    <a:pt x="1746" y="511"/>
                    <a:pt x="1746" y="511"/>
                    <a:pt x="1746" y="511"/>
                  </a:cubicBezTo>
                  <a:cubicBezTo>
                    <a:pt x="1747" y="538"/>
                    <a:pt x="1751" y="564"/>
                    <a:pt x="1757" y="589"/>
                  </a:cubicBezTo>
                  <a:cubicBezTo>
                    <a:pt x="1759" y="593"/>
                    <a:pt x="1756" y="598"/>
                    <a:pt x="1751" y="599"/>
                  </a:cubicBezTo>
                  <a:cubicBezTo>
                    <a:pt x="1751" y="599"/>
                    <a:pt x="1750" y="599"/>
                    <a:pt x="1749" y="599"/>
                  </a:cubicBezTo>
                  <a:close/>
                  <a:moveTo>
                    <a:pt x="795" y="558"/>
                  </a:moveTo>
                  <a:cubicBezTo>
                    <a:pt x="794" y="558"/>
                    <a:pt x="794" y="558"/>
                    <a:pt x="794" y="558"/>
                  </a:cubicBezTo>
                  <a:cubicBezTo>
                    <a:pt x="791" y="558"/>
                    <a:pt x="789" y="557"/>
                    <a:pt x="788" y="555"/>
                  </a:cubicBezTo>
                  <a:cubicBezTo>
                    <a:pt x="787" y="553"/>
                    <a:pt x="786" y="551"/>
                    <a:pt x="786" y="549"/>
                  </a:cubicBezTo>
                  <a:cubicBezTo>
                    <a:pt x="787" y="544"/>
                    <a:pt x="791" y="541"/>
                    <a:pt x="796" y="541"/>
                  </a:cubicBezTo>
                  <a:cubicBezTo>
                    <a:pt x="798" y="542"/>
                    <a:pt x="800" y="543"/>
                    <a:pt x="802" y="545"/>
                  </a:cubicBezTo>
                  <a:cubicBezTo>
                    <a:pt x="803" y="547"/>
                    <a:pt x="804" y="549"/>
                    <a:pt x="803" y="551"/>
                  </a:cubicBezTo>
                  <a:cubicBezTo>
                    <a:pt x="803" y="551"/>
                    <a:pt x="803" y="551"/>
                    <a:pt x="803" y="551"/>
                  </a:cubicBezTo>
                  <a:cubicBezTo>
                    <a:pt x="803" y="555"/>
                    <a:pt x="799" y="558"/>
                    <a:pt x="795" y="558"/>
                  </a:cubicBezTo>
                  <a:close/>
                  <a:moveTo>
                    <a:pt x="11" y="540"/>
                  </a:moveTo>
                  <a:cubicBezTo>
                    <a:pt x="7" y="540"/>
                    <a:pt x="3" y="536"/>
                    <a:pt x="2" y="532"/>
                  </a:cubicBezTo>
                  <a:cubicBezTo>
                    <a:pt x="2" y="527"/>
                    <a:pt x="5" y="523"/>
                    <a:pt x="10" y="523"/>
                  </a:cubicBezTo>
                  <a:cubicBezTo>
                    <a:pt x="15" y="522"/>
                    <a:pt x="19" y="526"/>
                    <a:pt x="19" y="530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20" y="535"/>
                    <a:pt x="16" y="539"/>
                    <a:pt x="12" y="540"/>
                  </a:cubicBezTo>
                  <a:cubicBezTo>
                    <a:pt x="12" y="540"/>
                    <a:pt x="11" y="540"/>
                    <a:pt x="11" y="540"/>
                  </a:cubicBezTo>
                  <a:close/>
                  <a:moveTo>
                    <a:pt x="798" y="530"/>
                  </a:moveTo>
                  <a:cubicBezTo>
                    <a:pt x="798" y="530"/>
                    <a:pt x="798" y="530"/>
                    <a:pt x="798" y="530"/>
                  </a:cubicBezTo>
                  <a:cubicBezTo>
                    <a:pt x="798" y="530"/>
                    <a:pt x="798" y="530"/>
                    <a:pt x="797" y="530"/>
                  </a:cubicBezTo>
                  <a:cubicBezTo>
                    <a:pt x="795" y="530"/>
                    <a:pt x="793" y="529"/>
                    <a:pt x="792" y="527"/>
                  </a:cubicBezTo>
                  <a:cubicBezTo>
                    <a:pt x="790" y="526"/>
                    <a:pt x="789" y="523"/>
                    <a:pt x="790" y="521"/>
                  </a:cubicBezTo>
                  <a:cubicBezTo>
                    <a:pt x="791" y="510"/>
                    <a:pt x="791" y="498"/>
                    <a:pt x="791" y="487"/>
                  </a:cubicBezTo>
                  <a:cubicBezTo>
                    <a:pt x="792" y="450"/>
                    <a:pt x="792" y="450"/>
                    <a:pt x="792" y="450"/>
                  </a:cubicBezTo>
                  <a:cubicBezTo>
                    <a:pt x="793" y="437"/>
                    <a:pt x="793" y="437"/>
                    <a:pt x="793" y="437"/>
                  </a:cubicBezTo>
                  <a:cubicBezTo>
                    <a:pt x="793" y="436"/>
                    <a:pt x="793" y="435"/>
                    <a:pt x="793" y="434"/>
                  </a:cubicBezTo>
                  <a:cubicBezTo>
                    <a:pt x="794" y="427"/>
                    <a:pt x="794" y="419"/>
                    <a:pt x="795" y="411"/>
                  </a:cubicBezTo>
                  <a:cubicBezTo>
                    <a:pt x="795" y="411"/>
                    <a:pt x="795" y="411"/>
                    <a:pt x="795" y="411"/>
                  </a:cubicBezTo>
                  <a:cubicBezTo>
                    <a:pt x="796" y="409"/>
                    <a:pt x="796" y="407"/>
                    <a:pt x="796" y="405"/>
                  </a:cubicBezTo>
                  <a:cubicBezTo>
                    <a:pt x="797" y="399"/>
                    <a:pt x="798" y="393"/>
                    <a:pt x="799" y="386"/>
                  </a:cubicBezTo>
                  <a:cubicBezTo>
                    <a:pt x="804" y="355"/>
                    <a:pt x="812" y="325"/>
                    <a:pt x="822" y="296"/>
                  </a:cubicBezTo>
                  <a:cubicBezTo>
                    <a:pt x="824" y="292"/>
                    <a:pt x="829" y="290"/>
                    <a:pt x="833" y="291"/>
                  </a:cubicBezTo>
                  <a:cubicBezTo>
                    <a:pt x="835" y="292"/>
                    <a:pt x="837" y="293"/>
                    <a:pt x="838" y="296"/>
                  </a:cubicBezTo>
                  <a:cubicBezTo>
                    <a:pt x="839" y="298"/>
                    <a:pt x="839" y="300"/>
                    <a:pt x="838" y="302"/>
                  </a:cubicBezTo>
                  <a:cubicBezTo>
                    <a:pt x="828" y="330"/>
                    <a:pt x="821" y="359"/>
                    <a:pt x="816" y="389"/>
                  </a:cubicBezTo>
                  <a:cubicBezTo>
                    <a:pt x="816" y="389"/>
                    <a:pt x="816" y="389"/>
                    <a:pt x="816" y="389"/>
                  </a:cubicBezTo>
                  <a:cubicBezTo>
                    <a:pt x="814" y="395"/>
                    <a:pt x="814" y="401"/>
                    <a:pt x="813" y="407"/>
                  </a:cubicBezTo>
                  <a:cubicBezTo>
                    <a:pt x="813" y="409"/>
                    <a:pt x="813" y="411"/>
                    <a:pt x="812" y="414"/>
                  </a:cubicBezTo>
                  <a:cubicBezTo>
                    <a:pt x="812" y="414"/>
                    <a:pt x="812" y="414"/>
                    <a:pt x="812" y="414"/>
                  </a:cubicBezTo>
                  <a:cubicBezTo>
                    <a:pt x="811" y="421"/>
                    <a:pt x="811" y="428"/>
                    <a:pt x="810" y="436"/>
                  </a:cubicBezTo>
                  <a:cubicBezTo>
                    <a:pt x="809" y="451"/>
                    <a:pt x="809" y="451"/>
                    <a:pt x="809" y="451"/>
                  </a:cubicBezTo>
                  <a:cubicBezTo>
                    <a:pt x="808" y="487"/>
                    <a:pt x="808" y="487"/>
                    <a:pt x="808" y="487"/>
                  </a:cubicBezTo>
                  <a:cubicBezTo>
                    <a:pt x="808" y="499"/>
                    <a:pt x="807" y="511"/>
                    <a:pt x="807" y="522"/>
                  </a:cubicBezTo>
                  <a:cubicBezTo>
                    <a:pt x="806" y="527"/>
                    <a:pt x="802" y="530"/>
                    <a:pt x="798" y="530"/>
                  </a:cubicBezTo>
                  <a:close/>
                  <a:moveTo>
                    <a:pt x="9" y="511"/>
                  </a:moveTo>
                  <a:cubicBezTo>
                    <a:pt x="4" y="511"/>
                    <a:pt x="0" y="508"/>
                    <a:pt x="0" y="503"/>
                  </a:cubicBezTo>
                  <a:cubicBezTo>
                    <a:pt x="0" y="501"/>
                    <a:pt x="0" y="499"/>
                    <a:pt x="0" y="497"/>
                  </a:cubicBezTo>
                  <a:cubicBezTo>
                    <a:pt x="0" y="496"/>
                    <a:pt x="0" y="494"/>
                    <a:pt x="0" y="493"/>
                  </a:cubicBezTo>
                  <a:cubicBezTo>
                    <a:pt x="0" y="491"/>
                    <a:pt x="0" y="489"/>
                    <a:pt x="0" y="487"/>
                  </a:cubicBezTo>
                  <a:cubicBezTo>
                    <a:pt x="0" y="483"/>
                    <a:pt x="0" y="478"/>
                    <a:pt x="0" y="473"/>
                  </a:cubicBezTo>
                  <a:cubicBezTo>
                    <a:pt x="0" y="472"/>
                    <a:pt x="0" y="471"/>
                    <a:pt x="0" y="47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2"/>
                    <a:pt x="3" y="268"/>
                    <a:pt x="8" y="268"/>
                  </a:cubicBezTo>
                  <a:cubicBezTo>
                    <a:pt x="13" y="268"/>
                    <a:pt x="16" y="272"/>
                    <a:pt x="16" y="277"/>
                  </a:cubicBezTo>
                  <a:cubicBezTo>
                    <a:pt x="16" y="470"/>
                    <a:pt x="16" y="470"/>
                    <a:pt x="16" y="470"/>
                  </a:cubicBezTo>
                  <a:cubicBezTo>
                    <a:pt x="16" y="471"/>
                    <a:pt x="16" y="472"/>
                    <a:pt x="16" y="473"/>
                  </a:cubicBezTo>
                  <a:cubicBezTo>
                    <a:pt x="16" y="478"/>
                    <a:pt x="17" y="482"/>
                    <a:pt x="17" y="486"/>
                  </a:cubicBezTo>
                  <a:cubicBezTo>
                    <a:pt x="17" y="488"/>
                    <a:pt x="17" y="490"/>
                    <a:pt x="17" y="493"/>
                  </a:cubicBezTo>
                  <a:cubicBezTo>
                    <a:pt x="17" y="494"/>
                    <a:pt x="17" y="495"/>
                    <a:pt x="17" y="497"/>
                  </a:cubicBezTo>
                  <a:cubicBezTo>
                    <a:pt x="17" y="499"/>
                    <a:pt x="17" y="501"/>
                    <a:pt x="17" y="503"/>
                  </a:cubicBezTo>
                  <a:cubicBezTo>
                    <a:pt x="17" y="507"/>
                    <a:pt x="14" y="511"/>
                    <a:pt x="9" y="511"/>
                  </a:cubicBezTo>
                  <a:cubicBezTo>
                    <a:pt x="9" y="511"/>
                    <a:pt x="9" y="511"/>
                    <a:pt x="9" y="511"/>
                  </a:cubicBezTo>
                  <a:close/>
                  <a:moveTo>
                    <a:pt x="2528" y="470"/>
                  </a:moveTo>
                  <a:cubicBezTo>
                    <a:pt x="2528" y="470"/>
                    <a:pt x="2528" y="470"/>
                    <a:pt x="2528" y="470"/>
                  </a:cubicBezTo>
                  <a:cubicBezTo>
                    <a:pt x="2528" y="470"/>
                    <a:pt x="2528" y="470"/>
                    <a:pt x="2528" y="470"/>
                  </a:cubicBezTo>
                  <a:cubicBezTo>
                    <a:pt x="2526" y="470"/>
                    <a:pt x="2524" y="469"/>
                    <a:pt x="2522" y="467"/>
                  </a:cubicBezTo>
                  <a:cubicBezTo>
                    <a:pt x="2521" y="466"/>
                    <a:pt x="2520" y="464"/>
                    <a:pt x="2520" y="461"/>
                  </a:cubicBezTo>
                  <a:cubicBezTo>
                    <a:pt x="2520" y="461"/>
                    <a:pt x="2520" y="461"/>
                    <a:pt x="2520" y="461"/>
                  </a:cubicBezTo>
                  <a:cubicBezTo>
                    <a:pt x="2520" y="457"/>
                    <a:pt x="2524" y="453"/>
                    <a:pt x="2528" y="453"/>
                  </a:cubicBezTo>
                  <a:cubicBezTo>
                    <a:pt x="2529" y="453"/>
                    <a:pt x="2529" y="453"/>
                    <a:pt x="2529" y="453"/>
                  </a:cubicBezTo>
                  <a:cubicBezTo>
                    <a:pt x="2533" y="453"/>
                    <a:pt x="2537" y="457"/>
                    <a:pt x="2537" y="462"/>
                  </a:cubicBezTo>
                  <a:cubicBezTo>
                    <a:pt x="2537" y="466"/>
                    <a:pt x="2533" y="470"/>
                    <a:pt x="2528" y="470"/>
                  </a:cubicBezTo>
                  <a:close/>
                  <a:moveTo>
                    <a:pt x="2530" y="442"/>
                  </a:moveTo>
                  <a:cubicBezTo>
                    <a:pt x="2530" y="442"/>
                    <a:pt x="2529" y="442"/>
                    <a:pt x="2529" y="442"/>
                  </a:cubicBezTo>
                  <a:cubicBezTo>
                    <a:pt x="2524" y="441"/>
                    <a:pt x="2521" y="437"/>
                    <a:pt x="2521" y="433"/>
                  </a:cubicBezTo>
                  <a:cubicBezTo>
                    <a:pt x="2522" y="419"/>
                    <a:pt x="2524" y="405"/>
                    <a:pt x="2526" y="390"/>
                  </a:cubicBezTo>
                  <a:cubicBezTo>
                    <a:pt x="2527" y="385"/>
                    <a:pt x="2528" y="380"/>
                    <a:pt x="2529" y="376"/>
                  </a:cubicBezTo>
                  <a:cubicBezTo>
                    <a:pt x="2534" y="346"/>
                    <a:pt x="2542" y="317"/>
                    <a:pt x="2553" y="290"/>
                  </a:cubicBezTo>
                  <a:cubicBezTo>
                    <a:pt x="2563" y="264"/>
                    <a:pt x="2575" y="239"/>
                    <a:pt x="2590" y="215"/>
                  </a:cubicBezTo>
                  <a:cubicBezTo>
                    <a:pt x="2592" y="211"/>
                    <a:pt x="2598" y="210"/>
                    <a:pt x="2602" y="212"/>
                  </a:cubicBezTo>
                  <a:cubicBezTo>
                    <a:pt x="2606" y="215"/>
                    <a:pt x="2607" y="220"/>
                    <a:pt x="2604" y="224"/>
                  </a:cubicBezTo>
                  <a:cubicBezTo>
                    <a:pt x="2590" y="247"/>
                    <a:pt x="2578" y="271"/>
                    <a:pt x="2569" y="296"/>
                  </a:cubicBezTo>
                  <a:cubicBezTo>
                    <a:pt x="2559" y="322"/>
                    <a:pt x="2551" y="350"/>
                    <a:pt x="2545" y="379"/>
                  </a:cubicBezTo>
                  <a:cubicBezTo>
                    <a:pt x="2545" y="383"/>
                    <a:pt x="2544" y="388"/>
                    <a:pt x="2543" y="393"/>
                  </a:cubicBezTo>
                  <a:cubicBezTo>
                    <a:pt x="2541" y="407"/>
                    <a:pt x="2539" y="421"/>
                    <a:pt x="2538" y="434"/>
                  </a:cubicBezTo>
                  <a:cubicBezTo>
                    <a:pt x="2538" y="438"/>
                    <a:pt x="2534" y="442"/>
                    <a:pt x="2530" y="442"/>
                  </a:cubicBezTo>
                  <a:close/>
                  <a:moveTo>
                    <a:pt x="3462" y="434"/>
                  </a:moveTo>
                  <a:cubicBezTo>
                    <a:pt x="3457" y="434"/>
                    <a:pt x="3453" y="431"/>
                    <a:pt x="3453" y="427"/>
                  </a:cubicBezTo>
                  <a:cubicBezTo>
                    <a:pt x="3453" y="424"/>
                    <a:pt x="3454" y="422"/>
                    <a:pt x="3455" y="420"/>
                  </a:cubicBezTo>
                  <a:cubicBezTo>
                    <a:pt x="3457" y="419"/>
                    <a:pt x="3459" y="418"/>
                    <a:pt x="3461" y="417"/>
                  </a:cubicBezTo>
                  <a:cubicBezTo>
                    <a:pt x="3466" y="417"/>
                    <a:pt x="3470" y="421"/>
                    <a:pt x="3470" y="425"/>
                  </a:cubicBezTo>
                  <a:cubicBezTo>
                    <a:pt x="3470" y="427"/>
                    <a:pt x="3470" y="430"/>
                    <a:pt x="3468" y="431"/>
                  </a:cubicBezTo>
                  <a:cubicBezTo>
                    <a:pt x="3467" y="433"/>
                    <a:pt x="3464" y="434"/>
                    <a:pt x="3462" y="434"/>
                  </a:cubicBezTo>
                  <a:cubicBezTo>
                    <a:pt x="3462" y="434"/>
                    <a:pt x="3462" y="434"/>
                    <a:pt x="3462" y="434"/>
                  </a:cubicBezTo>
                  <a:close/>
                  <a:moveTo>
                    <a:pt x="3458" y="406"/>
                  </a:moveTo>
                  <a:cubicBezTo>
                    <a:pt x="3454" y="406"/>
                    <a:pt x="3450" y="403"/>
                    <a:pt x="3450" y="399"/>
                  </a:cubicBezTo>
                  <a:cubicBezTo>
                    <a:pt x="3446" y="370"/>
                    <a:pt x="3439" y="342"/>
                    <a:pt x="3430" y="316"/>
                  </a:cubicBezTo>
                  <a:cubicBezTo>
                    <a:pt x="3422" y="290"/>
                    <a:pt x="3411" y="265"/>
                    <a:pt x="3398" y="242"/>
                  </a:cubicBezTo>
                  <a:cubicBezTo>
                    <a:pt x="3398" y="241"/>
                    <a:pt x="3398" y="241"/>
                    <a:pt x="3398" y="241"/>
                  </a:cubicBezTo>
                  <a:cubicBezTo>
                    <a:pt x="3395" y="236"/>
                    <a:pt x="3391" y="230"/>
                    <a:pt x="3388" y="224"/>
                  </a:cubicBezTo>
                  <a:cubicBezTo>
                    <a:pt x="3382" y="214"/>
                    <a:pt x="3375" y="205"/>
                    <a:pt x="3368" y="195"/>
                  </a:cubicBezTo>
                  <a:cubicBezTo>
                    <a:pt x="3365" y="191"/>
                    <a:pt x="3366" y="186"/>
                    <a:pt x="3370" y="183"/>
                  </a:cubicBezTo>
                  <a:cubicBezTo>
                    <a:pt x="3373" y="181"/>
                    <a:pt x="3379" y="181"/>
                    <a:pt x="3381" y="185"/>
                  </a:cubicBezTo>
                  <a:cubicBezTo>
                    <a:pt x="3389" y="195"/>
                    <a:pt x="3396" y="205"/>
                    <a:pt x="3402" y="215"/>
                  </a:cubicBezTo>
                  <a:cubicBezTo>
                    <a:pt x="3406" y="221"/>
                    <a:pt x="3409" y="227"/>
                    <a:pt x="3413" y="233"/>
                  </a:cubicBezTo>
                  <a:cubicBezTo>
                    <a:pt x="3426" y="258"/>
                    <a:pt x="3438" y="283"/>
                    <a:pt x="3446" y="310"/>
                  </a:cubicBezTo>
                  <a:cubicBezTo>
                    <a:pt x="3456" y="338"/>
                    <a:pt x="3462" y="367"/>
                    <a:pt x="3467" y="397"/>
                  </a:cubicBezTo>
                  <a:cubicBezTo>
                    <a:pt x="3467" y="401"/>
                    <a:pt x="3464" y="406"/>
                    <a:pt x="3460" y="406"/>
                  </a:cubicBezTo>
                  <a:cubicBezTo>
                    <a:pt x="3459" y="406"/>
                    <a:pt x="3459" y="406"/>
                    <a:pt x="3458" y="406"/>
                  </a:cubicBezTo>
                  <a:close/>
                  <a:moveTo>
                    <a:pt x="1718" y="347"/>
                  </a:moveTo>
                  <a:cubicBezTo>
                    <a:pt x="1714" y="347"/>
                    <a:pt x="1711" y="345"/>
                    <a:pt x="1710" y="341"/>
                  </a:cubicBezTo>
                  <a:cubicBezTo>
                    <a:pt x="1709" y="336"/>
                    <a:pt x="1711" y="332"/>
                    <a:pt x="1716" y="330"/>
                  </a:cubicBezTo>
                  <a:cubicBezTo>
                    <a:pt x="1720" y="329"/>
                    <a:pt x="1725" y="332"/>
                    <a:pt x="1726" y="336"/>
                  </a:cubicBezTo>
                  <a:cubicBezTo>
                    <a:pt x="1727" y="339"/>
                    <a:pt x="1727" y="341"/>
                    <a:pt x="1726" y="343"/>
                  </a:cubicBezTo>
                  <a:cubicBezTo>
                    <a:pt x="1724" y="345"/>
                    <a:pt x="1723" y="346"/>
                    <a:pt x="1720" y="347"/>
                  </a:cubicBezTo>
                  <a:cubicBezTo>
                    <a:pt x="1720" y="347"/>
                    <a:pt x="1719" y="347"/>
                    <a:pt x="1718" y="347"/>
                  </a:cubicBezTo>
                  <a:close/>
                  <a:moveTo>
                    <a:pt x="1710" y="320"/>
                  </a:moveTo>
                  <a:cubicBezTo>
                    <a:pt x="1706" y="320"/>
                    <a:pt x="1703" y="318"/>
                    <a:pt x="1702" y="314"/>
                  </a:cubicBezTo>
                  <a:cubicBezTo>
                    <a:pt x="1692" y="284"/>
                    <a:pt x="1678" y="255"/>
                    <a:pt x="1662" y="228"/>
                  </a:cubicBezTo>
                  <a:cubicBezTo>
                    <a:pt x="1650" y="208"/>
                    <a:pt x="1636" y="188"/>
                    <a:pt x="1620" y="171"/>
                  </a:cubicBezTo>
                  <a:cubicBezTo>
                    <a:pt x="1613" y="163"/>
                    <a:pt x="1606" y="156"/>
                    <a:pt x="1599" y="149"/>
                  </a:cubicBezTo>
                  <a:cubicBezTo>
                    <a:pt x="1599" y="149"/>
                    <a:pt x="1599" y="149"/>
                    <a:pt x="1599" y="149"/>
                  </a:cubicBezTo>
                  <a:cubicBezTo>
                    <a:pt x="1594" y="143"/>
                    <a:pt x="1587" y="137"/>
                    <a:pt x="1581" y="132"/>
                  </a:cubicBezTo>
                  <a:cubicBezTo>
                    <a:pt x="1577" y="128"/>
                    <a:pt x="1577" y="123"/>
                    <a:pt x="1580" y="120"/>
                  </a:cubicBezTo>
                  <a:cubicBezTo>
                    <a:pt x="1583" y="116"/>
                    <a:pt x="1589" y="116"/>
                    <a:pt x="1592" y="119"/>
                  </a:cubicBezTo>
                  <a:cubicBezTo>
                    <a:pt x="1599" y="124"/>
                    <a:pt x="1605" y="130"/>
                    <a:pt x="1611" y="136"/>
                  </a:cubicBezTo>
                  <a:cubicBezTo>
                    <a:pt x="1611" y="136"/>
                    <a:pt x="1611" y="136"/>
                    <a:pt x="1611" y="136"/>
                  </a:cubicBezTo>
                  <a:cubicBezTo>
                    <a:pt x="1619" y="144"/>
                    <a:pt x="1626" y="151"/>
                    <a:pt x="1633" y="159"/>
                  </a:cubicBezTo>
                  <a:cubicBezTo>
                    <a:pt x="1633" y="160"/>
                    <a:pt x="1633" y="160"/>
                    <a:pt x="1633" y="160"/>
                  </a:cubicBezTo>
                  <a:cubicBezTo>
                    <a:pt x="1633" y="160"/>
                    <a:pt x="1633" y="160"/>
                    <a:pt x="1633" y="160"/>
                  </a:cubicBezTo>
                  <a:cubicBezTo>
                    <a:pt x="1649" y="178"/>
                    <a:pt x="1664" y="198"/>
                    <a:pt x="1676" y="219"/>
                  </a:cubicBezTo>
                  <a:cubicBezTo>
                    <a:pt x="1693" y="247"/>
                    <a:pt x="1707" y="277"/>
                    <a:pt x="1718" y="309"/>
                  </a:cubicBezTo>
                  <a:cubicBezTo>
                    <a:pt x="1718" y="309"/>
                    <a:pt x="1718" y="309"/>
                    <a:pt x="1718" y="309"/>
                  </a:cubicBezTo>
                  <a:cubicBezTo>
                    <a:pt x="1718" y="309"/>
                    <a:pt x="1718" y="309"/>
                    <a:pt x="1718" y="309"/>
                  </a:cubicBezTo>
                  <a:cubicBezTo>
                    <a:pt x="1719" y="311"/>
                    <a:pt x="1719" y="313"/>
                    <a:pt x="1718" y="315"/>
                  </a:cubicBezTo>
                  <a:cubicBezTo>
                    <a:pt x="1717" y="317"/>
                    <a:pt x="1715" y="319"/>
                    <a:pt x="1713" y="320"/>
                  </a:cubicBezTo>
                  <a:cubicBezTo>
                    <a:pt x="1712" y="320"/>
                    <a:pt x="1711" y="320"/>
                    <a:pt x="1710" y="320"/>
                  </a:cubicBezTo>
                  <a:close/>
                  <a:moveTo>
                    <a:pt x="841" y="281"/>
                  </a:moveTo>
                  <a:cubicBezTo>
                    <a:pt x="840" y="281"/>
                    <a:pt x="839" y="281"/>
                    <a:pt x="838" y="281"/>
                  </a:cubicBezTo>
                  <a:cubicBezTo>
                    <a:pt x="836" y="280"/>
                    <a:pt x="834" y="278"/>
                    <a:pt x="833" y="276"/>
                  </a:cubicBezTo>
                  <a:cubicBezTo>
                    <a:pt x="832" y="274"/>
                    <a:pt x="832" y="272"/>
                    <a:pt x="833" y="269"/>
                  </a:cubicBezTo>
                  <a:cubicBezTo>
                    <a:pt x="833" y="269"/>
                    <a:pt x="833" y="269"/>
                    <a:pt x="833" y="269"/>
                  </a:cubicBezTo>
                  <a:cubicBezTo>
                    <a:pt x="835" y="265"/>
                    <a:pt x="840" y="263"/>
                    <a:pt x="844" y="265"/>
                  </a:cubicBezTo>
                  <a:cubicBezTo>
                    <a:pt x="849" y="267"/>
                    <a:pt x="851" y="272"/>
                    <a:pt x="849" y="276"/>
                  </a:cubicBezTo>
                  <a:cubicBezTo>
                    <a:pt x="849" y="277"/>
                    <a:pt x="849" y="277"/>
                    <a:pt x="849" y="277"/>
                  </a:cubicBezTo>
                  <a:cubicBezTo>
                    <a:pt x="849" y="277"/>
                    <a:pt x="849" y="277"/>
                    <a:pt x="849" y="277"/>
                  </a:cubicBezTo>
                  <a:cubicBezTo>
                    <a:pt x="847" y="279"/>
                    <a:pt x="844" y="281"/>
                    <a:pt x="841" y="281"/>
                  </a:cubicBezTo>
                  <a:close/>
                  <a:moveTo>
                    <a:pt x="8" y="257"/>
                  </a:moveTo>
                  <a:cubicBezTo>
                    <a:pt x="3" y="257"/>
                    <a:pt x="0" y="253"/>
                    <a:pt x="0" y="248"/>
                  </a:cubicBezTo>
                  <a:cubicBezTo>
                    <a:pt x="0" y="244"/>
                    <a:pt x="3" y="240"/>
                    <a:pt x="8" y="240"/>
                  </a:cubicBezTo>
                  <a:cubicBezTo>
                    <a:pt x="13" y="240"/>
                    <a:pt x="16" y="244"/>
                    <a:pt x="16" y="248"/>
                  </a:cubicBezTo>
                  <a:cubicBezTo>
                    <a:pt x="16" y="253"/>
                    <a:pt x="13" y="257"/>
                    <a:pt x="8" y="257"/>
                  </a:cubicBezTo>
                  <a:close/>
                  <a:moveTo>
                    <a:pt x="853" y="256"/>
                  </a:moveTo>
                  <a:cubicBezTo>
                    <a:pt x="852" y="256"/>
                    <a:pt x="851" y="256"/>
                    <a:pt x="849" y="255"/>
                  </a:cubicBezTo>
                  <a:cubicBezTo>
                    <a:pt x="845" y="253"/>
                    <a:pt x="844" y="248"/>
                    <a:pt x="846" y="243"/>
                  </a:cubicBezTo>
                  <a:cubicBezTo>
                    <a:pt x="855" y="226"/>
                    <a:pt x="865" y="210"/>
                    <a:pt x="876" y="194"/>
                  </a:cubicBezTo>
                  <a:cubicBezTo>
                    <a:pt x="876" y="194"/>
                    <a:pt x="876" y="194"/>
                    <a:pt x="876" y="194"/>
                  </a:cubicBezTo>
                  <a:cubicBezTo>
                    <a:pt x="892" y="171"/>
                    <a:pt x="911" y="149"/>
                    <a:pt x="933" y="129"/>
                  </a:cubicBezTo>
                  <a:cubicBezTo>
                    <a:pt x="953" y="109"/>
                    <a:pt x="976" y="92"/>
                    <a:pt x="1001" y="76"/>
                  </a:cubicBezTo>
                  <a:cubicBezTo>
                    <a:pt x="1005" y="74"/>
                    <a:pt x="1010" y="75"/>
                    <a:pt x="1013" y="79"/>
                  </a:cubicBezTo>
                  <a:cubicBezTo>
                    <a:pt x="1015" y="83"/>
                    <a:pt x="1014" y="88"/>
                    <a:pt x="1010" y="91"/>
                  </a:cubicBezTo>
                  <a:cubicBezTo>
                    <a:pt x="962" y="121"/>
                    <a:pt x="920" y="160"/>
                    <a:pt x="890" y="204"/>
                  </a:cubicBezTo>
                  <a:cubicBezTo>
                    <a:pt x="890" y="204"/>
                    <a:pt x="890" y="204"/>
                    <a:pt x="890" y="204"/>
                  </a:cubicBezTo>
                  <a:cubicBezTo>
                    <a:pt x="890" y="204"/>
                    <a:pt x="890" y="204"/>
                    <a:pt x="890" y="204"/>
                  </a:cubicBezTo>
                  <a:cubicBezTo>
                    <a:pt x="879" y="219"/>
                    <a:pt x="869" y="235"/>
                    <a:pt x="861" y="251"/>
                  </a:cubicBezTo>
                  <a:cubicBezTo>
                    <a:pt x="859" y="254"/>
                    <a:pt x="857" y="256"/>
                    <a:pt x="853" y="256"/>
                  </a:cubicBezTo>
                  <a:close/>
                  <a:moveTo>
                    <a:pt x="2613" y="205"/>
                  </a:moveTo>
                  <a:cubicBezTo>
                    <a:pt x="2611" y="205"/>
                    <a:pt x="2610" y="204"/>
                    <a:pt x="2608" y="203"/>
                  </a:cubicBezTo>
                  <a:cubicBezTo>
                    <a:pt x="2604" y="200"/>
                    <a:pt x="2603" y="195"/>
                    <a:pt x="2606" y="191"/>
                  </a:cubicBezTo>
                  <a:cubicBezTo>
                    <a:pt x="2609" y="187"/>
                    <a:pt x="2614" y="187"/>
                    <a:pt x="2618" y="189"/>
                  </a:cubicBezTo>
                  <a:cubicBezTo>
                    <a:pt x="2622" y="192"/>
                    <a:pt x="2623" y="197"/>
                    <a:pt x="2620" y="201"/>
                  </a:cubicBezTo>
                  <a:cubicBezTo>
                    <a:pt x="2620" y="201"/>
                    <a:pt x="2620" y="201"/>
                    <a:pt x="2620" y="201"/>
                  </a:cubicBezTo>
                  <a:cubicBezTo>
                    <a:pt x="2618" y="203"/>
                    <a:pt x="2616" y="205"/>
                    <a:pt x="2613" y="205"/>
                  </a:cubicBezTo>
                  <a:close/>
                  <a:moveTo>
                    <a:pt x="2630" y="182"/>
                  </a:moveTo>
                  <a:cubicBezTo>
                    <a:pt x="2628" y="182"/>
                    <a:pt x="2626" y="181"/>
                    <a:pt x="2625" y="180"/>
                  </a:cubicBezTo>
                  <a:cubicBezTo>
                    <a:pt x="2621" y="177"/>
                    <a:pt x="2621" y="172"/>
                    <a:pt x="2624" y="168"/>
                  </a:cubicBezTo>
                  <a:cubicBezTo>
                    <a:pt x="2636" y="153"/>
                    <a:pt x="2649" y="139"/>
                    <a:pt x="2663" y="126"/>
                  </a:cubicBezTo>
                  <a:cubicBezTo>
                    <a:pt x="2666" y="124"/>
                    <a:pt x="2669" y="122"/>
                    <a:pt x="2672" y="119"/>
                  </a:cubicBezTo>
                  <a:cubicBezTo>
                    <a:pt x="2697" y="96"/>
                    <a:pt x="2726" y="76"/>
                    <a:pt x="2757" y="60"/>
                  </a:cubicBezTo>
                  <a:cubicBezTo>
                    <a:pt x="2774" y="51"/>
                    <a:pt x="2791" y="43"/>
                    <a:pt x="2810" y="36"/>
                  </a:cubicBezTo>
                  <a:cubicBezTo>
                    <a:pt x="2814" y="34"/>
                    <a:pt x="2819" y="37"/>
                    <a:pt x="2821" y="41"/>
                  </a:cubicBezTo>
                  <a:cubicBezTo>
                    <a:pt x="2821" y="43"/>
                    <a:pt x="2821" y="45"/>
                    <a:pt x="2820" y="47"/>
                  </a:cubicBezTo>
                  <a:cubicBezTo>
                    <a:pt x="2819" y="49"/>
                    <a:pt x="2818" y="51"/>
                    <a:pt x="2816" y="52"/>
                  </a:cubicBezTo>
                  <a:cubicBezTo>
                    <a:pt x="2798" y="59"/>
                    <a:pt x="2781" y="66"/>
                    <a:pt x="2766" y="75"/>
                  </a:cubicBezTo>
                  <a:cubicBezTo>
                    <a:pt x="2736" y="91"/>
                    <a:pt x="2708" y="110"/>
                    <a:pt x="2683" y="132"/>
                  </a:cubicBezTo>
                  <a:cubicBezTo>
                    <a:pt x="2680" y="134"/>
                    <a:pt x="2678" y="136"/>
                    <a:pt x="2675" y="139"/>
                  </a:cubicBezTo>
                  <a:cubicBezTo>
                    <a:pt x="2661" y="151"/>
                    <a:pt x="2649" y="165"/>
                    <a:pt x="2637" y="179"/>
                  </a:cubicBezTo>
                  <a:cubicBezTo>
                    <a:pt x="2635" y="181"/>
                    <a:pt x="2633" y="182"/>
                    <a:pt x="2630" y="182"/>
                  </a:cubicBezTo>
                  <a:close/>
                  <a:moveTo>
                    <a:pt x="3357" y="176"/>
                  </a:moveTo>
                  <a:cubicBezTo>
                    <a:pt x="3355" y="176"/>
                    <a:pt x="3352" y="175"/>
                    <a:pt x="3351" y="173"/>
                  </a:cubicBezTo>
                  <a:cubicBezTo>
                    <a:pt x="3349" y="172"/>
                    <a:pt x="3348" y="170"/>
                    <a:pt x="3349" y="167"/>
                  </a:cubicBezTo>
                  <a:cubicBezTo>
                    <a:pt x="3349" y="165"/>
                    <a:pt x="3350" y="163"/>
                    <a:pt x="3352" y="162"/>
                  </a:cubicBezTo>
                  <a:cubicBezTo>
                    <a:pt x="3355" y="159"/>
                    <a:pt x="3361" y="159"/>
                    <a:pt x="3363" y="162"/>
                  </a:cubicBezTo>
                  <a:cubicBezTo>
                    <a:pt x="3365" y="164"/>
                    <a:pt x="3366" y="166"/>
                    <a:pt x="3365" y="169"/>
                  </a:cubicBezTo>
                  <a:cubicBezTo>
                    <a:pt x="3365" y="171"/>
                    <a:pt x="3364" y="173"/>
                    <a:pt x="3363" y="174"/>
                  </a:cubicBezTo>
                  <a:cubicBezTo>
                    <a:pt x="3361" y="176"/>
                    <a:pt x="3359" y="176"/>
                    <a:pt x="3357" y="176"/>
                  </a:cubicBezTo>
                  <a:close/>
                  <a:moveTo>
                    <a:pt x="3338" y="156"/>
                  </a:moveTo>
                  <a:cubicBezTo>
                    <a:pt x="3336" y="156"/>
                    <a:pt x="3333" y="155"/>
                    <a:pt x="3332" y="153"/>
                  </a:cubicBezTo>
                  <a:cubicBezTo>
                    <a:pt x="3330" y="151"/>
                    <a:pt x="3327" y="148"/>
                    <a:pt x="3325" y="146"/>
                  </a:cubicBezTo>
                  <a:cubicBezTo>
                    <a:pt x="3301" y="123"/>
                    <a:pt x="3274" y="102"/>
                    <a:pt x="3245" y="85"/>
                  </a:cubicBezTo>
                  <a:cubicBezTo>
                    <a:pt x="3229" y="76"/>
                    <a:pt x="3213" y="67"/>
                    <a:pt x="3195" y="60"/>
                  </a:cubicBezTo>
                  <a:cubicBezTo>
                    <a:pt x="3182" y="54"/>
                    <a:pt x="3168" y="48"/>
                    <a:pt x="3153" y="44"/>
                  </a:cubicBezTo>
                  <a:cubicBezTo>
                    <a:pt x="3150" y="43"/>
                    <a:pt x="3147" y="41"/>
                    <a:pt x="3143" y="40"/>
                  </a:cubicBezTo>
                  <a:cubicBezTo>
                    <a:pt x="3139" y="39"/>
                    <a:pt x="3136" y="34"/>
                    <a:pt x="3138" y="30"/>
                  </a:cubicBezTo>
                  <a:cubicBezTo>
                    <a:pt x="3139" y="25"/>
                    <a:pt x="3144" y="23"/>
                    <a:pt x="3148" y="24"/>
                  </a:cubicBezTo>
                  <a:cubicBezTo>
                    <a:pt x="3151" y="25"/>
                    <a:pt x="3155" y="26"/>
                    <a:pt x="3159" y="27"/>
                  </a:cubicBezTo>
                  <a:cubicBezTo>
                    <a:pt x="3174" y="32"/>
                    <a:pt x="3188" y="38"/>
                    <a:pt x="3202" y="44"/>
                  </a:cubicBezTo>
                  <a:cubicBezTo>
                    <a:pt x="3220" y="52"/>
                    <a:pt x="3237" y="61"/>
                    <a:pt x="3253" y="70"/>
                  </a:cubicBezTo>
                  <a:cubicBezTo>
                    <a:pt x="3284" y="88"/>
                    <a:pt x="3312" y="110"/>
                    <a:pt x="3336" y="134"/>
                  </a:cubicBezTo>
                  <a:cubicBezTo>
                    <a:pt x="3339" y="136"/>
                    <a:pt x="3341" y="139"/>
                    <a:pt x="3344" y="141"/>
                  </a:cubicBezTo>
                  <a:cubicBezTo>
                    <a:pt x="3346" y="143"/>
                    <a:pt x="3346" y="145"/>
                    <a:pt x="3346" y="147"/>
                  </a:cubicBezTo>
                  <a:cubicBezTo>
                    <a:pt x="3346" y="149"/>
                    <a:pt x="3345" y="152"/>
                    <a:pt x="3344" y="153"/>
                  </a:cubicBezTo>
                  <a:cubicBezTo>
                    <a:pt x="3342" y="155"/>
                    <a:pt x="3340" y="156"/>
                    <a:pt x="3338" y="156"/>
                  </a:cubicBezTo>
                  <a:close/>
                  <a:moveTo>
                    <a:pt x="1565" y="116"/>
                  </a:moveTo>
                  <a:cubicBezTo>
                    <a:pt x="1563" y="116"/>
                    <a:pt x="1561" y="115"/>
                    <a:pt x="1560" y="114"/>
                  </a:cubicBezTo>
                  <a:cubicBezTo>
                    <a:pt x="1556" y="111"/>
                    <a:pt x="1555" y="106"/>
                    <a:pt x="1558" y="102"/>
                  </a:cubicBezTo>
                  <a:cubicBezTo>
                    <a:pt x="1561" y="98"/>
                    <a:pt x="1566" y="98"/>
                    <a:pt x="1570" y="100"/>
                  </a:cubicBezTo>
                  <a:cubicBezTo>
                    <a:pt x="1572" y="102"/>
                    <a:pt x="1573" y="104"/>
                    <a:pt x="1573" y="106"/>
                  </a:cubicBezTo>
                  <a:cubicBezTo>
                    <a:pt x="1573" y="108"/>
                    <a:pt x="1573" y="111"/>
                    <a:pt x="1571" y="112"/>
                  </a:cubicBezTo>
                  <a:cubicBezTo>
                    <a:pt x="1570" y="114"/>
                    <a:pt x="1567" y="116"/>
                    <a:pt x="1565" y="116"/>
                  </a:cubicBezTo>
                  <a:close/>
                  <a:moveTo>
                    <a:pt x="1542" y="99"/>
                  </a:moveTo>
                  <a:cubicBezTo>
                    <a:pt x="1540" y="99"/>
                    <a:pt x="1538" y="99"/>
                    <a:pt x="1537" y="98"/>
                  </a:cubicBezTo>
                  <a:cubicBezTo>
                    <a:pt x="1504" y="76"/>
                    <a:pt x="1468" y="58"/>
                    <a:pt x="1430" y="45"/>
                  </a:cubicBezTo>
                  <a:cubicBezTo>
                    <a:pt x="1430" y="45"/>
                    <a:pt x="1430" y="45"/>
                    <a:pt x="1430" y="45"/>
                  </a:cubicBezTo>
                  <a:cubicBezTo>
                    <a:pt x="1429" y="45"/>
                    <a:pt x="1429" y="45"/>
                    <a:pt x="1429" y="45"/>
                  </a:cubicBezTo>
                  <a:cubicBezTo>
                    <a:pt x="1429" y="45"/>
                    <a:pt x="1429" y="45"/>
                    <a:pt x="1429" y="45"/>
                  </a:cubicBezTo>
                  <a:cubicBezTo>
                    <a:pt x="1429" y="45"/>
                    <a:pt x="1429" y="45"/>
                    <a:pt x="1429" y="45"/>
                  </a:cubicBezTo>
                  <a:cubicBezTo>
                    <a:pt x="1415" y="40"/>
                    <a:pt x="1400" y="36"/>
                    <a:pt x="1385" y="32"/>
                  </a:cubicBezTo>
                  <a:cubicBezTo>
                    <a:pt x="1367" y="28"/>
                    <a:pt x="1350" y="25"/>
                    <a:pt x="1332" y="22"/>
                  </a:cubicBezTo>
                  <a:cubicBezTo>
                    <a:pt x="1332" y="22"/>
                    <a:pt x="1332" y="22"/>
                    <a:pt x="1332" y="22"/>
                  </a:cubicBezTo>
                  <a:cubicBezTo>
                    <a:pt x="1330" y="22"/>
                    <a:pt x="1330" y="22"/>
                    <a:pt x="1330" y="22"/>
                  </a:cubicBezTo>
                  <a:cubicBezTo>
                    <a:pt x="1325" y="22"/>
                    <a:pt x="1322" y="17"/>
                    <a:pt x="1323" y="13"/>
                  </a:cubicBezTo>
                  <a:cubicBezTo>
                    <a:pt x="1323" y="8"/>
                    <a:pt x="1327" y="5"/>
                    <a:pt x="1332" y="5"/>
                  </a:cubicBezTo>
                  <a:cubicBezTo>
                    <a:pt x="1332" y="5"/>
                    <a:pt x="1333" y="5"/>
                    <a:pt x="1333" y="6"/>
                  </a:cubicBezTo>
                  <a:cubicBezTo>
                    <a:pt x="1333" y="6"/>
                    <a:pt x="1334" y="6"/>
                    <a:pt x="1334" y="6"/>
                  </a:cubicBezTo>
                  <a:cubicBezTo>
                    <a:pt x="1334" y="6"/>
                    <a:pt x="1334" y="6"/>
                    <a:pt x="1334" y="6"/>
                  </a:cubicBezTo>
                  <a:cubicBezTo>
                    <a:pt x="1352" y="8"/>
                    <a:pt x="1371" y="11"/>
                    <a:pt x="1389" y="16"/>
                  </a:cubicBezTo>
                  <a:cubicBezTo>
                    <a:pt x="1404" y="19"/>
                    <a:pt x="1420" y="24"/>
                    <a:pt x="1434" y="29"/>
                  </a:cubicBezTo>
                  <a:cubicBezTo>
                    <a:pt x="1434" y="29"/>
                    <a:pt x="1434" y="29"/>
                    <a:pt x="1434" y="29"/>
                  </a:cubicBezTo>
                  <a:cubicBezTo>
                    <a:pt x="1474" y="42"/>
                    <a:pt x="1512" y="60"/>
                    <a:pt x="1546" y="84"/>
                  </a:cubicBezTo>
                  <a:cubicBezTo>
                    <a:pt x="1548" y="85"/>
                    <a:pt x="1550" y="87"/>
                    <a:pt x="1550" y="89"/>
                  </a:cubicBezTo>
                  <a:cubicBezTo>
                    <a:pt x="1550" y="91"/>
                    <a:pt x="1550" y="94"/>
                    <a:pt x="1549" y="95"/>
                  </a:cubicBezTo>
                  <a:cubicBezTo>
                    <a:pt x="1547" y="98"/>
                    <a:pt x="1545" y="99"/>
                    <a:pt x="1542" y="99"/>
                  </a:cubicBezTo>
                  <a:close/>
                  <a:moveTo>
                    <a:pt x="1030" y="78"/>
                  </a:moveTo>
                  <a:cubicBezTo>
                    <a:pt x="1027" y="78"/>
                    <a:pt x="1024" y="76"/>
                    <a:pt x="1022" y="73"/>
                  </a:cubicBezTo>
                  <a:cubicBezTo>
                    <a:pt x="1021" y="71"/>
                    <a:pt x="1021" y="69"/>
                    <a:pt x="1022" y="67"/>
                  </a:cubicBezTo>
                  <a:cubicBezTo>
                    <a:pt x="1022" y="65"/>
                    <a:pt x="1024" y="63"/>
                    <a:pt x="1026" y="62"/>
                  </a:cubicBezTo>
                  <a:cubicBezTo>
                    <a:pt x="1030" y="60"/>
                    <a:pt x="1035" y="61"/>
                    <a:pt x="1037" y="65"/>
                  </a:cubicBezTo>
                  <a:cubicBezTo>
                    <a:pt x="1040" y="69"/>
                    <a:pt x="1038" y="74"/>
                    <a:pt x="1034" y="77"/>
                  </a:cubicBezTo>
                  <a:cubicBezTo>
                    <a:pt x="1033" y="77"/>
                    <a:pt x="1031" y="78"/>
                    <a:pt x="1030" y="78"/>
                  </a:cubicBezTo>
                  <a:close/>
                  <a:moveTo>
                    <a:pt x="1055" y="65"/>
                  </a:moveTo>
                  <a:cubicBezTo>
                    <a:pt x="1052" y="65"/>
                    <a:pt x="1049" y="63"/>
                    <a:pt x="1047" y="60"/>
                  </a:cubicBezTo>
                  <a:cubicBezTo>
                    <a:pt x="1046" y="58"/>
                    <a:pt x="1046" y="56"/>
                    <a:pt x="1047" y="54"/>
                  </a:cubicBezTo>
                  <a:cubicBezTo>
                    <a:pt x="1048" y="51"/>
                    <a:pt x="1049" y="50"/>
                    <a:pt x="1052" y="49"/>
                  </a:cubicBezTo>
                  <a:cubicBezTo>
                    <a:pt x="1069" y="41"/>
                    <a:pt x="1087" y="34"/>
                    <a:pt x="1105" y="28"/>
                  </a:cubicBezTo>
                  <a:cubicBezTo>
                    <a:pt x="1113" y="25"/>
                    <a:pt x="1121" y="22"/>
                    <a:pt x="1129" y="20"/>
                  </a:cubicBezTo>
                  <a:cubicBezTo>
                    <a:pt x="1130" y="20"/>
                    <a:pt x="1130" y="20"/>
                    <a:pt x="1130" y="20"/>
                  </a:cubicBezTo>
                  <a:cubicBezTo>
                    <a:pt x="1136" y="18"/>
                    <a:pt x="1141" y="17"/>
                    <a:pt x="1147" y="16"/>
                  </a:cubicBezTo>
                  <a:cubicBezTo>
                    <a:pt x="1150" y="15"/>
                    <a:pt x="1152" y="15"/>
                    <a:pt x="1154" y="14"/>
                  </a:cubicBezTo>
                  <a:cubicBezTo>
                    <a:pt x="1154" y="14"/>
                    <a:pt x="1154" y="14"/>
                    <a:pt x="1154" y="14"/>
                  </a:cubicBezTo>
                  <a:cubicBezTo>
                    <a:pt x="1160" y="13"/>
                    <a:pt x="1166" y="12"/>
                    <a:pt x="1172" y="11"/>
                  </a:cubicBezTo>
                  <a:cubicBezTo>
                    <a:pt x="1174" y="10"/>
                    <a:pt x="1177" y="9"/>
                    <a:pt x="1180" y="9"/>
                  </a:cubicBezTo>
                  <a:cubicBezTo>
                    <a:pt x="1180" y="9"/>
                    <a:pt x="1180" y="9"/>
                    <a:pt x="1180" y="9"/>
                  </a:cubicBezTo>
                  <a:cubicBezTo>
                    <a:pt x="1183" y="8"/>
                    <a:pt x="1186" y="8"/>
                    <a:pt x="1188" y="8"/>
                  </a:cubicBezTo>
                  <a:cubicBezTo>
                    <a:pt x="1194" y="7"/>
                    <a:pt x="1200" y="6"/>
                    <a:pt x="1205" y="5"/>
                  </a:cubicBezTo>
                  <a:cubicBezTo>
                    <a:pt x="1206" y="5"/>
                    <a:pt x="1206" y="5"/>
                    <a:pt x="1206" y="5"/>
                  </a:cubicBezTo>
                  <a:cubicBezTo>
                    <a:pt x="1208" y="5"/>
                    <a:pt x="1211" y="5"/>
                    <a:pt x="1213" y="4"/>
                  </a:cubicBezTo>
                  <a:cubicBezTo>
                    <a:pt x="1219" y="4"/>
                    <a:pt x="1225" y="3"/>
                    <a:pt x="1231" y="3"/>
                  </a:cubicBezTo>
                  <a:cubicBezTo>
                    <a:pt x="1245" y="2"/>
                    <a:pt x="1260" y="1"/>
                    <a:pt x="1275" y="2"/>
                  </a:cubicBezTo>
                  <a:cubicBezTo>
                    <a:pt x="1279" y="2"/>
                    <a:pt x="1283" y="6"/>
                    <a:pt x="1283" y="10"/>
                  </a:cubicBezTo>
                  <a:cubicBezTo>
                    <a:pt x="1283" y="15"/>
                    <a:pt x="1279" y="19"/>
                    <a:pt x="1275" y="19"/>
                  </a:cubicBezTo>
                  <a:cubicBezTo>
                    <a:pt x="1275" y="19"/>
                    <a:pt x="1275" y="19"/>
                    <a:pt x="1275" y="19"/>
                  </a:cubicBezTo>
                  <a:cubicBezTo>
                    <a:pt x="1260" y="18"/>
                    <a:pt x="1246" y="19"/>
                    <a:pt x="1232" y="20"/>
                  </a:cubicBezTo>
                  <a:cubicBezTo>
                    <a:pt x="1232" y="20"/>
                    <a:pt x="1232" y="20"/>
                    <a:pt x="1232" y="20"/>
                  </a:cubicBezTo>
                  <a:cubicBezTo>
                    <a:pt x="1227" y="20"/>
                    <a:pt x="1221" y="21"/>
                    <a:pt x="1215" y="21"/>
                  </a:cubicBezTo>
                  <a:cubicBezTo>
                    <a:pt x="1213" y="22"/>
                    <a:pt x="1210" y="22"/>
                    <a:pt x="1207" y="22"/>
                  </a:cubicBezTo>
                  <a:cubicBezTo>
                    <a:pt x="1207" y="22"/>
                    <a:pt x="1207" y="22"/>
                    <a:pt x="1207" y="22"/>
                  </a:cubicBezTo>
                  <a:cubicBezTo>
                    <a:pt x="1207" y="22"/>
                    <a:pt x="1207" y="22"/>
                    <a:pt x="1207" y="22"/>
                  </a:cubicBezTo>
                  <a:cubicBezTo>
                    <a:pt x="1202" y="23"/>
                    <a:pt x="1196" y="24"/>
                    <a:pt x="1191" y="24"/>
                  </a:cubicBezTo>
                  <a:cubicBezTo>
                    <a:pt x="1188" y="25"/>
                    <a:pt x="1186" y="25"/>
                    <a:pt x="1183" y="26"/>
                  </a:cubicBezTo>
                  <a:cubicBezTo>
                    <a:pt x="1180" y="26"/>
                    <a:pt x="1177" y="27"/>
                    <a:pt x="1174" y="27"/>
                  </a:cubicBezTo>
                  <a:cubicBezTo>
                    <a:pt x="1169" y="28"/>
                    <a:pt x="1164" y="29"/>
                    <a:pt x="1159" y="30"/>
                  </a:cubicBezTo>
                  <a:cubicBezTo>
                    <a:pt x="1158" y="30"/>
                    <a:pt x="1158" y="30"/>
                    <a:pt x="1158" y="30"/>
                  </a:cubicBezTo>
                  <a:cubicBezTo>
                    <a:pt x="1156" y="31"/>
                    <a:pt x="1153" y="32"/>
                    <a:pt x="1151" y="32"/>
                  </a:cubicBezTo>
                  <a:cubicBezTo>
                    <a:pt x="1145" y="34"/>
                    <a:pt x="1140" y="35"/>
                    <a:pt x="1134" y="36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26" y="39"/>
                    <a:pt x="1118" y="41"/>
                    <a:pt x="1110" y="44"/>
                  </a:cubicBezTo>
                  <a:cubicBezTo>
                    <a:pt x="1093" y="50"/>
                    <a:pt x="1075" y="56"/>
                    <a:pt x="1059" y="64"/>
                  </a:cubicBezTo>
                  <a:cubicBezTo>
                    <a:pt x="1058" y="65"/>
                    <a:pt x="1056" y="65"/>
                    <a:pt x="1055" y="65"/>
                  </a:cubicBezTo>
                  <a:close/>
                  <a:moveTo>
                    <a:pt x="2839" y="43"/>
                  </a:moveTo>
                  <a:cubicBezTo>
                    <a:pt x="2836" y="43"/>
                    <a:pt x="2832" y="41"/>
                    <a:pt x="2831" y="37"/>
                  </a:cubicBezTo>
                  <a:cubicBezTo>
                    <a:pt x="2830" y="33"/>
                    <a:pt x="2832" y="28"/>
                    <a:pt x="2837" y="26"/>
                  </a:cubicBezTo>
                  <a:cubicBezTo>
                    <a:pt x="2841" y="25"/>
                    <a:pt x="2846" y="28"/>
                    <a:pt x="2847" y="32"/>
                  </a:cubicBezTo>
                  <a:cubicBezTo>
                    <a:pt x="2848" y="34"/>
                    <a:pt x="2848" y="36"/>
                    <a:pt x="2847" y="38"/>
                  </a:cubicBezTo>
                  <a:cubicBezTo>
                    <a:pt x="2846" y="40"/>
                    <a:pt x="2844" y="42"/>
                    <a:pt x="2842" y="43"/>
                  </a:cubicBezTo>
                  <a:cubicBezTo>
                    <a:pt x="2841" y="43"/>
                    <a:pt x="2840" y="43"/>
                    <a:pt x="2839" y="43"/>
                  </a:cubicBezTo>
                  <a:close/>
                  <a:moveTo>
                    <a:pt x="2866" y="35"/>
                  </a:moveTo>
                  <a:cubicBezTo>
                    <a:pt x="2863" y="35"/>
                    <a:pt x="2859" y="32"/>
                    <a:pt x="2858" y="29"/>
                  </a:cubicBezTo>
                  <a:cubicBezTo>
                    <a:pt x="2858" y="26"/>
                    <a:pt x="2858" y="24"/>
                    <a:pt x="2859" y="22"/>
                  </a:cubicBezTo>
                  <a:cubicBezTo>
                    <a:pt x="2860" y="20"/>
                    <a:pt x="2862" y="19"/>
                    <a:pt x="2864" y="18"/>
                  </a:cubicBezTo>
                  <a:cubicBezTo>
                    <a:pt x="2883" y="14"/>
                    <a:pt x="2902" y="10"/>
                    <a:pt x="2921" y="7"/>
                  </a:cubicBezTo>
                  <a:cubicBezTo>
                    <a:pt x="2966" y="0"/>
                    <a:pt x="3012" y="0"/>
                    <a:pt x="3058" y="5"/>
                  </a:cubicBezTo>
                  <a:cubicBezTo>
                    <a:pt x="3069" y="7"/>
                    <a:pt x="3081" y="8"/>
                    <a:pt x="3092" y="10"/>
                  </a:cubicBezTo>
                  <a:cubicBezTo>
                    <a:pt x="3095" y="11"/>
                    <a:pt x="3097" y="12"/>
                    <a:pt x="3098" y="14"/>
                  </a:cubicBezTo>
                  <a:cubicBezTo>
                    <a:pt x="3099" y="16"/>
                    <a:pt x="3100" y="18"/>
                    <a:pt x="3099" y="20"/>
                  </a:cubicBezTo>
                  <a:cubicBezTo>
                    <a:pt x="3098" y="25"/>
                    <a:pt x="3094" y="28"/>
                    <a:pt x="3089" y="27"/>
                  </a:cubicBezTo>
                  <a:cubicBezTo>
                    <a:pt x="3078" y="25"/>
                    <a:pt x="3067" y="23"/>
                    <a:pt x="3056" y="22"/>
                  </a:cubicBezTo>
                  <a:cubicBezTo>
                    <a:pt x="3012" y="17"/>
                    <a:pt x="2966" y="18"/>
                    <a:pt x="2923" y="24"/>
                  </a:cubicBezTo>
                  <a:cubicBezTo>
                    <a:pt x="2905" y="26"/>
                    <a:pt x="2886" y="30"/>
                    <a:pt x="2869" y="35"/>
                  </a:cubicBezTo>
                  <a:cubicBezTo>
                    <a:pt x="2868" y="35"/>
                    <a:pt x="2867" y="35"/>
                    <a:pt x="2866" y="35"/>
                  </a:cubicBezTo>
                  <a:close/>
                  <a:moveTo>
                    <a:pt x="3118" y="33"/>
                  </a:moveTo>
                  <a:cubicBezTo>
                    <a:pt x="3118" y="33"/>
                    <a:pt x="3117" y="33"/>
                    <a:pt x="3116" y="33"/>
                  </a:cubicBezTo>
                  <a:cubicBezTo>
                    <a:pt x="3112" y="32"/>
                    <a:pt x="3109" y="27"/>
                    <a:pt x="3110" y="23"/>
                  </a:cubicBezTo>
                  <a:cubicBezTo>
                    <a:pt x="3111" y="18"/>
                    <a:pt x="3116" y="15"/>
                    <a:pt x="3120" y="17"/>
                  </a:cubicBezTo>
                  <a:cubicBezTo>
                    <a:pt x="3123" y="17"/>
                    <a:pt x="3125" y="18"/>
                    <a:pt x="3126" y="20"/>
                  </a:cubicBezTo>
                  <a:cubicBezTo>
                    <a:pt x="3127" y="22"/>
                    <a:pt x="3127" y="25"/>
                    <a:pt x="3127" y="27"/>
                  </a:cubicBezTo>
                  <a:cubicBezTo>
                    <a:pt x="3126" y="31"/>
                    <a:pt x="3122" y="33"/>
                    <a:pt x="3118" y="33"/>
                  </a:cubicBezTo>
                  <a:close/>
                  <a:moveTo>
                    <a:pt x="1303" y="20"/>
                  </a:moveTo>
                  <a:cubicBezTo>
                    <a:pt x="1303" y="20"/>
                    <a:pt x="1303" y="20"/>
                    <a:pt x="1302" y="20"/>
                  </a:cubicBezTo>
                  <a:cubicBezTo>
                    <a:pt x="1300" y="20"/>
                    <a:pt x="1298" y="19"/>
                    <a:pt x="1297" y="17"/>
                  </a:cubicBezTo>
                  <a:cubicBezTo>
                    <a:pt x="1295" y="15"/>
                    <a:pt x="1294" y="13"/>
                    <a:pt x="1294" y="11"/>
                  </a:cubicBezTo>
                  <a:cubicBezTo>
                    <a:pt x="1295" y="6"/>
                    <a:pt x="1299" y="2"/>
                    <a:pt x="1303" y="3"/>
                  </a:cubicBezTo>
                  <a:cubicBezTo>
                    <a:pt x="1306" y="3"/>
                    <a:pt x="1308" y="4"/>
                    <a:pt x="1309" y="6"/>
                  </a:cubicBezTo>
                  <a:cubicBezTo>
                    <a:pt x="1311" y="7"/>
                    <a:pt x="1312" y="10"/>
                    <a:pt x="1311" y="12"/>
                  </a:cubicBezTo>
                  <a:cubicBezTo>
                    <a:pt x="1311" y="16"/>
                    <a:pt x="1307" y="20"/>
                    <a:pt x="130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B0E5F85-B0DE-4A08-8189-766247A6F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545" y="17021005"/>
              <a:ext cx="11033125" cy="2816226"/>
            </a:xfrm>
            <a:custGeom>
              <a:avLst/>
              <a:gdLst>
                <a:gd name="T0" fmla="*/ 268 w 3474"/>
                <a:gd name="T1" fmla="*/ 853 h 885"/>
                <a:gd name="T2" fmla="*/ 2 w 3474"/>
                <a:gd name="T3" fmla="*/ 484 h 885"/>
                <a:gd name="T4" fmla="*/ 1 w 3474"/>
                <a:gd name="T5" fmla="*/ 200 h 885"/>
                <a:gd name="T6" fmla="*/ 17 w 3474"/>
                <a:gd name="T7" fmla="*/ 389 h 885"/>
                <a:gd name="T8" fmla="*/ 34 w 3474"/>
                <a:gd name="T9" fmla="*/ 574 h 885"/>
                <a:gd name="T10" fmla="*/ 363 w 3474"/>
                <a:gd name="T11" fmla="*/ 861 h 885"/>
                <a:gd name="T12" fmla="*/ 635 w 3474"/>
                <a:gd name="T13" fmla="*/ 825 h 885"/>
                <a:gd name="T14" fmla="*/ 864 w 3474"/>
                <a:gd name="T15" fmla="*/ 453 h 885"/>
                <a:gd name="T16" fmla="*/ 868 w 3474"/>
                <a:gd name="T17" fmla="*/ 382 h 885"/>
                <a:gd name="T18" fmla="*/ 942 w 3474"/>
                <a:gd name="T19" fmla="*/ 181 h 885"/>
                <a:gd name="T20" fmla="*/ 1192 w 3474"/>
                <a:gd name="T21" fmla="*/ 17 h 885"/>
                <a:gd name="T22" fmla="*/ 1223 w 3474"/>
                <a:gd name="T23" fmla="*/ 10 h 885"/>
                <a:gd name="T24" fmla="*/ 1247 w 3474"/>
                <a:gd name="T25" fmla="*/ 7 h 885"/>
                <a:gd name="T26" fmla="*/ 1366 w 3474"/>
                <a:gd name="T27" fmla="*/ 7 h 885"/>
                <a:gd name="T28" fmla="*/ 1722 w 3474"/>
                <a:gd name="T29" fmla="*/ 291 h 885"/>
                <a:gd name="T30" fmla="*/ 1747 w 3474"/>
                <a:gd name="T31" fmla="*/ 479 h 885"/>
                <a:gd name="T32" fmla="*/ 1917 w 3474"/>
                <a:gd name="T33" fmla="*/ 792 h 885"/>
                <a:gd name="T34" fmla="*/ 2272 w 3474"/>
                <a:gd name="T35" fmla="*/ 856 h 885"/>
                <a:gd name="T36" fmla="*/ 2553 w 3474"/>
                <a:gd name="T37" fmla="*/ 636 h 885"/>
                <a:gd name="T38" fmla="*/ 2593 w 3474"/>
                <a:gd name="T39" fmla="*/ 427 h 885"/>
                <a:gd name="T40" fmla="*/ 2623 w 3474"/>
                <a:gd name="T41" fmla="*/ 269 h 885"/>
                <a:gd name="T42" fmla="*/ 3091 w 3474"/>
                <a:gd name="T43" fmla="*/ 7 h 885"/>
                <a:gd name="T44" fmla="*/ 3348 w 3474"/>
                <a:gd name="T45" fmla="*/ 125 h 885"/>
                <a:gd name="T46" fmla="*/ 3473 w 3474"/>
                <a:gd name="T47" fmla="*/ 476 h 885"/>
                <a:gd name="T48" fmla="*/ 3457 w 3474"/>
                <a:gd name="T49" fmla="*/ 760 h 885"/>
                <a:gd name="T50" fmla="*/ 3394 w 3474"/>
                <a:gd name="T51" fmla="*/ 209 h 885"/>
                <a:gd name="T52" fmla="*/ 3179 w 3474"/>
                <a:gd name="T53" fmla="*/ 44 h 885"/>
                <a:gd name="T54" fmla="*/ 2743 w 3474"/>
                <a:gd name="T55" fmla="*/ 125 h 885"/>
                <a:gd name="T56" fmla="*/ 2611 w 3474"/>
                <a:gd name="T57" fmla="*/ 410 h 885"/>
                <a:gd name="T58" fmla="*/ 2609 w 3474"/>
                <a:gd name="T59" fmla="*/ 457 h 885"/>
                <a:gd name="T60" fmla="*/ 2367 w 3474"/>
                <a:gd name="T61" fmla="*/ 842 h 885"/>
                <a:gd name="T62" fmla="*/ 2085 w 3474"/>
                <a:gd name="T63" fmla="*/ 877 h 885"/>
                <a:gd name="T64" fmla="*/ 1780 w 3474"/>
                <a:gd name="T65" fmla="*/ 665 h 885"/>
                <a:gd name="T66" fmla="*/ 1725 w 3474"/>
                <a:gd name="T67" fmla="*/ 387 h 885"/>
                <a:gd name="T68" fmla="*/ 1454 w 3474"/>
                <a:gd name="T69" fmla="*/ 45 h 885"/>
                <a:gd name="T70" fmla="*/ 1256 w 3474"/>
                <a:gd name="T71" fmla="*/ 23 h 885"/>
                <a:gd name="T72" fmla="*/ 1226 w 3474"/>
                <a:gd name="T73" fmla="*/ 27 h 885"/>
                <a:gd name="T74" fmla="*/ 1196 w 3474"/>
                <a:gd name="T75" fmla="*/ 33 h 885"/>
                <a:gd name="T76" fmla="*/ 956 w 3474"/>
                <a:gd name="T77" fmla="*/ 191 h 885"/>
                <a:gd name="T78" fmla="*/ 885 w 3474"/>
                <a:gd name="T79" fmla="*/ 384 h 885"/>
                <a:gd name="T80" fmla="*/ 881 w 3474"/>
                <a:gd name="T81" fmla="*/ 454 h 885"/>
                <a:gd name="T82" fmla="*/ 642 w 3474"/>
                <a:gd name="T83" fmla="*/ 841 h 885"/>
                <a:gd name="T84" fmla="*/ 441 w 3474"/>
                <a:gd name="T85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4" h="885">
                  <a:moveTo>
                    <a:pt x="441" y="884"/>
                  </a:moveTo>
                  <a:cubicBezTo>
                    <a:pt x="414" y="884"/>
                    <a:pt x="387" y="882"/>
                    <a:pt x="361" y="878"/>
                  </a:cubicBezTo>
                  <a:cubicBezTo>
                    <a:pt x="329" y="873"/>
                    <a:pt x="298" y="864"/>
                    <a:pt x="268" y="853"/>
                  </a:cubicBezTo>
                  <a:cubicBezTo>
                    <a:pt x="208" y="830"/>
                    <a:pt x="153" y="793"/>
                    <a:pt x="110" y="746"/>
                  </a:cubicBezTo>
                  <a:cubicBezTo>
                    <a:pt x="67" y="700"/>
                    <a:pt x="35" y="642"/>
                    <a:pt x="18" y="579"/>
                  </a:cubicBezTo>
                  <a:cubicBezTo>
                    <a:pt x="10" y="549"/>
                    <a:pt x="4" y="517"/>
                    <a:pt x="2" y="484"/>
                  </a:cubicBezTo>
                  <a:cubicBezTo>
                    <a:pt x="0" y="461"/>
                    <a:pt x="0" y="437"/>
                    <a:pt x="1" y="413"/>
                  </a:cubicBezTo>
                  <a:cubicBezTo>
                    <a:pt x="1" y="405"/>
                    <a:pt x="1" y="397"/>
                    <a:pt x="1" y="389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6"/>
                    <a:pt x="4" y="192"/>
                    <a:pt x="9" y="192"/>
                  </a:cubicBezTo>
                  <a:cubicBezTo>
                    <a:pt x="14" y="192"/>
                    <a:pt x="17" y="196"/>
                    <a:pt x="17" y="200"/>
                  </a:cubicBezTo>
                  <a:cubicBezTo>
                    <a:pt x="17" y="389"/>
                    <a:pt x="17" y="389"/>
                    <a:pt x="17" y="389"/>
                  </a:cubicBezTo>
                  <a:cubicBezTo>
                    <a:pt x="18" y="397"/>
                    <a:pt x="18" y="405"/>
                    <a:pt x="17" y="413"/>
                  </a:cubicBezTo>
                  <a:cubicBezTo>
                    <a:pt x="17" y="436"/>
                    <a:pt x="17" y="460"/>
                    <a:pt x="19" y="483"/>
                  </a:cubicBezTo>
                  <a:cubicBezTo>
                    <a:pt x="21" y="515"/>
                    <a:pt x="26" y="545"/>
                    <a:pt x="34" y="574"/>
                  </a:cubicBezTo>
                  <a:cubicBezTo>
                    <a:pt x="51" y="635"/>
                    <a:pt x="81" y="690"/>
                    <a:pt x="122" y="735"/>
                  </a:cubicBezTo>
                  <a:cubicBezTo>
                    <a:pt x="164" y="779"/>
                    <a:pt x="216" y="815"/>
                    <a:pt x="274" y="837"/>
                  </a:cubicBezTo>
                  <a:cubicBezTo>
                    <a:pt x="303" y="848"/>
                    <a:pt x="333" y="856"/>
                    <a:pt x="363" y="861"/>
                  </a:cubicBezTo>
                  <a:cubicBezTo>
                    <a:pt x="394" y="866"/>
                    <a:pt x="425" y="868"/>
                    <a:pt x="456" y="867"/>
                  </a:cubicBezTo>
                  <a:cubicBezTo>
                    <a:pt x="486" y="866"/>
                    <a:pt x="517" y="862"/>
                    <a:pt x="548" y="855"/>
                  </a:cubicBezTo>
                  <a:cubicBezTo>
                    <a:pt x="579" y="848"/>
                    <a:pt x="608" y="838"/>
                    <a:pt x="635" y="825"/>
                  </a:cubicBezTo>
                  <a:cubicBezTo>
                    <a:pt x="693" y="798"/>
                    <a:pt x="742" y="759"/>
                    <a:pt x="779" y="712"/>
                  </a:cubicBezTo>
                  <a:cubicBezTo>
                    <a:pt x="816" y="665"/>
                    <a:pt x="842" y="607"/>
                    <a:pt x="855" y="545"/>
                  </a:cubicBezTo>
                  <a:cubicBezTo>
                    <a:pt x="861" y="516"/>
                    <a:pt x="864" y="485"/>
                    <a:pt x="864" y="453"/>
                  </a:cubicBezTo>
                  <a:cubicBezTo>
                    <a:pt x="865" y="418"/>
                    <a:pt x="865" y="418"/>
                    <a:pt x="865" y="418"/>
                  </a:cubicBezTo>
                  <a:cubicBezTo>
                    <a:pt x="866" y="403"/>
                    <a:pt x="866" y="403"/>
                    <a:pt x="866" y="403"/>
                  </a:cubicBezTo>
                  <a:cubicBezTo>
                    <a:pt x="867" y="396"/>
                    <a:pt x="867" y="389"/>
                    <a:pt x="868" y="382"/>
                  </a:cubicBezTo>
                  <a:cubicBezTo>
                    <a:pt x="868" y="380"/>
                    <a:pt x="869" y="377"/>
                    <a:pt x="869" y="375"/>
                  </a:cubicBezTo>
                  <a:cubicBezTo>
                    <a:pt x="870" y="370"/>
                    <a:pt x="870" y="364"/>
                    <a:pt x="871" y="358"/>
                  </a:cubicBezTo>
                  <a:cubicBezTo>
                    <a:pt x="882" y="293"/>
                    <a:pt x="906" y="232"/>
                    <a:pt x="942" y="181"/>
                  </a:cubicBezTo>
                  <a:cubicBezTo>
                    <a:pt x="978" y="130"/>
                    <a:pt x="1028" y="87"/>
                    <a:pt x="1087" y="56"/>
                  </a:cubicBezTo>
                  <a:cubicBezTo>
                    <a:pt x="1115" y="41"/>
                    <a:pt x="1145" y="30"/>
                    <a:pt x="1176" y="21"/>
                  </a:cubicBezTo>
                  <a:cubicBezTo>
                    <a:pt x="1181" y="19"/>
                    <a:pt x="1187" y="18"/>
                    <a:pt x="1192" y="17"/>
                  </a:cubicBezTo>
                  <a:cubicBezTo>
                    <a:pt x="1194" y="16"/>
                    <a:pt x="1197" y="16"/>
                    <a:pt x="1199" y="15"/>
                  </a:cubicBezTo>
                  <a:cubicBezTo>
                    <a:pt x="1204" y="14"/>
                    <a:pt x="1210" y="13"/>
                    <a:pt x="1215" y="12"/>
                  </a:cubicBezTo>
                  <a:cubicBezTo>
                    <a:pt x="1217" y="11"/>
                    <a:pt x="1220" y="11"/>
                    <a:pt x="1223" y="10"/>
                  </a:cubicBezTo>
                  <a:cubicBezTo>
                    <a:pt x="1223" y="10"/>
                    <a:pt x="1223" y="10"/>
                    <a:pt x="1223" y="10"/>
                  </a:cubicBezTo>
                  <a:cubicBezTo>
                    <a:pt x="1226" y="10"/>
                    <a:pt x="1228" y="10"/>
                    <a:pt x="1231" y="9"/>
                  </a:cubicBezTo>
                  <a:cubicBezTo>
                    <a:pt x="1236" y="8"/>
                    <a:pt x="1241" y="8"/>
                    <a:pt x="1247" y="7"/>
                  </a:cubicBezTo>
                  <a:cubicBezTo>
                    <a:pt x="1249" y="7"/>
                    <a:pt x="1252" y="7"/>
                    <a:pt x="1254" y="6"/>
                  </a:cubicBezTo>
                  <a:cubicBezTo>
                    <a:pt x="1260" y="6"/>
                    <a:pt x="1265" y="5"/>
                    <a:pt x="1271" y="5"/>
                  </a:cubicBezTo>
                  <a:cubicBezTo>
                    <a:pt x="1302" y="3"/>
                    <a:pt x="1335" y="3"/>
                    <a:pt x="1366" y="7"/>
                  </a:cubicBezTo>
                  <a:cubicBezTo>
                    <a:pt x="1398" y="11"/>
                    <a:pt x="1430" y="19"/>
                    <a:pt x="1460" y="29"/>
                  </a:cubicBezTo>
                  <a:cubicBezTo>
                    <a:pt x="1521" y="49"/>
                    <a:pt x="1577" y="84"/>
                    <a:pt x="1623" y="128"/>
                  </a:cubicBezTo>
                  <a:cubicBezTo>
                    <a:pt x="1668" y="173"/>
                    <a:pt x="1703" y="229"/>
                    <a:pt x="1722" y="291"/>
                  </a:cubicBezTo>
                  <a:cubicBezTo>
                    <a:pt x="1732" y="321"/>
                    <a:pt x="1739" y="352"/>
                    <a:pt x="1742" y="385"/>
                  </a:cubicBezTo>
                  <a:cubicBezTo>
                    <a:pt x="1745" y="404"/>
                    <a:pt x="1745" y="424"/>
                    <a:pt x="1745" y="443"/>
                  </a:cubicBezTo>
                  <a:cubicBezTo>
                    <a:pt x="1746" y="455"/>
                    <a:pt x="1746" y="467"/>
                    <a:pt x="1747" y="479"/>
                  </a:cubicBezTo>
                  <a:cubicBezTo>
                    <a:pt x="1751" y="544"/>
                    <a:pt x="1768" y="605"/>
                    <a:pt x="1795" y="657"/>
                  </a:cubicBezTo>
                  <a:cubicBezTo>
                    <a:pt x="1810" y="684"/>
                    <a:pt x="1827" y="709"/>
                    <a:pt x="1848" y="732"/>
                  </a:cubicBezTo>
                  <a:cubicBezTo>
                    <a:pt x="1868" y="754"/>
                    <a:pt x="1891" y="774"/>
                    <a:pt x="1917" y="792"/>
                  </a:cubicBezTo>
                  <a:cubicBezTo>
                    <a:pt x="1966" y="826"/>
                    <a:pt x="2025" y="849"/>
                    <a:pt x="2088" y="861"/>
                  </a:cubicBezTo>
                  <a:cubicBezTo>
                    <a:pt x="2118" y="866"/>
                    <a:pt x="2149" y="868"/>
                    <a:pt x="2180" y="867"/>
                  </a:cubicBezTo>
                  <a:cubicBezTo>
                    <a:pt x="2212" y="867"/>
                    <a:pt x="2243" y="863"/>
                    <a:pt x="2272" y="856"/>
                  </a:cubicBezTo>
                  <a:cubicBezTo>
                    <a:pt x="2303" y="849"/>
                    <a:pt x="2332" y="839"/>
                    <a:pt x="2360" y="827"/>
                  </a:cubicBezTo>
                  <a:cubicBezTo>
                    <a:pt x="2388" y="814"/>
                    <a:pt x="2414" y="798"/>
                    <a:pt x="2439" y="779"/>
                  </a:cubicBezTo>
                  <a:cubicBezTo>
                    <a:pt x="2487" y="742"/>
                    <a:pt x="2527" y="693"/>
                    <a:pt x="2553" y="636"/>
                  </a:cubicBezTo>
                  <a:cubicBezTo>
                    <a:pt x="2578" y="583"/>
                    <a:pt x="2591" y="523"/>
                    <a:pt x="2592" y="457"/>
                  </a:cubicBezTo>
                  <a:cubicBezTo>
                    <a:pt x="2593" y="433"/>
                    <a:pt x="2593" y="433"/>
                    <a:pt x="2593" y="433"/>
                  </a:cubicBezTo>
                  <a:cubicBezTo>
                    <a:pt x="2593" y="431"/>
                    <a:pt x="2593" y="429"/>
                    <a:pt x="2593" y="427"/>
                  </a:cubicBezTo>
                  <a:cubicBezTo>
                    <a:pt x="2593" y="421"/>
                    <a:pt x="2593" y="415"/>
                    <a:pt x="2594" y="409"/>
                  </a:cubicBezTo>
                  <a:cubicBezTo>
                    <a:pt x="2595" y="395"/>
                    <a:pt x="2596" y="379"/>
                    <a:pt x="2599" y="362"/>
                  </a:cubicBezTo>
                  <a:cubicBezTo>
                    <a:pt x="2604" y="329"/>
                    <a:pt x="2612" y="298"/>
                    <a:pt x="2623" y="269"/>
                  </a:cubicBezTo>
                  <a:cubicBezTo>
                    <a:pt x="2647" y="208"/>
                    <a:pt x="2684" y="154"/>
                    <a:pt x="2732" y="112"/>
                  </a:cubicBezTo>
                  <a:cubicBezTo>
                    <a:pt x="2780" y="71"/>
                    <a:pt x="2838" y="39"/>
                    <a:pt x="2901" y="22"/>
                  </a:cubicBezTo>
                  <a:cubicBezTo>
                    <a:pt x="2961" y="5"/>
                    <a:pt x="3026" y="0"/>
                    <a:pt x="3091" y="7"/>
                  </a:cubicBezTo>
                  <a:cubicBezTo>
                    <a:pt x="3122" y="11"/>
                    <a:pt x="3153" y="17"/>
                    <a:pt x="3184" y="28"/>
                  </a:cubicBezTo>
                  <a:cubicBezTo>
                    <a:pt x="3216" y="38"/>
                    <a:pt x="3245" y="51"/>
                    <a:pt x="3272" y="67"/>
                  </a:cubicBezTo>
                  <a:cubicBezTo>
                    <a:pt x="3300" y="84"/>
                    <a:pt x="3325" y="103"/>
                    <a:pt x="3348" y="125"/>
                  </a:cubicBezTo>
                  <a:cubicBezTo>
                    <a:pt x="3371" y="147"/>
                    <a:pt x="3391" y="173"/>
                    <a:pt x="3409" y="200"/>
                  </a:cubicBezTo>
                  <a:cubicBezTo>
                    <a:pt x="3441" y="253"/>
                    <a:pt x="3462" y="315"/>
                    <a:pt x="3470" y="381"/>
                  </a:cubicBezTo>
                  <a:cubicBezTo>
                    <a:pt x="3474" y="413"/>
                    <a:pt x="3474" y="445"/>
                    <a:pt x="3473" y="476"/>
                  </a:cubicBezTo>
                  <a:cubicBezTo>
                    <a:pt x="3473" y="760"/>
                    <a:pt x="3473" y="760"/>
                    <a:pt x="3473" y="760"/>
                  </a:cubicBezTo>
                  <a:cubicBezTo>
                    <a:pt x="3473" y="764"/>
                    <a:pt x="3470" y="768"/>
                    <a:pt x="3465" y="768"/>
                  </a:cubicBezTo>
                  <a:cubicBezTo>
                    <a:pt x="3460" y="768"/>
                    <a:pt x="3457" y="764"/>
                    <a:pt x="3457" y="760"/>
                  </a:cubicBezTo>
                  <a:cubicBezTo>
                    <a:pt x="3457" y="476"/>
                    <a:pt x="3457" y="476"/>
                    <a:pt x="3457" y="476"/>
                  </a:cubicBezTo>
                  <a:cubicBezTo>
                    <a:pt x="3457" y="446"/>
                    <a:pt x="3457" y="414"/>
                    <a:pt x="3453" y="383"/>
                  </a:cubicBezTo>
                  <a:cubicBezTo>
                    <a:pt x="3446" y="320"/>
                    <a:pt x="3425" y="260"/>
                    <a:pt x="3394" y="209"/>
                  </a:cubicBezTo>
                  <a:cubicBezTo>
                    <a:pt x="3378" y="183"/>
                    <a:pt x="3358" y="159"/>
                    <a:pt x="3337" y="138"/>
                  </a:cubicBezTo>
                  <a:cubicBezTo>
                    <a:pt x="3315" y="117"/>
                    <a:pt x="3290" y="98"/>
                    <a:pt x="3263" y="82"/>
                  </a:cubicBezTo>
                  <a:cubicBezTo>
                    <a:pt x="3238" y="67"/>
                    <a:pt x="3210" y="54"/>
                    <a:pt x="3179" y="44"/>
                  </a:cubicBezTo>
                  <a:cubicBezTo>
                    <a:pt x="3149" y="34"/>
                    <a:pt x="3119" y="27"/>
                    <a:pt x="3089" y="24"/>
                  </a:cubicBezTo>
                  <a:cubicBezTo>
                    <a:pt x="3027" y="17"/>
                    <a:pt x="2963" y="22"/>
                    <a:pt x="2905" y="38"/>
                  </a:cubicBezTo>
                  <a:cubicBezTo>
                    <a:pt x="2845" y="55"/>
                    <a:pt x="2789" y="85"/>
                    <a:pt x="2743" y="125"/>
                  </a:cubicBezTo>
                  <a:cubicBezTo>
                    <a:pt x="2698" y="165"/>
                    <a:pt x="2662" y="217"/>
                    <a:pt x="2639" y="275"/>
                  </a:cubicBezTo>
                  <a:cubicBezTo>
                    <a:pt x="2628" y="303"/>
                    <a:pt x="2620" y="333"/>
                    <a:pt x="2616" y="364"/>
                  </a:cubicBezTo>
                  <a:cubicBezTo>
                    <a:pt x="2613" y="381"/>
                    <a:pt x="2611" y="396"/>
                    <a:pt x="2611" y="410"/>
                  </a:cubicBezTo>
                  <a:cubicBezTo>
                    <a:pt x="2610" y="416"/>
                    <a:pt x="2610" y="422"/>
                    <a:pt x="2610" y="427"/>
                  </a:cubicBezTo>
                  <a:cubicBezTo>
                    <a:pt x="2610" y="429"/>
                    <a:pt x="2610" y="432"/>
                    <a:pt x="2610" y="434"/>
                  </a:cubicBezTo>
                  <a:cubicBezTo>
                    <a:pt x="2609" y="457"/>
                    <a:pt x="2609" y="457"/>
                    <a:pt x="2609" y="457"/>
                  </a:cubicBezTo>
                  <a:cubicBezTo>
                    <a:pt x="2608" y="525"/>
                    <a:pt x="2594" y="588"/>
                    <a:pt x="2568" y="644"/>
                  </a:cubicBezTo>
                  <a:cubicBezTo>
                    <a:pt x="2541" y="703"/>
                    <a:pt x="2500" y="754"/>
                    <a:pt x="2449" y="793"/>
                  </a:cubicBezTo>
                  <a:cubicBezTo>
                    <a:pt x="2424" y="812"/>
                    <a:pt x="2396" y="829"/>
                    <a:pt x="2367" y="842"/>
                  </a:cubicBezTo>
                  <a:cubicBezTo>
                    <a:pt x="2338" y="855"/>
                    <a:pt x="2307" y="866"/>
                    <a:pt x="2276" y="873"/>
                  </a:cubicBezTo>
                  <a:cubicBezTo>
                    <a:pt x="2246" y="880"/>
                    <a:pt x="2214" y="883"/>
                    <a:pt x="2181" y="884"/>
                  </a:cubicBezTo>
                  <a:cubicBezTo>
                    <a:pt x="2148" y="885"/>
                    <a:pt x="2116" y="883"/>
                    <a:pt x="2085" y="877"/>
                  </a:cubicBezTo>
                  <a:cubicBezTo>
                    <a:pt x="2020" y="866"/>
                    <a:pt x="1958" y="841"/>
                    <a:pt x="1908" y="806"/>
                  </a:cubicBezTo>
                  <a:cubicBezTo>
                    <a:pt x="1880" y="788"/>
                    <a:pt x="1856" y="766"/>
                    <a:pt x="1835" y="743"/>
                  </a:cubicBezTo>
                  <a:cubicBezTo>
                    <a:pt x="1814" y="720"/>
                    <a:pt x="1795" y="693"/>
                    <a:pt x="1780" y="665"/>
                  </a:cubicBezTo>
                  <a:cubicBezTo>
                    <a:pt x="1751" y="611"/>
                    <a:pt x="1734" y="547"/>
                    <a:pt x="1730" y="481"/>
                  </a:cubicBezTo>
                  <a:cubicBezTo>
                    <a:pt x="1729" y="468"/>
                    <a:pt x="1729" y="456"/>
                    <a:pt x="1728" y="444"/>
                  </a:cubicBezTo>
                  <a:cubicBezTo>
                    <a:pt x="1728" y="425"/>
                    <a:pt x="1728" y="406"/>
                    <a:pt x="1725" y="387"/>
                  </a:cubicBezTo>
                  <a:cubicBezTo>
                    <a:pt x="1722" y="355"/>
                    <a:pt x="1716" y="325"/>
                    <a:pt x="1706" y="296"/>
                  </a:cubicBezTo>
                  <a:cubicBezTo>
                    <a:pt x="1687" y="237"/>
                    <a:pt x="1654" y="183"/>
                    <a:pt x="1611" y="140"/>
                  </a:cubicBezTo>
                  <a:cubicBezTo>
                    <a:pt x="1567" y="97"/>
                    <a:pt x="1513" y="64"/>
                    <a:pt x="1454" y="45"/>
                  </a:cubicBezTo>
                  <a:cubicBezTo>
                    <a:pt x="1425" y="35"/>
                    <a:pt x="1395" y="28"/>
                    <a:pt x="1364" y="24"/>
                  </a:cubicBezTo>
                  <a:cubicBezTo>
                    <a:pt x="1334" y="20"/>
                    <a:pt x="1303" y="20"/>
                    <a:pt x="1272" y="22"/>
                  </a:cubicBezTo>
                  <a:cubicBezTo>
                    <a:pt x="1266" y="22"/>
                    <a:pt x="1261" y="23"/>
                    <a:pt x="1256" y="23"/>
                  </a:cubicBezTo>
                  <a:cubicBezTo>
                    <a:pt x="1254" y="23"/>
                    <a:pt x="1251" y="24"/>
                    <a:pt x="1248" y="24"/>
                  </a:cubicBezTo>
                  <a:cubicBezTo>
                    <a:pt x="1244" y="24"/>
                    <a:pt x="1239" y="25"/>
                    <a:pt x="1234" y="26"/>
                  </a:cubicBezTo>
                  <a:cubicBezTo>
                    <a:pt x="1231" y="26"/>
                    <a:pt x="1228" y="27"/>
                    <a:pt x="1226" y="27"/>
                  </a:cubicBezTo>
                  <a:cubicBezTo>
                    <a:pt x="1223" y="28"/>
                    <a:pt x="1220" y="28"/>
                    <a:pt x="1218" y="29"/>
                  </a:cubicBezTo>
                  <a:cubicBezTo>
                    <a:pt x="1213" y="30"/>
                    <a:pt x="1208" y="31"/>
                    <a:pt x="1203" y="32"/>
                  </a:cubicBezTo>
                  <a:cubicBezTo>
                    <a:pt x="1201" y="32"/>
                    <a:pt x="1198" y="33"/>
                    <a:pt x="1196" y="33"/>
                  </a:cubicBezTo>
                  <a:cubicBezTo>
                    <a:pt x="1191" y="35"/>
                    <a:pt x="1186" y="36"/>
                    <a:pt x="1181" y="37"/>
                  </a:cubicBezTo>
                  <a:cubicBezTo>
                    <a:pt x="1150" y="46"/>
                    <a:pt x="1121" y="57"/>
                    <a:pt x="1094" y="71"/>
                  </a:cubicBezTo>
                  <a:cubicBezTo>
                    <a:pt x="1038" y="101"/>
                    <a:pt x="990" y="142"/>
                    <a:pt x="956" y="191"/>
                  </a:cubicBezTo>
                  <a:cubicBezTo>
                    <a:pt x="922" y="239"/>
                    <a:pt x="898" y="298"/>
                    <a:pt x="888" y="361"/>
                  </a:cubicBezTo>
                  <a:cubicBezTo>
                    <a:pt x="887" y="366"/>
                    <a:pt x="886" y="372"/>
                    <a:pt x="886" y="377"/>
                  </a:cubicBezTo>
                  <a:cubicBezTo>
                    <a:pt x="886" y="379"/>
                    <a:pt x="885" y="382"/>
                    <a:pt x="885" y="384"/>
                  </a:cubicBezTo>
                  <a:cubicBezTo>
                    <a:pt x="884" y="390"/>
                    <a:pt x="884" y="397"/>
                    <a:pt x="883" y="404"/>
                  </a:cubicBezTo>
                  <a:cubicBezTo>
                    <a:pt x="882" y="419"/>
                    <a:pt x="882" y="419"/>
                    <a:pt x="882" y="419"/>
                  </a:cubicBezTo>
                  <a:cubicBezTo>
                    <a:pt x="881" y="454"/>
                    <a:pt x="881" y="454"/>
                    <a:pt x="881" y="454"/>
                  </a:cubicBezTo>
                  <a:cubicBezTo>
                    <a:pt x="881" y="487"/>
                    <a:pt x="877" y="519"/>
                    <a:pt x="871" y="549"/>
                  </a:cubicBezTo>
                  <a:cubicBezTo>
                    <a:pt x="858" y="613"/>
                    <a:pt x="831" y="673"/>
                    <a:pt x="792" y="723"/>
                  </a:cubicBezTo>
                  <a:cubicBezTo>
                    <a:pt x="754" y="772"/>
                    <a:pt x="702" y="812"/>
                    <a:pt x="642" y="841"/>
                  </a:cubicBezTo>
                  <a:cubicBezTo>
                    <a:pt x="614" y="854"/>
                    <a:pt x="584" y="864"/>
                    <a:pt x="551" y="872"/>
                  </a:cubicBezTo>
                  <a:cubicBezTo>
                    <a:pt x="520" y="879"/>
                    <a:pt x="488" y="883"/>
                    <a:pt x="456" y="884"/>
                  </a:cubicBezTo>
                  <a:cubicBezTo>
                    <a:pt x="451" y="884"/>
                    <a:pt x="446" y="884"/>
                    <a:pt x="441" y="8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D1AF6F3-8AEA-492F-8C4A-46316B24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420" y="17148005"/>
              <a:ext cx="11026775" cy="2800351"/>
            </a:xfrm>
            <a:custGeom>
              <a:avLst/>
              <a:gdLst>
                <a:gd name="T0" fmla="*/ 439 w 3472"/>
                <a:gd name="T1" fmla="*/ 862 h 880"/>
                <a:gd name="T2" fmla="*/ 492 w 3472"/>
                <a:gd name="T3" fmla="*/ 880 h 880"/>
                <a:gd name="T4" fmla="*/ 2315 w 3472"/>
                <a:gd name="T5" fmla="*/ 851 h 880"/>
                <a:gd name="T6" fmla="*/ 2256 w 3472"/>
                <a:gd name="T7" fmla="*/ 878 h 880"/>
                <a:gd name="T8" fmla="*/ 2142 w 3472"/>
                <a:gd name="T9" fmla="*/ 877 h 880"/>
                <a:gd name="T10" fmla="*/ 2143 w 3472"/>
                <a:gd name="T11" fmla="*/ 860 h 880"/>
                <a:gd name="T12" fmla="*/ 356 w 3472"/>
                <a:gd name="T13" fmla="*/ 849 h 880"/>
                <a:gd name="T14" fmla="*/ 129 w 3472"/>
                <a:gd name="T15" fmla="*/ 742 h 880"/>
                <a:gd name="T16" fmla="*/ 335 w 3472"/>
                <a:gd name="T17" fmla="*/ 853 h 880"/>
                <a:gd name="T18" fmla="*/ 634 w 3472"/>
                <a:gd name="T19" fmla="*/ 856 h 880"/>
                <a:gd name="T20" fmla="*/ 848 w 3472"/>
                <a:gd name="T21" fmla="*/ 701 h 880"/>
                <a:gd name="T22" fmla="*/ 2439 w 3472"/>
                <a:gd name="T23" fmla="*/ 805 h 880"/>
                <a:gd name="T24" fmla="*/ 2508 w 3472"/>
                <a:gd name="T25" fmla="*/ 758 h 880"/>
                <a:gd name="T26" fmla="*/ 1903 w 3472"/>
                <a:gd name="T27" fmla="*/ 782 h 880"/>
                <a:gd name="T28" fmla="*/ 1783 w 3472"/>
                <a:gd name="T29" fmla="*/ 642 h 880"/>
                <a:gd name="T30" fmla="*/ 1892 w 3472"/>
                <a:gd name="T31" fmla="*/ 751 h 880"/>
                <a:gd name="T32" fmla="*/ 3472 w 3472"/>
                <a:gd name="T33" fmla="*/ 720 h 880"/>
                <a:gd name="T34" fmla="*/ 91 w 3472"/>
                <a:gd name="T35" fmla="*/ 698 h 880"/>
                <a:gd name="T36" fmla="*/ 103 w 3472"/>
                <a:gd name="T37" fmla="*/ 700 h 880"/>
                <a:gd name="T38" fmla="*/ 868 w 3472"/>
                <a:gd name="T39" fmla="*/ 684 h 880"/>
                <a:gd name="T40" fmla="*/ 925 w 3472"/>
                <a:gd name="T41" fmla="*/ 513 h 880"/>
                <a:gd name="T42" fmla="*/ 883 w 3472"/>
                <a:gd name="T43" fmla="*/ 666 h 880"/>
                <a:gd name="T44" fmla="*/ 2624 w 3472"/>
                <a:gd name="T45" fmla="*/ 611 h 880"/>
                <a:gd name="T46" fmla="*/ 3455 w 3472"/>
                <a:gd name="T47" fmla="*/ 390 h 880"/>
                <a:gd name="T48" fmla="*/ 2642 w 3472"/>
                <a:gd name="T49" fmla="*/ 590 h 880"/>
                <a:gd name="T50" fmla="*/ 2666 w 3472"/>
                <a:gd name="T51" fmla="*/ 358 h 880"/>
                <a:gd name="T52" fmla="*/ 2650 w 3472"/>
                <a:gd name="T53" fmla="*/ 585 h 880"/>
                <a:gd name="T54" fmla="*/ 1747 w 3472"/>
                <a:gd name="T55" fmla="*/ 525 h 880"/>
                <a:gd name="T56" fmla="*/ 1725 w 3472"/>
                <a:gd name="T57" fmla="*/ 356 h 880"/>
                <a:gd name="T58" fmla="*/ 1741 w 3472"/>
                <a:gd name="T59" fmla="*/ 349 h 880"/>
                <a:gd name="T60" fmla="*/ 1746 w 3472"/>
                <a:gd name="T61" fmla="*/ 442 h 880"/>
                <a:gd name="T62" fmla="*/ 11 w 3472"/>
                <a:gd name="T63" fmla="*/ 466 h 880"/>
                <a:gd name="T64" fmla="*/ 0 w 3472"/>
                <a:gd name="T65" fmla="*/ 396 h 880"/>
                <a:gd name="T66" fmla="*/ 17 w 3472"/>
                <a:gd name="T67" fmla="*/ 429 h 880"/>
                <a:gd name="T68" fmla="*/ 950 w 3472"/>
                <a:gd name="T69" fmla="*/ 414 h 880"/>
                <a:gd name="T70" fmla="*/ 939 w 3472"/>
                <a:gd name="T71" fmla="*/ 346 h 880"/>
                <a:gd name="T72" fmla="*/ 959 w 3472"/>
                <a:gd name="T73" fmla="*/ 327 h 880"/>
                <a:gd name="T74" fmla="*/ 944 w 3472"/>
                <a:gd name="T75" fmla="*/ 400 h 880"/>
                <a:gd name="T76" fmla="*/ 2669 w 3472"/>
                <a:gd name="T77" fmla="*/ 330 h 880"/>
                <a:gd name="T78" fmla="*/ 3388 w 3472"/>
                <a:gd name="T79" fmla="*/ 172 h 880"/>
                <a:gd name="T80" fmla="*/ 3459 w 3472"/>
                <a:gd name="T81" fmla="*/ 332 h 880"/>
                <a:gd name="T82" fmla="*/ 2798 w 3472"/>
                <a:gd name="T83" fmla="*/ 116 h 880"/>
                <a:gd name="T84" fmla="*/ 1713 w 3472"/>
                <a:gd name="T85" fmla="*/ 257 h 880"/>
                <a:gd name="T86" fmla="*/ 1602 w 3472"/>
                <a:gd name="T87" fmla="*/ 109 h 880"/>
                <a:gd name="T88" fmla="*/ 1714 w 3472"/>
                <a:gd name="T89" fmla="*/ 242 h 880"/>
                <a:gd name="T90" fmla="*/ 1018 w 3472"/>
                <a:gd name="T91" fmla="*/ 160 h 880"/>
                <a:gd name="T92" fmla="*/ 1035 w 3472"/>
                <a:gd name="T93" fmla="*/ 126 h 880"/>
                <a:gd name="T94" fmla="*/ 1225 w 3472"/>
                <a:gd name="T95" fmla="*/ 32 h 880"/>
                <a:gd name="T96" fmla="*/ 3333 w 3472"/>
                <a:gd name="T97" fmla="*/ 111 h 880"/>
                <a:gd name="T98" fmla="*/ 2809 w 3472"/>
                <a:gd name="T99" fmla="*/ 85 h 880"/>
                <a:gd name="T100" fmla="*/ 3161 w 3472"/>
                <a:gd name="T101" fmla="*/ 26 h 880"/>
                <a:gd name="T102" fmla="*/ 3289 w 3472"/>
                <a:gd name="T103" fmla="*/ 58 h 880"/>
                <a:gd name="T104" fmla="*/ 2945 w 3472"/>
                <a:gd name="T105" fmla="*/ 16 h 880"/>
                <a:gd name="T106" fmla="*/ 2889 w 3472"/>
                <a:gd name="T107" fmla="*/ 55 h 880"/>
                <a:gd name="T108" fmla="*/ 1545 w 3472"/>
                <a:gd name="T109" fmla="*/ 59 h 880"/>
                <a:gd name="T110" fmla="*/ 1478 w 3472"/>
                <a:gd name="T111" fmla="*/ 39 h 880"/>
                <a:gd name="T112" fmla="*/ 1291 w 3472"/>
                <a:gd name="T113" fmla="*/ 19 h 880"/>
                <a:gd name="T114" fmla="*/ 1396 w 3472"/>
                <a:gd name="T115" fmla="*/ 3 h 880"/>
                <a:gd name="T116" fmla="*/ 1515 w 3472"/>
                <a:gd name="T117" fmla="*/ 35 h 880"/>
                <a:gd name="T118" fmla="*/ 1261 w 3472"/>
                <a:gd name="T119" fmla="*/ 7 h 880"/>
                <a:gd name="T120" fmla="*/ 3079 w 3472"/>
                <a:gd name="T121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2" h="880">
                  <a:moveTo>
                    <a:pt x="476" y="880"/>
                  </a:moveTo>
                  <a:cubicBezTo>
                    <a:pt x="464" y="880"/>
                    <a:pt x="451" y="880"/>
                    <a:pt x="438" y="879"/>
                  </a:cubicBezTo>
                  <a:cubicBezTo>
                    <a:pt x="438" y="879"/>
                    <a:pt x="437" y="879"/>
                    <a:pt x="437" y="879"/>
                  </a:cubicBezTo>
                  <a:cubicBezTo>
                    <a:pt x="421" y="878"/>
                    <a:pt x="405" y="876"/>
                    <a:pt x="390" y="873"/>
                  </a:cubicBezTo>
                  <a:cubicBezTo>
                    <a:pt x="387" y="873"/>
                    <a:pt x="384" y="872"/>
                    <a:pt x="381" y="872"/>
                  </a:cubicBezTo>
                  <a:cubicBezTo>
                    <a:pt x="376" y="871"/>
                    <a:pt x="373" y="867"/>
                    <a:pt x="374" y="862"/>
                  </a:cubicBezTo>
                  <a:cubicBezTo>
                    <a:pt x="375" y="857"/>
                    <a:pt x="379" y="854"/>
                    <a:pt x="384" y="855"/>
                  </a:cubicBezTo>
                  <a:cubicBezTo>
                    <a:pt x="386" y="856"/>
                    <a:pt x="389" y="856"/>
                    <a:pt x="393" y="857"/>
                  </a:cubicBezTo>
                  <a:cubicBezTo>
                    <a:pt x="408" y="859"/>
                    <a:pt x="424" y="861"/>
                    <a:pt x="439" y="862"/>
                  </a:cubicBezTo>
                  <a:cubicBezTo>
                    <a:pt x="451" y="863"/>
                    <a:pt x="464" y="863"/>
                    <a:pt x="476" y="863"/>
                  </a:cubicBezTo>
                  <a:cubicBezTo>
                    <a:pt x="482" y="863"/>
                    <a:pt x="487" y="863"/>
                    <a:pt x="492" y="863"/>
                  </a:cubicBezTo>
                  <a:cubicBezTo>
                    <a:pt x="525" y="862"/>
                    <a:pt x="558" y="858"/>
                    <a:pt x="591" y="850"/>
                  </a:cubicBezTo>
                  <a:cubicBezTo>
                    <a:pt x="595" y="849"/>
                    <a:pt x="600" y="848"/>
                    <a:pt x="604" y="847"/>
                  </a:cubicBezTo>
                  <a:cubicBezTo>
                    <a:pt x="604" y="847"/>
                    <a:pt x="604" y="847"/>
                    <a:pt x="604" y="847"/>
                  </a:cubicBezTo>
                  <a:cubicBezTo>
                    <a:pt x="609" y="846"/>
                    <a:pt x="614" y="849"/>
                    <a:pt x="615" y="853"/>
                  </a:cubicBezTo>
                  <a:cubicBezTo>
                    <a:pt x="616" y="858"/>
                    <a:pt x="613" y="862"/>
                    <a:pt x="609" y="863"/>
                  </a:cubicBezTo>
                  <a:cubicBezTo>
                    <a:pt x="604" y="865"/>
                    <a:pt x="599" y="866"/>
                    <a:pt x="595" y="867"/>
                  </a:cubicBezTo>
                  <a:cubicBezTo>
                    <a:pt x="561" y="875"/>
                    <a:pt x="526" y="879"/>
                    <a:pt x="492" y="880"/>
                  </a:cubicBezTo>
                  <a:cubicBezTo>
                    <a:pt x="487" y="880"/>
                    <a:pt x="482" y="880"/>
                    <a:pt x="476" y="880"/>
                  </a:cubicBezTo>
                  <a:close/>
                  <a:moveTo>
                    <a:pt x="2204" y="880"/>
                  </a:moveTo>
                  <a:cubicBezTo>
                    <a:pt x="2202" y="880"/>
                    <a:pt x="2200" y="880"/>
                    <a:pt x="2198" y="880"/>
                  </a:cubicBezTo>
                  <a:cubicBezTo>
                    <a:pt x="2194" y="880"/>
                    <a:pt x="2190" y="876"/>
                    <a:pt x="2190" y="872"/>
                  </a:cubicBezTo>
                  <a:cubicBezTo>
                    <a:pt x="2190" y="867"/>
                    <a:pt x="2194" y="863"/>
                    <a:pt x="2198" y="863"/>
                  </a:cubicBezTo>
                  <a:cubicBezTo>
                    <a:pt x="2199" y="863"/>
                    <a:pt x="2199" y="863"/>
                    <a:pt x="2199" y="863"/>
                  </a:cubicBezTo>
                  <a:cubicBezTo>
                    <a:pt x="2205" y="863"/>
                    <a:pt x="2211" y="863"/>
                    <a:pt x="2216" y="863"/>
                  </a:cubicBezTo>
                  <a:cubicBezTo>
                    <a:pt x="2229" y="863"/>
                    <a:pt x="2242" y="862"/>
                    <a:pt x="2254" y="861"/>
                  </a:cubicBezTo>
                  <a:cubicBezTo>
                    <a:pt x="2275" y="859"/>
                    <a:pt x="2295" y="856"/>
                    <a:pt x="2315" y="851"/>
                  </a:cubicBezTo>
                  <a:cubicBezTo>
                    <a:pt x="2348" y="844"/>
                    <a:pt x="2380" y="833"/>
                    <a:pt x="2410" y="820"/>
                  </a:cubicBezTo>
                  <a:cubicBezTo>
                    <a:pt x="2411" y="819"/>
                    <a:pt x="2413" y="818"/>
                    <a:pt x="2414" y="817"/>
                  </a:cubicBezTo>
                  <a:cubicBezTo>
                    <a:pt x="2415" y="817"/>
                    <a:pt x="2415" y="817"/>
                    <a:pt x="2415" y="817"/>
                  </a:cubicBezTo>
                  <a:cubicBezTo>
                    <a:pt x="2415" y="817"/>
                    <a:pt x="2415" y="817"/>
                    <a:pt x="2415" y="817"/>
                  </a:cubicBezTo>
                  <a:cubicBezTo>
                    <a:pt x="2419" y="816"/>
                    <a:pt x="2424" y="817"/>
                    <a:pt x="2426" y="821"/>
                  </a:cubicBezTo>
                  <a:cubicBezTo>
                    <a:pt x="2428" y="826"/>
                    <a:pt x="2426" y="831"/>
                    <a:pt x="2422" y="833"/>
                  </a:cubicBezTo>
                  <a:cubicBezTo>
                    <a:pt x="2420" y="834"/>
                    <a:pt x="2418" y="834"/>
                    <a:pt x="2417" y="835"/>
                  </a:cubicBezTo>
                  <a:cubicBezTo>
                    <a:pt x="2386" y="849"/>
                    <a:pt x="2353" y="860"/>
                    <a:pt x="2319" y="868"/>
                  </a:cubicBezTo>
                  <a:cubicBezTo>
                    <a:pt x="2298" y="872"/>
                    <a:pt x="2277" y="876"/>
                    <a:pt x="2256" y="878"/>
                  </a:cubicBezTo>
                  <a:cubicBezTo>
                    <a:pt x="2243" y="879"/>
                    <a:pt x="2230" y="880"/>
                    <a:pt x="2217" y="880"/>
                  </a:cubicBezTo>
                  <a:cubicBezTo>
                    <a:pt x="2212" y="880"/>
                    <a:pt x="2208" y="880"/>
                    <a:pt x="2204" y="880"/>
                  </a:cubicBezTo>
                  <a:close/>
                  <a:moveTo>
                    <a:pt x="2170" y="879"/>
                  </a:moveTo>
                  <a:cubicBezTo>
                    <a:pt x="2170" y="879"/>
                    <a:pt x="2170" y="879"/>
                    <a:pt x="2170" y="879"/>
                  </a:cubicBezTo>
                  <a:cubicBezTo>
                    <a:pt x="2165" y="879"/>
                    <a:pt x="2161" y="875"/>
                    <a:pt x="2162" y="870"/>
                  </a:cubicBezTo>
                  <a:cubicBezTo>
                    <a:pt x="2162" y="866"/>
                    <a:pt x="2166" y="862"/>
                    <a:pt x="2171" y="862"/>
                  </a:cubicBezTo>
                  <a:cubicBezTo>
                    <a:pt x="2175" y="863"/>
                    <a:pt x="2179" y="867"/>
                    <a:pt x="2179" y="871"/>
                  </a:cubicBezTo>
                  <a:cubicBezTo>
                    <a:pt x="2178" y="876"/>
                    <a:pt x="2175" y="879"/>
                    <a:pt x="2170" y="879"/>
                  </a:cubicBezTo>
                  <a:close/>
                  <a:moveTo>
                    <a:pt x="2142" y="877"/>
                  </a:moveTo>
                  <a:cubicBezTo>
                    <a:pt x="2142" y="877"/>
                    <a:pt x="2141" y="877"/>
                    <a:pt x="2141" y="877"/>
                  </a:cubicBezTo>
                  <a:cubicBezTo>
                    <a:pt x="2132" y="876"/>
                    <a:pt x="2123" y="874"/>
                    <a:pt x="2114" y="873"/>
                  </a:cubicBezTo>
                  <a:cubicBezTo>
                    <a:pt x="2065" y="864"/>
                    <a:pt x="2019" y="849"/>
                    <a:pt x="1976" y="828"/>
                  </a:cubicBezTo>
                  <a:cubicBezTo>
                    <a:pt x="1959" y="819"/>
                    <a:pt x="1942" y="809"/>
                    <a:pt x="1927" y="799"/>
                  </a:cubicBezTo>
                  <a:cubicBezTo>
                    <a:pt x="1923" y="796"/>
                    <a:pt x="1922" y="791"/>
                    <a:pt x="1924" y="787"/>
                  </a:cubicBezTo>
                  <a:cubicBezTo>
                    <a:pt x="1927" y="783"/>
                    <a:pt x="1932" y="782"/>
                    <a:pt x="1936" y="785"/>
                  </a:cubicBezTo>
                  <a:cubicBezTo>
                    <a:pt x="1951" y="795"/>
                    <a:pt x="1967" y="804"/>
                    <a:pt x="1984" y="813"/>
                  </a:cubicBezTo>
                  <a:cubicBezTo>
                    <a:pt x="2025" y="833"/>
                    <a:pt x="2070" y="848"/>
                    <a:pt x="2117" y="856"/>
                  </a:cubicBezTo>
                  <a:cubicBezTo>
                    <a:pt x="2125" y="857"/>
                    <a:pt x="2134" y="859"/>
                    <a:pt x="2143" y="860"/>
                  </a:cubicBezTo>
                  <a:cubicBezTo>
                    <a:pt x="2145" y="860"/>
                    <a:pt x="2147" y="861"/>
                    <a:pt x="2149" y="863"/>
                  </a:cubicBezTo>
                  <a:cubicBezTo>
                    <a:pt x="2150" y="865"/>
                    <a:pt x="2151" y="867"/>
                    <a:pt x="2150" y="869"/>
                  </a:cubicBezTo>
                  <a:cubicBezTo>
                    <a:pt x="2150" y="874"/>
                    <a:pt x="2146" y="877"/>
                    <a:pt x="2142" y="877"/>
                  </a:cubicBezTo>
                  <a:close/>
                  <a:moveTo>
                    <a:pt x="355" y="866"/>
                  </a:moveTo>
                  <a:cubicBezTo>
                    <a:pt x="354" y="866"/>
                    <a:pt x="353" y="866"/>
                    <a:pt x="353" y="866"/>
                  </a:cubicBezTo>
                  <a:cubicBezTo>
                    <a:pt x="350" y="865"/>
                    <a:pt x="349" y="864"/>
                    <a:pt x="347" y="862"/>
                  </a:cubicBezTo>
                  <a:cubicBezTo>
                    <a:pt x="346" y="860"/>
                    <a:pt x="346" y="858"/>
                    <a:pt x="346" y="856"/>
                  </a:cubicBezTo>
                  <a:cubicBezTo>
                    <a:pt x="347" y="851"/>
                    <a:pt x="352" y="848"/>
                    <a:pt x="356" y="849"/>
                  </a:cubicBezTo>
                  <a:cubicBezTo>
                    <a:pt x="356" y="849"/>
                    <a:pt x="356" y="849"/>
                    <a:pt x="356" y="849"/>
                  </a:cubicBezTo>
                  <a:cubicBezTo>
                    <a:pt x="357" y="849"/>
                    <a:pt x="357" y="849"/>
                    <a:pt x="357" y="849"/>
                  </a:cubicBezTo>
                  <a:cubicBezTo>
                    <a:pt x="361" y="850"/>
                    <a:pt x="364" y="855"/>
                    <a:pt x="363" y="860"/>
                  </a:cubicBezTo>
                  <a:cubicBezTo>
                    <a:pt x="362" y="863"/>
                    <a:pt x="359" y="866"/>
                    <a:pt x="355" y="866"/>
                  </a:cubicBezTo>
                  <a:close/>
                  <a:moveTo>
                    <a:pt x="327" y="859"/>
                  </a:moveTo>
                  <a:cubicBezTo>
                    <a:pt x="327" y="859"/>
                    <a:pt x="326" y="858"/>
                    <a:pt x="325" y="858"/>
                  </a:cubicBezTo>
                  <a:cubicBezTo>
                    <a:pt x="313" y="855"/>
                    <a:pt x="302" y="851"/>
                    <a:pt x="290" y="846"/>
                  </a:cubicBezTo>
                  <a:cubicBezTo>
                    <a:pt x="290" y="846"/>
                    <a:pt x="290" y="846"/>
                    <a:pt x="290" y="846"/>
                  </a:cubicBezTo>
                  <a:cubicBezTo>
                    <a:pt x="248" y="830"/>
                    <a:pt x="208" y="808"/>
                    <a:pt x="172" y="780"/>
                  </a:cubicBezTo>
                  <a:cubicBezTo>
                    <a:pt x="157" y="768"/>
                    <a:pt x="142" y="755"/>
                    <a:pt x="129" y="742"/>
                  </a:cubicBezTo>
                  <a:cubicBezTo>
                    <a:pt x="126" y="738"/>
                    <a:pt x="126" y="733"/>
                    <a:pt x="129" y="730"/>
                  </a:cubicBezTo>
                  <a:cubicBezTo>
                    <a:pt x="132" y="726"/>
                    <a:pt x="138" y="726"/>
                    <a:pt x="141" y="730"/>
                  </a:cubicBezTo>
                  <a:cubicBezTo>
                    <a:pt x="154" y="743"/>
                    <a:pt x="168" y="755"/>
                    <a:pt x="182" y="766"/>
                  </a:cubicBezTo>
                  <a:cubicBezTo>
                    <a:pt x="217" y="793"/>
                    <a:pt x="255" y="815"/>
                    <a:pt x="296" y="830"/>
                  </a:cubicBezTo>
                  <a:cubicBezTo>
                    <a:pt x="307" y="835"/>
                    <a:pt x="318" y="838"/>
                    <a:pt x="330" y="842"/>
                  </a:cubicBezTo>
                  <a:cubicBezTo>
                    <a:pt x="331" y="842"/>
                    <a:pt x="331" y="842"/>
                    <a:pt x="331" y="842"/>
                  </a:cubicBezTo>
                  <a:cubicBezTo>
                    <a:pt x="331" y="842"/>
                    <a:pt x="331" y="842"/>
                    <a:pt x="331" y="842"/>
                  </a:cubicBezTo>
                  <a:cubicBezTo>
                    <a:pt x="333" y="843"/>
                    <a:pt x="334" y="844"/>
                    <a:pt x="335" y="846"/>
                  </a:cubicBezTo>
                  <a:cubicBezTo>
                    <a:pt x="336" y="848"/>
                    <a:pt x="336" y="850"/>
                    <a:pt x="335" y="853"/>
                  </a:cubicBezTo>
                  <a:cubicBezTo>
                    <a:pt x="334" y="856"/>
                    <a:pt x="331" y="859"/>
                    <a:pt x="327" y="859"/>
                  </a:cubicBezTo>
                  <a:close/>
                  <a:moveTo>
                    <a:pt x="634" y="856"/>
                  </a:moveTo>
                  <a:cubicBezTo>
                    <a:pt x="630" y="856"/>
                    <a:pt x="627" y="853"/>
                    <a:pt x="626" y="850"/>
                  </a:cubicBezTo>
                  <a:cubicBezTo>
                    <a:pt x="624" y="845"/>
                    <a:pt x="627" y="841"/>
                    <a:pt x="631" y="839"/>
                  </a:cubicBezTo>
                  <a:cubicBezTo>
                    <a:pt x="636" y="838"/>
                    <a:pt x="640" y="840"/>
                    <a:pt x="642" y="845"/>
                  </a:cubicBezTo>
                  <a:cubicBezTo>
                    <a:pt x="643" y="847"/>
                    <a:pt x="642" y="849"/>
                    <a:pt x="641" y="851"/>
                  </a:cubicBezTo>
                  <a:cubicBezTo>
                    <a:pt x="640" y="853"/>
                    <a:pt x="639" y="855"/>
                    <a:pt x="637" y="855"/>
                  </a:cubicBezTo>
                  <a:cubicBezTo>
                    <a:pt x="636" y="855"/>
                    <a:pt x="636" y="855"/>
                    <a:pt x="636" y="855"/>
                  </a:cubicBezTo>
                  <a:cubicBezTo>
                    <a:pt x="636" y="856"/>
                    <a:pt x="635" y="856"/>
                    <a:pt x="634" y="856"/>
                  </a:cubicBezTo>
                  <a:close/>
                  <a:moveTo>
                    <a:pt x="660" y="846"/>
                  </a:moveTo>
                  <a:cubicBezTo>
                    <a:pt x="657" y="846"/>
                    <a:pt x="654" y="844"/>
                    <a:pt x="653" y="841"/>
                  </a:cubicBezTo>
                  <a:cubicBezTo>
                    <a:pt x="651" y="836"/>
                    <a:pt x="653" y="832"/>
                    <a:pt x="657" y="830"/>
                  </a:cubicBezTo>
                  <a:cubicBezTo>
                    <a:pt x="667" y="826"/>
                    <a:pt x="676" y="822"/>
                    <a:pt x="685" y="818"/>
                  </a:cubicBezTo>
                  <a:cubicBezTo>
                    <a:pt x="693" y="814"/>
                    <a:pt x="700" y="811"/>
                    <a:pt x="708" y="807"/>
                  </a:cubicBezTo>
                  <a:cubicBezTo>
                    <a:pt x="758" y="780"/>
                    <a:pt x="802" y="744"/>
                    <a:pt x="836" y="702"/>
                  </a:cubicBezTo>
                  <a:cubicBezTo>
                    <a:pt x="836" y="702"/>
                    <a:pt x="836" y="702"/>
                    <a:pt x="836" y="702"/>
                  </a:cubicBezTo>
                  <a:cubicBezTo>
                    <a:pt x="836" y="702"/>
                    <a:pt x="836" y="702"/>
                    <a:pt x="836" y="702"/>
                  </a:cubicBezTo>
                  <a:cubicBezTo>
                    <a:pt x="839" y="699"/>
                    <a:pt x="844" y="698"/>
                    <a:pt x="848" y="701"/>
                  </a:cubicBezTo>
                  <a:cubicBezTo>
                    <a:pt x="851" y="704"/>
                    <a:pt x="852" y="709"/>
                    <a:pt x="849" y="713"/>
                  </a:cubicBezTo>
                  <a:cubicBezTo>
                    <a:pt x="831" y="735"/>
                    <a:pt x="810" y="755"/>
                    <a:pt x="788" y="774"/>
                  </a:cubicBezTo>
                  <a:cubicBezTo>
                    <a:pt x="766" y="792"/>
                    <a:pt x="741" y="808"/>
                    <a:pt x="716" y="822"/>
                  </a:cubicBezTo>
                  <a:cubicBezTo>
                    <a:pt x="708" y="826"/>
                    <a:pt x="700" y="830"/>
                    <a:pt x="692" y="833"/>
                  </a:cubicBezTo>
                  <a:cubicBezTo>
                    <a:pt x="683" y="838"/>
                    <a:pt x="673" y="842"/>
                    <a:pt x="664" y="846"/>
                  </a:cubicBezTo>
                  <a:cubicBezTo>
                    <a:pt x="663" y="846"/>
                    <a:pt x="661" y="846"/>
                    <a:pt x="660" y="846"/>
                  </a:cubicBezTo>
                  <a:close/>
                  <a:moveTo>
                    <a:pt x="2443" y="821"/>
                  </a:moveTo>
                  <a:cubicBezTo>
                    <a:pt x="2440" y="821"/>
                    <a:pt x="2437" y="819"/>
                    <a:pt x="2436" y="816"/>
                  </a:cubicBezTo>
                  <a:cubicBezTo>
                    <a:pt x="2433" y="812"/>
                    <a:pt x="2435" y="807"/>
                    <a:pt x="2439" y="805"/>
                  </a:cubicBezTo>
                  <a:cubicBezTo>
                    <a:pt x="2443" y="803"/>
                    <a:pt x="2448" y="804"/>
                    <a:pt x="2451" y="808"/>
                  </a:cubicBezTo>
                  <a:cubicBezTo>
                    <a:pt x="2453" y="812"/>
                    <a:pt x="2451" y="817"/>
                    <a:pt x="2447" y="820"/>
                  </a:cubicBezTo>
                  <a:cubicBezTo>
                    <a:pt x="2446" y="820"/>
                    <a:pt x="2445" y="821"/>
                    <a:pt x="2443" y="821"/>
                  </a:cubicBezTo>
                  <a:close/>
                  <a:moveTo>
                    <a:pt x="2467" y="806"/>
                  </a:moveTo>
                  <a:cubicBezTo>
                    <a:pt x="2465" y="806"/>
                    <a:pt x="2462" y="805"/>
                    <a:pt x="2460" y="802"/>
                  </a:cubicBezTo>
                  <a:cubicBezTo>
                    <a:pt x="2459" y="801"/>
                    <a:pt x="2459" y="798"/>
                    <a:pt x="2459" y="796"/>
                  </a:cubicBezTo>
                  <a:cubicBezTo>
                    <a:pt x="2460" y="794"/>
                    <a:pt x="2461" y="792"/>
                    <a:pt x="2463" y="791"/>
                  </a:cubicBezTo>
                  <a:cubicBezTo>
                    <a:pt x="2474" y="784"/>
                    <a:pt x="2485" y="776"/>
                    <a:pt x="2496" y="768"/>
                  </a:cubicBezTo>
                  <a:cubicBezTo>
                    <a:pt x="2500" y="765"/>
                    <a:pt x="2504" y="761"/>
                    <a:pt x="2508" y="758"/>
                  </a:cubicBezTo>
                  <a:cubicBezTo>
                    <a:pt x="2550" y="724"/>
                    <a:pt x="2586" y="679"/>
                    <a:pt x="2612" y="630"/>
                  </a:cubicBezTo>
                  <a:cubicBezTo>
                    <a:pt x="2614" y="626"/>
                    <a:pt x="2619" y="624"/>
                    <a:pt x="2623" y="626"/>
                  </a:cubicBezTo>
                  <a:cubicBezTo>
                    <a:pt x="2627" y="628"/>
                    <a:pt x="2629" y="633"/>
                    <a:pt x="2627" y="638"/>
                  </a:cubicBezTo>
                  <a:cubicBezTo>
                    <a:pt x="2600" y="689"/>
                    <a:pt x="2563" y="735"/>
                    <a:pt x="2519" y="771"/>
                  </a:cubicBezTo>
                  <a:cubicBezTo>
                    <a:pt x="2515" y="775"/>
                    <a:pt x="2510" y="778"/>
                    <a:pt x="2506" y="781"/>
                  </a:cubicBezTo>
                  <a:cubicBezTo>
                    <a:pt x="2495" y="790"/>
                    <a:pt x="2484" y="798"/>
                    <a:pt x="2472" y="805"/>
                  </a:cubicBezTo>
                  <a:cubicBezTo>
                    <a:pt x="2471" y="806"/>
                    <a:pt x="2469" y="806"/>
                    <a:pt x="2467" y="806"/>
                  </a:cubicBezTo>
                  <a:close/>
                  <a:moveTo>
                    <a:pt x="1908" y="784"/>
                  </a:moveTo>
                  <a:cubicBezTo>
                    <a:pt x="1906" y="784"/>
                    <a:pt x="1905" y="783"/>
                    <a:pt x="1903" y="782"/>
                  </a:cubicBezTo>
                  <a:cubicBezTo>
                    <a:pt x="1901" y="781"/>
                    <a:pt x="1900" y="779"/>
                    <a:pt x="1900" y="777"/>
                  </a:cubicBezTo>
                  <a:cubicBezTo>
                    <a:pt x="1900" y="774"/>
                    <a:pt x="1900" y="772"/>
                    <a:pt x="1901" y="770"/>
                  </a:cubicBezTo>
                  <a:cubicBezTo>
                    <a:pt x="1904" y="767"/>
                    <a:pt x="1910" y="766"/>
                    <a:pt x="1913" y="769"/>
                  </a:cubicBezTo>
                  <a:cubicBezTo>
                    <a:pt x="1917" y="772"/>
                    <a:pt x="1918" y="777"/>
                    <a:pt x="1915" y="781"/>
                  </a:cubicBezTo>
                  <a:cubicBezTo>
                    <a:pt x="1913" y="783"/>
                    <a:pt x="1911" y="784"/>
                    <a:pt x="1908" y="784"/>
                  </a:cubicBezTo>
                  <a:close/>
                  <a:moveTo>
                    <a:pt x="1886" y="766"/>
                  </a:moveTo>
                  <a:cubicBezTo>
                    <a:pt x="1884" y="766"/>
                    <a:pt x="1882" y="765"/>
                    <a:pt x="1881" y="764"/>
                  </a:cubicBezTo>
                  <a:cubicBezTo>
                    <a:pt x="1867" y="752"/>
                    <a:pt x="1855" y="740"/>
                    <a:pt x="1844" y="728"/>
                  </a:cubicBezTo>
                  <a:cubicBezTo>
                    <a:pt x="1820" y="701"/>
                    <a:pt x="1800" y="673"/>
                    <a:pt x="1783" y="642"/>
                  </a:cubicBezTo>
                  <a:cubicBezTo>
                    <a:pt x="1781" y="637"/>
                    <a:pt x="1779" y="632"/>
                    <a:pt x="1776" y="627"/>
                  </a:cubicBezTo>
                  <a:cubicBezTo>
                    <a:pt x="1768" y="611"/>
                    <a:pt x="1761" y="593"/>
                    <a:pt x="1754" y="574"/>
                  </a:cubicBezTo>
                  <a:cubicBezTo>
                    <a:pt x="1754" y="572"/>
                    <a:pt x="1754" y="570"/>
                    <a:pt x="1755" y="568"/>
                  </a:cubicBezTo>
                  <a:cubicBezTo>
                    <a:pt x="1756" y="566"/>
                    <a:pt x="1757" y="564"/>
                    <a:pt x="1760" y="563"/>
                  </a:cubicBezTo>
                  <a:cubicBezTo>
                    <a:pt x="1764" y="562"/>
                    <a:pt x="1769" y="564"/>
                    <a:pt x="1770" y="569"/>
                  </a:cubicBezTo>
                  <a:cubicBezTo>
                    <a:pt x="1776" y="586"/>
                    <a:pt x="1783" y="604"/>
                    <a:pt x="1791" y="620"/>
                  </a:cubicBezTo>
                  <a:cubicBezTo>
                    <a:pt x="1794" y="625"/>
                    <a:pt x="1796" y="629"/>
                    <a:pt x="1798" y="634"/>
                  </a:cubicBezTo>
                  <a:cubicBezTo>
                    <a:pt x="1814" y="663"/>
                    <a:pt x="1834" y="691"/>
                    <a:pt x="1856" y="716"/>
                  </a:cubicBezTo>
                  <a:cubicBezTo>
                    <a:pt x="1867" y="728"/>
                    <a:pt x="1879" y="740"/>
                    <a:pt x="1892" y="751"/>
                  </a:cubicBezTo>
                  <a:cubicBezTo>
                    <a:pt x="1894" y="753"/>
                    <a:pt x="1895" y="755"/>
                    <a:pt x="1895" y="757"/>
                  </a:cubicBezTo>
                  <a:cubicBezTo>
                    <a:pt x="1895" y="759"/>
                    <a:pt x="1894" y="761"/>
                    <a:pt x="1893" y="763"/>
                  </a:cubicBezTo>
                  <a:cubicBezTo>
                    <a:pt x="1891" y="765"/>
                    <a:pt x="1889" y="766"/>
                    <a:pt x="1886" y="766"/>
                  </a:cubicBezTo>
                  <a:close/>
                  <a:moveTo>
                    <a:pt x="3464" y="728"/>
                  </a:moveTo>
                  <a:cubicBezTo>
                    <a:pt x="3459" y="728"/>
                    <a:pt x="3456" y="724"/>
                    <a:pt x="3456" y="720"/>
                  </a:cubicBezTo>
                  <a:cubicBezTo>
                    <a:pt x="3456" y="663"/>
                    <a:pt x="3456" y="663"/>
                    <a:pt x="3456" y="663"/>
                  </a:cubicBezTo>
                  <a:cubicBezTo>
                    <a:pt x="3456" y="658"/>
                    <a:pt x="3459" y="654"/>
                    <a:pt x="3464" y="654"/>
                  </a:cubicBezTo>
                  <a:cubicBezTo>
                    <a:pt x="3469" y="654"/>
                    <a:pt x="3472" y="658"/>
                    <a:pt x="3472" y="663"/>
                  </a:cubicBezTo>
                  <a:cubicBezTo>
                    <a:pt x="3472" y="720"/>
                    <a:pt x="3472" y="720"/>
                    <a:pt x="3472" y="720"/>
                  </a:cubicBezTo>
                  <a:cubicBezTo>
                    <a:pt x="3472" y="724"/>
                    <a:pt x="3469" y="728"/>
                    <a:pt x="3464" y="728"/>
                  </a:cubicBezTo>
                  <a:close/>
                  <a:moveTo>
                    <a:pt x="116" y="723"/>
                  </a:moveTo>
                  <a:cubicBezTo>
                    <a:pt x="113" y="723"/>
                    <a:pt x="111" y="722"/>
                    <a:pt x="109" y="720"/>
                  </a:cubicBezTo>
                  <a:cubicBezTo>
                    <a:pt x="106" y="717"/>
                    <a:pt x="107" y="712"/>
                    <a:pt x="110" y="708"/>
                  </a:cubicBezTo>
                  <a:cubicBezTo>
                    <a:pt x="114" y="706"/>
                    <a:pt x="119" y="706"/>
                    <a:pt x="122" y="709"/>
                  </a:cubicBezTo>
                  <a:cubicBezTo>
                    <a:pt x="125" y="713"/>
                    <a:pt x="125" y="718"/>
                    <a:pt x="121" y="721"/>
                  </a:cubicBezTo>
                  <a:cubicBezTo>
                    <a:pt x="120" y="723"/>
                    <a:pt x="118" y="723"/>
                    <a:pt x="116" y="723"/>
                  </a:cubicBezTo>
                  <a:close/>
                  <a:moveTo>
                    <a:pt x="98" y="701"/>
                  </a:moveTo>
                  <a:cubicBezTo>
                    <a:pt x="95" y="701"/>
                    <a:pt x="93" y="700"/>
                    <a:pt x="91" y="698"/>
                  </a:cubicBezTo>
                  <a:cubicBezTo>
                    <a:pt x="58" y="654"/>
                    <a:pt x="33" y="602"/>
                    <a:pt x="18" y="548"/>
                  </a:cubicBezTo>
                  <a:cubicBezTo>
                    <a:pt x="18" y="546"/>
                    <a:pt x="17" y="545"/>
                    <a:pt x="17" y="543"/>
                  </a:cubicBezTo>
                  <a:cubicBezTo>
                    <a:pt x="12" y="525"/>
                    <a:pt x="8" y="506"/>
                    <a:pt x="5" y="487"/>
                  </a:cubicBezTo>
                  <a:cubicBezTo>
                    <a:pt x="5" y="482"/>
                    <a:pt x="8" y="478"/>
                    <a:pt x="13" y="477"/>
                  </a:cubicBezTo>
                  <a:cubicBezTo>
                    <a:pt x="17" y="476"/>
                    <a:pt x="22" y="480"/>
                    <a:pt x="22" y="484"/>
                  </a:cubicBezTo>
                  <a:cubicBezTo>
                    <a:pt x="25" y="503"/>
                    <a:pt x="29" y="521"/>
                    <a:pt x="33" y="539"/>
                  </a:cubicBezTo>
                  <a:cubicBezTo>
                    <a:pt x="34" y="540"/>
                    <a:pt x="34" y="542"/>
                    <a:pt x="35" y="544"/>
                  </a:cubicBezTo>
                  <a:cubicBezTo>
                    <a:pt x="49" y="596"/>
                    <a:pt x="73" y="646"/>
                    <a:pt x="105" y="688"/>
                  </a:cubicBezTo>
                  <a:cubicBezTo>
                    <a:pt x="108" y="692"/>
                    <a:pt x="107" y="697"/>
                    <a:pt x="103" y="700"/>
                  </a:cubicBezTo>
                  <a:cubicBezTo>
                    <a:pt x="102" y="701"/>
                    <a:pt x="100" y="701"/>
                    <a:pt x="98" y="701"/>
                  </a:cubicBezTo>
                  <a:close/>
                  <a:moveTo>
                    <a:pt x="860" y="694"/>
                  </a:moveTo>
                  <a:cubicBezTo>
                    <a:pt x="858" y="694"/>
                    <a:pt x="856" y="693"/>
                    <a:pt x="855" y="692"/>
                  </a:cubicBezTo>
                  <a:cubicBezTo>
                    <a:pt x="853" y="691"/>
                    <a:pt x="852" y="689"/>
                    <a:pt x="851" y="686"/>
                  </a:cubicBezTo>
                  <a:cubicBezTo>
                    <a:pt x="851" y="684"/>
                    <a:pt x="851" y="682"/>
                    <a:pt x="853" y="680"/>
                  </a:cubicBezTo>
                  <a:cubicBezTo>
                    <a:pt x="853" y="680"/>
                    <a:pt x="853" y="680"/>
                    <a:pt x="853" y="680"/>
                  </a:cubicBezTo>
                  <a:cubicBezTo>
                    <a:pt x="853" y="680"/>
                    <a:pt x="853" y="680"/>
                    <a:pt x="853" y="680"/>
                  </a:cubicBezTo>
                  <a:cubicBezTo>
                    <a:pt x="855" y="676"/>
                    <a:pt x="861" y="676"/>
                    <a:pt x="865" y="678"/>
                  </a:cubicBezTo>
                  <a:cubicBezTo>
                    <a:pt x="866" y="679"/>
                    <a:pt x="868" y="681"/>
                    <a:pt x="868" y="684"/>
                  </a:cubicBezTo>
                  <a:cubicBezTo>
                    <a:pt x="868" y="686"/>
                    <a:pt x="868" y="688"/>
                    <a:pt x="867" y="690"/>
                  </a:cubicBezTo>
                  <a:cubicBezTo>
                    <a:pt x="865" y="692"/>
                    <a:pt x="862" y="694"/>
                    <a:pt x="860" y="694"/>
                  </a:cubicBezTo>
                  <a:close/>
                  <a:moveTo>
                    <a:pt x="875" y="670"/>
                  </a:moveTo>
                  <a:cubicBezTo>
                    <a:pt x="874" y="670"/>
                    <a:pt x="872" y="670"/>
                    <a:pt x="871" y="669"/>
                  </a:cubicBezTo>
                  <a:cubicBezTo>
                    <a:pt x="869" y="668"/>
                    <a:pt x="868" y="666"/>
                    <a:pt x="867" y="663"/>
                  </a:cubicBezTo>
                  <a:cubicBezTo>
                    <a:pt x="867" y="661"/>
                    <a:pt x="867" y="659"/>
                    <a:pt x="868" y="657"/>
                  </a:cubicBezTo>
                  <a:cubicBezTo>
                    <a:pt x="878" y="641"/>
                    <a:pt x="887" y="625"/>
                    <a:pt x="894" y="608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908" y="578"/>
                    <a:pt x="918" y="546"/>
                    <a:pt x="925" y="513"/>
                  </a:cubicBezTo>
                  <a:cubicBezTo>
                    <a:pt x="929" y="492"/>
                    <a:pt x="932" y="469"/>
                    <a:pt x="934" y="447"/>
                  </a:cubicBezTo>
                  <a:cubicBezTo>
                    <a:pt x="934" y="442"/>
                    <a:pt x="938" y="439"/>
                    <a:pt x="943" y="439"/>
                  </a:cubicBezTo>
                  <a:cubicBezTo>
                    <a:pt x="948" y="440"/>
                    <a:pt x="951" y="444"/>
                    <a:pt x="951" y="448"/>
                  </a:cubicBezTo>
                  <a:cubicBezTo>
                    <a:pt x="949" y="471"/>
                    <a:pt x="946" y="494"/>
                    <a:pt x="941" y="516"/>
                  </a:cubicBezTo>
                  <a:cubicBezTo>
                    <a:pt x="934" y="551"/>
                    <a:pt x="924" y="584"/>
                    <a:pt x="910" y="615"/>
                  </a:cubicBezTo>
                  <a:cubicBezTo>
                    <a:pt x="910" y="615"/>
                    <a:pt x="910" y="615"/>
                    <a:pt x="910" y="615"/>
                  </a:cubicBezTo>
                  <a:cubicBezTo>
                    <a:pt x="910" y="615"/>
                    <a:pt x="910" y="615"/>
                    <a:pt x="910" y="615"/>
                  </a:cubicBezTo>
                  <a:cubicBezTo>
                    <a:pt x="910" y="615"/>
                    <a:pt x="910" y="615"/>
                    <a:pt x="910" y="615"/>
                  </a:cubicBezTo>
                  <a:cubicBezTo>
                    <a:pt x="902" y="633"/>
                    <a:pt x="893" y="650"/>
                    <a:pt x="883" y="666"/>
                  </a:cubicBezTo>
                  <a:cubicBezTo>
                    <a:pt x="881" y="668"/>
                    <a:pt x="878" y="670"/>
                    <a:pt x="875" y="670"/>
                  </a:cubicBezTo>
                  <a:close/>
                  <a:moveTo>
                    <a:pt x="3464" y="643"/>
                  </a:moveTo>
                  <a:cubicBezTo>
                    <a:pt x="3459" y="643"/>
                    <a:pt x="3456" y="639"/>
                    <a:pt x="3456" y="635"/>
                  </a:cubicBezTo>
                  <a:cubicBezTo>
                    <a:pt x="3456" y="630"/>
                    <a:pt x="3459" y="626"/>
                    <a:pt x="3464" y="626"/>
                  </a:cubicBezTo>
                  <a:cubicBezTo>
                    <a:pt x="3469" y="626"/>
                    <a:pt x="3472" y="630"/>
                    <a:pt x="3472" y="635"/>
                  </a:cubicBezTo>
                  <a:cubicBezTo>
                    <a:pt x="3472" y="639"/>
                    <a:pt x="3469" y="643"/>
                    <a:pt x="3464" y="643"/>
                  </a:cubicBezTo>
                  <a:close/>
                  <a:moveTo>
                    <a:pt x="2631" y="617"/>
                  </a:moveTo>
                  <a:cubicBezTo>
                    <a:pt x="2630" y="617"/>
                    <a:pt x="2629" y="616"/>
                    <a:pt x="2628" y="616"/>
                  </a:cubicBezTo>
                  <a:cubicBezTo>
                    <a:pt x="2626" y="615"/>
                    <a:pt x="2624" y="613"/>
                    <a:pt x="2624" y="611"/>
                  </a:cubicBezTo>
                  <a:cubicBezTo>
                    <a:pt x="2623" y="609"/>
                    <a:pt x="2623" y="607"/>
                    <a:pt x="2624" y="605"/>
                  </a:cubicBezTo>
                  <a:cubicBezTo>
                    <a:pt x="2625" y="601"/>
                    <a:pt x="2631" y="599"/>
                    <a:pt x="2635" y="600"/>
                  </a:cubicBezTo>
                  <a:cubicBezTo>
                    <a:pt x="2637" y="601"/>
                    <a:pt x="2639" y="603"/>
                    <a:pt x="2639" y="605"/>
                  </a:cubicBezTo>
                  <a:cubicBezTo>
                    <a:pt x="2640" y="607"/>
                    <a:pt x="2640" y="609"/>
                    <a:pt x="2639" y="612"/>
                  </a:cubicBezTo>
                  <a:cubicBezTo>
                    <a:pt x="2638" y="615"/>
                    <a:pt x="2635" y="617"/>
                    <a:pt x="2631" y="617"/>
                  </a:cubicBezTo>
                  <a:close/>
                  <a:moveTo>
                    <a:pt x="3464" y="615"/>
                  </a:moveTo>
                  <a:cubicBezTo>
                    <a:pt x="3459" y="615"/>
                    <a:pt x="3456" y="611"/>
                    <a:pt x="3456" y="606"/>
                  </a:cubicBezTo>
                  <a:cubicBezTo>
                    <a:pt x="3455" y="401"/>
                    <a:pt x="3455" y="401"/>
                    <a:pt x="3455" y="401"/>
                  </a:cubicBezTo>
                  <a:cubicBezTo>
                    <a:pt x="3455" y="390"/>
                    <a:pt x="3455" y="390"/>
                    <a:pt x="3455" y="390"/>
                  </a:cubicBezTo>
                  <a:cubicBezTo>
                    <a:pt x="3455" y="387"/>
                    <a:pt x="3455" y="384"/>
                    <a:pt x="3455" y="380"/>
                  </a:cubicBezTo>
                  <a:cubicBezTo>
                    <a:pt x="3455" y="376"/>
                    <a:pt x="3458" y="372"/>
                    <a:pt x="3463" y="372"/>
                  </a:cubicBezTo>
                  <a:cubicBezTo>
                    <a:pt x="3468" y="371"/>
                    <a:pt x="3472" y="375"/>
                    <a:pt x="3472" y="380"/>
                  </a:cubicBezTo>
                  <a:cubicBezTo>
                    <a:pt x="3472" y="382"/>
                    <a:pt x="3472" y="385"/>
                    <a:pt x="3472" y="387"/>
                  </a:cubicBezTo>
                  <a:cubicBezTo>
                    <a:pt x="3472" y="388"/>
                    <a:pt x="3472" y="389"/>
                    <a:pt x="3472" y="390"/>
                  </a:cubicBezTo>
                  <a:cubicBezTo>
                    <a:pt x="3472" y="401"/>
                    <a:pt x="3472" y="401"/>
                    <a:pt x="3472" y="401"/>
                  </a:cubicBezTo>
                  <a:cubicBezTo>
                    <a:pt x="3472" y="606"/>
                    <a:pt x="3472" y="606"/>
                    <a:pt x="3472" y="606"/>
                  </a:cubicBezTo>
                  <a:cubicBezTo>
                    <a:pt x="3472" y="611"/>
                    <a:pt x="3469" y="615"/>
                    <a:pt x="3464" y="615"/>
                  </a:cubicBezTo>
                  <a:close/>
                  <a:moveTo>
                    <a:pt x="2642" y="590"/>
                  </a:moveTo>
                  <a:cubicBezTo>
                    <a:pt x="2641" y="590"/>
                    <a:pt x="2640" y="590"/>
                    <a:pt x="2639" y="590"/>
                  </a:cubicBezTo>
                  <a:cubicBezTo>
                    <a:pt x="2637" y="589"/>
                    <a:pt x="2635" y="588"/>
                    <a:pt x="2634" y="585"/>
                  </a:cubicBezTo>
                  <a:cubicBezTo>
                    <a:pt x="2633" y="583"/>
                    <a:pt x="2633" y="581"/>
                    <a:pt x="2634" y="579"/>
                  </a:cubicBezTo>
                  <a:cubicBezTo>
                    <a:pt x="2640" y="562"/>
                    <a:pt x="2646" y="544"/>
                    <a:pt x="2650" y="526"/>
                  </a:cubicBezTo>
                  <a:cubicBezTo>
                    <a:pt x="2658" y="491"/>
                    <a:pt x="2662" y="455"/>
                    <a:pt x="2663" y="418"/>
                  </a:cubicBezTo>
                  <a:cubicBezTo>
                    <a:pt x="2664" y="394"/>
                    <a:pt x="2664" y="394"/>
                    <a:pt x="2664" y="394"/>
                  </a:cubicBezTo>
                  <a:cubicBezTo>
                    <a:pt x="2664" y="392"/>
                    <a:pt x="2664" y="390"/>
                    <a:pt x="2664" y="388"/>
                  </a:cubicBezTo>
                  <a:cubicBezTo>
                    <a:pt x="2664" y="382"/>
                    <a:pt x="2664" y="377"/>
                    <a:pt x="2665" y="371"/>
                  </a:cubicBezTo>
                  <a:cubicBezTo>
                    <a:pt x="2665" y="367"/>
                    <a:pt x="2665" y="363"/>
                    <a:pt x="2666" y="358"/>
                  </a:cubicBezTo>
                  <a:cubicBezTo>
                    <a:pt x="2666" y="354"/>
                    <a:pt x="2670" y="350"/>
                    <a:pt x="2675" y="351"/>
                  </a:cubicBezTo>
                  <a:cubicBezTo>
                    <a:pt x="2679" y="351"/>
                    <a:pt x="2683" y="355"/>
                    <a:pt x="2683" y="360"/>
                  </a:cubicBezTo>
                  <a:cubicBezTo>
                    <a:pt x="2682" y="364"/>
                    <a:pt x="2682" y="368"/>
                    <a:pt x="2682" y="373"/>
                  </a:cubicBezTo>
                  <a:cubicBezTo>
                    <a:pt x="2682" y="373"/>
                    <a:pt x="2682" y="373"/>
                    <a:pt x="2682" y="373"/>
                  </a:cubicBezTo>
                  <a:cubicBezTo>
                    <a:pt x="2681" y="378"/>
                    <a:pt x="2681" y="383"/>
                    <a:pt x="2681" y="388"/>
                  </a:cubicBezTo>
                  <a:cubicBezTo>
                    <a:pt x="2681" y="390"/>
                    <a:pt x="2681" y="392"/>
                    <a:pt x="2681" y="394"/>
                  </a:cubicBezTo>
                  <a:cubicBezTo>
                    <a:pt x="2680" y="418"/>
                    <a:pt x="2680" y="418"/>
                    <a:pt x="2680" y="418"/>
                  </a:cubicBezTo>
                  <a:cubicBezTo>
                    <a:pt x="2679" y="456"/>
                    <a:pt x="2675" y="494"/>
                    <a:pt x="2666" y="530"/>
                  </a:cubicBezTo>
                  <a:cubicBezTo>
                    <a:pt x="2662" y="549"/>
                    <a:pt x="2656" y="567"/>
                    <a:pt x="2650" y="585"/>
                  </a:cubicBezTo>
                  <a:cubicBezTo>
                    <a:pt x="2649" y="588"/>
                    <a:pt x="2646" y="590"/>
                    <a:pt x="2642" y="590"/>
                  </a:cubicBezTo>
                  <a:close/>
                  <a:moveTo>
                    <a:pt x="1754" y="553"/>
                  </a:moveTo>
                  <a:cubicBezTo>
                    <a:pt x="1750" y="553"/>
                    <a:pt x="1747" y="550"/>
                    <a:pt x="1746" y="547"/>
                  </a:cubicBezTo>
                  <a:cubicBezTo>
                    <a:pt x="1746" y="547"/>
                    <a:pt x="1746" y="547"/>
                    <a:pt x="1746" y="547"/>
                  </a:cubicBezTo>
                  <a:cubicBezTo>
                    <a:pt x="1745" y="542"/>
                    <a:pt x="1747" y="537"/>
                    <a:pt x="1752" y="536"/>
                  </a:cubicBezTo>
                  <a:cubicBezTo>
                    <a:pt x="1756" y="535"/>
                    <a:pt x="1761" y="538"/>
                    <a:pt x="1762" y="542"/>
                  </a:cubicBezTo>
                  <a:cubicBezTo>
                    <a:pt x="1764" y="547"/>
                    <a:pt x="1761" y="551"/>
                    <a:pt x="1756" y="553"/>
                  </a:cubicBezTo>
                  <a:cubicBezTo>
                    <a:pt x="1756" y="553"/>
                    <a:pt x="1755" y="553"/>
                    <a:pt x="1754" y="553"/>
                  </a:cubicBezTo>
                  <a:close/>
                  <a:moveTo>
                    <a:pt x="1747" y="525"/>
                  </a:moveTo>
                  <a:cubicBezTo>
                    <a:pt x="1743" y="525"/>
                    <a:pt x="1740" y="523"/>
                    <a:pt x="1739" y="519"/>
                  </a:cubicBezTo>
                  <a:cubicBezTo>
                    <a:pt x="1734" y="494"/>
                    <a:pt x="1731" y="469"/>
                    <a:pt x="1729" y="443"/>
                  </a:cubicBezTo>
                  <a:cubicBezTo>
                    <a:pt x="1729" y="443"/>
                    <a:pt x="1729" y="443"/>
                    <a:pt x="1729" y="443"/>
                  </a:cubicBezTo>
                  <a:cubicBezTo>
                    <a:pt x="1728" y="434"/>
                    <a:pt x="1728" y="426"/>
                    <a:pt x="1728" y="418"/>
                  </a:cubicBezTo>
                  <a:cubicBezTo>
                    <a:pt x="1727" y="394"/>
                    <a:pt x="1727" y="394"/>
                    <a:pt x="1727" y="394"/>
                  </a:cubicBezTo>
                  <a:cubicBezTo>
                    <a:pt x="1727" y="392"/>
                    <a:pt x="1727" y="390"/>
                    <a:pt x="1727" y="389"/>
                  </a:cubicBezTo>
                  <a:cubicBezTo>
                    <a:pt x="1727" y="383"/>
                    <a:pt x="1727" y="378"/>
                    <a:pt x="1726" y="372"/>
                  </a:cubicBezTo>
                  <a:cubicBezTo>
                    <a:pt x="1726" y="372"/>
                    <a:pt x="1726" y="372"/>
                    <a:pt x="1726" y="372"/>
                  </a:cubicBezTo>
                  <a:cubicBezTo>
                    <a:pt x="1725" y="356"/>
                    <a:pt x="1725" y="356"/>
                    <a:pt x="1725" y="356"/>
                  </a:cubicBezTo>
                  <a:cubicBezTo>
                    <a:pt x="1725" y="351"/>
                    <a:pt x="1725" y="351"/>
                    <a:pt x="1725" y="351"/>
                  </a:cubicBezTo>
                  <a:cubicBezTo>
                    <a:pt x="1725" y="350"/>
                    <a:pt x="1725" y="350"/>
                    <a:pt x="1724" y="350"/>
                  </a:cubicBezTo>
                  <a:cubicBezTo>
                    <a:pt x="1724" y="350"/>
                    <a:pt x="1724" y="349"/>
                    <a:pt x="1724" y="349"/>
                  </a:cubicBezTo>
                  <a:cubicBezTo>
                    <a:pt x="1722" y="330"/>
                    <a:pt x="1719" y="312"/>
                    <a:pt x="1715" y="294"/>
                  </a:cubicBezTo>
                  <a:cubicBezTo>
                    <a:pt x="1714" y="292"/>
                    <a:pt x="1715" y="290"/>
                    <a:pt x="1716" y="288"/>
                  </a:cubicBezTo>
                  <a:cubicBezTo>
                    <a:pt x="1717" y="286"/>
                    <a:pt x="1719" y="285"/>
                    <a:pt x="1721" y="284"/>
                  </a:cubicBezTo>
                  <a:cubicBezTo>
                    <a:pt x="1726" y="283"/>
                    <a:pt x="1730" y="286"/>
                    <a:pt x="1731" y="290"/>
                  </a:cubicBezTo>
                  <a:cubicBezTo>
                    <a:pt x="1736" y="309"/>
                    <a:pt x="1739" y="328"/>
                    <a:pt x="1741" y="347"/>
                  </a:cubicBezTo>
                  <a:cubicBezTo>
                    <a:pt x="1741" y="349"/>
                    <a:pt x="1741" y="349"/>
                    <a:pt x="1741" y="349"/>
                  </a:cubicBezTo>
                  <a:cubicBezTo>
                    <a:pt x="1741" y="349"/>
                    <a:pt x="1741" y="349"/>
                    <a:pt x="1741" y="349"/>
                  </a:cubicBezTo>
                  <a:cubicBezTo>
                    <a:pt x="1742" y="354"/>
                    <a:pt x="1742" y="354"/>
                    <a:pt x="1742" y="354"/>
                  </a:cubicBezTo>
                  <a:cubicBezTo>
                    <a:pt x="1743" y="371"/>
                    <a:pt x="1743" y="371"/>
                    <a:pt x="1743" y="371"/>
                  </a:cubicBezTo>
                  <a:cubicBezTo>
                    <a:pt x="1743" y="371"/>
                    <a:pt x="1743" y="371"/>
                    <a:pt x="1743" y="371"/>
                  </a:cubicBezTo>
                  <a:cubicBezTo>
                    <a:pt x="1744" y="377"/>
                    <a:pt x="1744" y="383"/>
                    <a:pt x="1744" y="388"/>
                  </a:cubicBezTo>
                  <a:cubicBezTo>
                    <a:pt x="1744" y="390"/>
                    <a:pt x="1744" y="392"/>
                    <a:pt x="1744" y="393"/>
                  </a:cubicBezTo>
                  <a:cubicBezTo>
                    <a:pt x="1745" y="417"/>
                    <a:pt x="1745" y="417"/>
                    <a:pt x="1745" y="417"/>
                  </a:cubicBezTo>
                  <a:cubicBezTo>
                    <a:pt x="1745" y="426"/>
                    <a:pt x="1745" y="434"/>
                    <a:pt x="1746" y="442"/>
                  </a:cubicBezTo>
                  <a:cubicBezTo>
                    <a:pt x="1746" y="442"/>
                    <a:pt x="1746" y="442"/>
                    <a:pt x="1746" y="442"/>
                  </a:cubicBezTo>
                  <a:cubicBezTo>
                    <a:pt x="1747" y="467"/>
                    <a:pt x="1751" y="491"/>
                    <a:pt x="1756" y="515"/>
                  </a:cubicBezTo>
                  <a:cubicBezTo>
                    <a:pt x="1757" y="520"/>
                    <a:pt x="1754" y="524"/>
                    <a:pt x="1749" y="525"/>
                  </a:cubicBezTo>
                  <a:cubicBezTo>
                    <a:pt x="1749" y="525"/>
                    <a:pt x="1748" y="525"/>
                    <a:pt x="1747" y="525"/>
                  </a:cubicBezTo>
                  <a:close/>
                  <a:moveTo>
                    <a:pt x="11" y="466"/>
                  </a:moveTo>
                  <a:cubicBezTo>
                    <a:pt x="6" y="466"/>
                    <a:pt x="3" y="462"/>
                    <a:pt x="2" y="458"/>
                  </a:cubicBezTo>
                  <a:cubicBezTo>
                    <a:pt x="2" y="453"/>
                    <a:pt x="5" y="449"/>
                    <a:pt x="10" y="449"/>
                  </a:cubicBezTo>
                  <a:cubicBezTo>
                    <a:pt x="14" y="448"/>
                    <a:pt x="19" y="452"/>
                    <a:pt x="19" y="456"/>
                  </a:cubicBezTo>
                  <a:cubicBezTo>
                    <a:pt x="19" y="459"/>
                    <a:pt x="19" y="461"/>
                    <a:pt x="17" y="463"/>
                  </a:cubicBezTo>
                  <a:cubicBezTo>
                    <a:pt x="16" y="464"/>
                    <a:pt x="14" y="465"/>
                    <a:pt x="11" y="466"/>
                  </a:cubicBezTo>
                  <a:cubicBezTo>
                    <a:pt x="11" y="466"/>
                    <a:pt x="11" y="466"/>
                    <a:pt x="11" y="466"/>
                  </a:cubicBezTo>
                  <a:close/>
                  <a:moveTo>
                    <a:pt x="9" y="437"/>
                  </a:moveTo>
                  <a:cubicBezTo>
                    <a:pt x="9" y="437"/>
                    <a:pt x="9" y="437"/>
                    <a:pt x="9" y="437"/>
                  </a:cubicBezTo>
                  <a:cubicBezTo>
                    <a:pt x="4" y="437"/>
                    <a:pt x="0" y="434"/>
                    <a:pt x="0" y="429"/>
                  </a:cubicBezTo>
                  <a:cubicBezTo>
                    <a:pt x="0" y="428"/>
                    <a:pt x="0" y="427"/>
                    <a:pt x="0" y="426"/>
                  </a:cubicBezTo>
                  <a:cubicBezTo>
                    <a:pt x="0" y="424"/>
                    <a:pt x="0" y="423"/>
                    <a:pt x="0" y="421"/>
                  </a:cubicBezTo>
                  <a:cubicBezTo>
                    <a:pt x="0" y="419"/>
                    <a:pt x="0" y="417"/>
                    <a:pt x="0" y="416"/>
                  </a:cubicBezTo>
                  <a:cubicBezTo>
                    <a:pt x="0" y="410"/>
                    <a:pt x="0" y="404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98"/>
                    <a:pt x="3" y="194"/>
                    <a:pt x="8" y="194"/>
                  </a:cubicBezTo>
                  <a:cubicBezTo>
                    <a:pt x="13" y="194"/>
                    <a:pt x="16" y="198"/>
                    <a:pt x="16" y="203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6" y="397"/>
                    <a:pt x="16" y="398"/>
                    <a:pt x="16" y="399"/>
                  </a:cubicBezTo>
                  <a:cubicBezTo>
                    <a:pt x="16" y="404"/>
                    <a:pt x="17" y="410"/>
                    <a:pt x="17" y="415"/>
                  </a:cubicBezTo>
                  <a:cubicBezTo>
                    <a:pt x="17" y="417"/>
                    <a:pt x="17" y="419"/>
                    <a:pt x="17" y="421"/>
                  </a:cubicBezTo>
                  <a:cubicBezTo>
                    <a:pt x="17" y="422"/>
                    <a:pt x="17" y="423"/>
                    <a:pt x="17" y="425"/>
                  </a:cubicBezTo>
                  <a:cubicBezTo>
                    <a:pt x="17" y="426"/>
                    <a:pt x="17" y="427"/>
                    <a:pt x="17" y="429"/>
                  </a:cubicBezTo>
                  <a:cubicBezTo>
                    <a:pt x="17" y="429"/>
                    <a:pt x="17" y="429"/>
                    <a:pt x="17" y="429"/>
                  </a:cubicBezTo>
                  <a:cubicBezTo>
                    <a:pt x="17" y="433"/>
                    <a:pt x="13" y="437"/>
                    <a:pt x="9" y="437"/>
                  </a:cubicBezTo>
                  <a:close/>
                  <a:moveTo>
                    <a:pt x="944" y="428"/>
                  </a:moveTo>
                  <a:cubicBezTo>
                    <a:pt x="944" y="428"/>
                    <a:pt x="944" y="428"/>
                    <a:pt x="943" y="428"/>
                  </a:cubicBezTo>
                  <a:cubicBezTo>
                    <a:pt x="941" y="428"/>
                    <a:pt x="939" y="427"/>
                    <a:pt x="938" y="425"/>
                  </a:cubicBezTo>
                  <a:cubicBezTo>
                    <a:pt x="936" y="424"/>
                    <a:pt x="935" y="421"/>
                    <a:pt x="935" y="419"/>
                  </a:cubicBezTo>
                  <a:cubicBezTo>
                    <a:pt x="935" y="415"/>
                    <a:pt x="939" y="411"/>
                    <a:pt x="944" y="411"/>
                  </a:cubicBezTo>
                  <a:cubicBezTo>
                    <a:pt x="944" y="411"/>
                    <a:pt x="944" y="411"/>
                    <a:pt x="944" y="411"/>
                  </a:cubicBezTo>
                  <a:cubicBezTo>
                    <a:pt x="946" y="411"/>
                    <a:pt x="948" y="412"/>
                    <a:pt x="950" y="414"/>
                  </a:cubicBezTo>
                  <a:cubicBezTo>
                    <a:pt x="951" y="415"/>
                    <a:pt x="952" y="417"/>
                    <a:pt x="952" y="420"/>
                  </a:cubicBezTo>
                  <a:cubicBezTo>
                    <a:pt x="952" y="424"/>
                    <a:pt x="948" y="428"/>
                    <a:pt x="944" y="428"/>
                  </a:cubicBezTo>
                  <a:close/>
                  <a:moveTo>
                    <a:pt x="944" y="400"/>
                  </a:moveTo>
                  <a:cubicBezTo>
                    <a:pt x="944" y="400"/>
                    <a:pt x="944" y="400"/>
                    <a:pt x="944" y="400"/>
                  </a:cubicBezTo>
                  <a:cubicBezTo>
                    <a:pt x="939" y="400"/>
                    <a:pt x="936" y="396"/>
                    <a:pt x="936" y="391"/>
                  </a:cubicBezTo>
                  <a:cubicBezTo>
                    <a:pt x="936" y="379"/>
                    <a:pt x="936" y="379"/>
                    <a:pt x="936" y="379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37" y="367"/>
                    <a:pt x="937" y="366"/>
                    <a:pt x="937" y="365"/>
                  </a:cubicBezTo>
                  <a:cubicBezTo>
                    <a:pt x="938" y="358"/>
                    <a:pt x="938" y="352"/>
                    <a:pt x="939" y="346"/>
                  </a:cubicBezTo>
                  <a:cubicBezTo>
                    <a:pt x="939" y="346"/>
                    <a:pt x="939" y="346"/>
                    <a:pt x="939" y="346"/>
                  </a:cubicBezTo>
                  <a:cubicBezTo>
                    <a:pt x="939" y="344"/>
                    <a:pt x="939" y="342"/>
                    <a:pt x="940" y="339"/>
                  </a:cubicBezTo>
                  <a:cubicBezTo>
                    <a:pt x="940" y="338"/>
                    <a:pt x="940" y="336"/>
                    <a:pt x="940" y="334"/>
                  </a:cubicBezTo>
                  <a:cubicBezTo>
                    <a:pt x="941" y="330"/>
                    <a:pt x="941" y="327"/>
                    <a:pt x="942" y="324"/>
                  </a:cubicBezTo>
                  <a:cubicBezTo>
                    <a:pt x="946" y="296"/>
                    <a:pt x="953" y="270"/>
                    <a:pt x="963" y="245"/>
                  </a:cubicBezTo>
                  <a:cubicBezTo>
                    <a:pt x="973" y="219"/>
                    <a:pt x="985" y="194"/>
                    <a:pt x="1000" y="172"/>
                  </a:cubicBezTo>
                  <a:cubicBezTo>
                    <a:pt x="1002" y="168"/>
                    <a:pt x="1008" y="167"/>
                    <a:pt x="1011" y="170"/>
                  </a:cubicBezTo>
                  <a:cubicBezTo>
                    <a:pt x="1015" y="172"/>
                    <a:pt x="1016" y="177"/>
                    <a:pt x="1014" y="181"/>
                  </a:cubicBezTo>
                  <a:cubicBezTo>
                    <a:pt x="986" y="223"/>
                    <a:pt x="967" y="274"/>
                    <a:pt x="959" y="327"/>
                  </a:cubicBezTo>
                  <a:cubicBezTo>
                    <a:pt x="959" y="327"/>
                    <a:pt x="959" y="327"/>
                    <a:pt x="959" y="327"/>
                  </a:cubicBezTo>
                  <a:cubicBezTo>
                    <a:pt x="958" y="330"/>
                    <a:pt x="958" y="332"/>
                    <a:pt x="957" y="336"/>
                  </a:cubicBezTo>
                  <a:cubicBezTo>
                    <a:pt x="957" y="338"/>
                    <a:pt x="957" y="340"/>
                    <a:pt x="957" y="341"/>
                  </a:cubicBezTo>
                  <a:cubicBezTo>
                    <a:pt x="956" y="344"/>
                    <a:pt x="956" y="346"/>
                    <a:pt x="956" y="348"/>
                  </a:cubicBezTo>
                  <a:cubicBezTo>
                    <a:pt x="956" y="348"/>
                    <a:pt x="956" y="348"/>
                    <a:pt x="956" y="348"/>
                  </a:cubicBezTo>
                  <a:cubicBezTo>
                    <a:pt x="955" y="354"/>
                    <a:pt x="954" y="360"/>
                    <a:pt x="954" y="367"/>
                  </a:cubicBezTo>
                  <a:cubicBezTo>
                    <a:pt x="953" y="380"/>
                    <a:pt x="953" y="380"/>
                    <a:pt x="953" y="380"/>
                  </a:cubicBezTo>
                  <a:cubicBezTo>
                    <a:pt x="953" y="391"/>
                    <a:pt x="953" y="391"/>
                    <a:pt x="953" y="391"/>
                  </a:cubicBezTo>
                  <a:cubicBezTo>
                    <a:pt x="953" y="396"/>
                    <a:pt x="949" y="400"/>
                    <a:pt x="944" y="400"/>
                  </a:cubicBezTo>
                  <a:close/>
                  <a:moveTo>
                    <a:pt x="3461" y="360"/>
                  </a:moveTo>
                  <a:cubicBezTo>
                    <a:pt x="3457" y="360"/>
                    <a:pt x="3453" y="357"/>
                    <a:pt x="3453" y="353"/>
                  </a:cubicBezTo>
                  <a:cubicBezTo>
                    <a:pt x="3452" y="348"/>
                    <a:pt x="3456" y="344"/>
                    <a:pt x="3460" y="343"/>
                  </a:cubicBezTo>
                  <a:cubicBezTo>
                    <a:pt x="3465" y="343"/>
                    <a:pt x="3469" y="346"/>
                    <a:pt x="3470" y="351"/>
                  </a:cubicBezTo>
                  <a:cubicBezTo>
                    <a:pt x="3470" y="356"/>
                    <a:pt x="3467" y="360"/>
                    <a:pt x="3462" y="360"/>
                  </a:cubicBezTo>
                  <a:cubicBezTo>
                    <a:pt x="3462" y="360"/>
                    <a:pt x="3462" y="360"/>
                    <a:pt x="3461" y="360"/>
                  </a:cubicBezTo>
                  <a:close/>
                  <a:moveTo>
                    <a:pt x="2677" y="340"/>
                  </a:moveTo>
                  <a:cubicBezTo>
                    <a:pt x="2677" y="340"/>
                    <a:pt x="2677" y="339"/>
                    <a:pt x="2676" y="339"/>
                  </a:cubicBezTo>
                  <a:cubicBezTo>
                    <a:pt x="2672" y="339"/>
                    <a:pt x="2668" y="334"/>
                    <a:pt x="2669" y="330"/>
                  </a:cubicBezTo>
                  <a:cubicBezTo>
                    <a:pt x="2669" y="330"/>
                    <a:pt x="2669" y="330"/>
                    <a:pt x="2669" y="330"/>
                  </a:cubicBezTo>
                  <a:cubicBezTo>
                    <a:pt x="2670" y="325"/>
                    <a:pt x="2674" y="322"/>
                    <a:pt x="2679" y="323"/>
                  </a:cubicBezTo>
                  <a:cubicBezTo>
                    <a:pt x="2681" y="323"/>
                    <a:pt x="2683" y="324"/>
                    <a:pt x="2684" y="326"/>
                  </a:cubicBezTo>
                  <a:cubicBezTo>
                    <a:pt x="2686" y="328"/>
                    <a:pt x="2686" y="330"/>
                    <a:pt x="2686" y="332"/>
                  </a:cubicBezTo>
                  <a:cubicBezTo>
                    <a:pt x="2685" y="336"/>
                    <a:pt x="2682" y="340"/>
                    <a:pt x="2677" y="340"/>
                  </a:cubicBezTo>
                  <a:close/>
                  <a:moveTo>
                    <a:pt x="3457" y="332"/>
                  </a:moveTo>
                  <a:cubicBezTo>
                    <a:pt x="3453" y="332"/>
                    <a:pt x="3450" y="329"/>
                    <a:pt x="3449" y="325"/>
                  </a:cubicBezTo>
                  <a:cubicBezTo>
                    <a:pt x="3441" y="275"/>
                    <a:pt x="3424" y="229"/>
                    <a:pt x="3399" y="188"/>
                  </a:cubicBezTo>
                  <a:cubicBezTo>
                    <a:pt x="3395" y="183"/>
                    <a:pt x="3392" y="178"/>
                    <a:pt x="3388" y="172"/>
                  </a:cubicBezTo>
                  <a:cubicBezTo>
                    <a:pt x="3377" y="157"/>
                    <a:pt x="3366" y="143"/>
                    <a:pt x="3353" y="130"/>
                  </a:cubicBezTo>
                  <a:cubicBezTo>
                    <a:pt x="3351" y="128"/>
                    <a:pt x="3351" y="126"/>
                    <a:pt x="3351" y="124"/>
                  </a:cubicBezTo>
                  <a:cubicBezTo>
                    <a:pt x="3351" y="122"/>
                    <a:pt x="3351" y="120"/>
                    <a:pt x="3353" y="118"/>
                  </a:cubicBezTo>
                  <a:cubicBezTo>
                    <a:pt x="3356" y="115"/>
                    <a:pt x="3362" y="115"/>
                    <a:pt x="3365" y="118"/>
                  </a:cubicBezTo>
                  <a:cubicBezTo>
                    <a:pt x="3378" y="132"/>
                    <a:pt x="3391" y="147"/>
                    <a:pt x="3402" y="163"/>
                  </a:cubicBezTo>
                  <a:cubicBezTo>
                    <a:pt x="3406" y="168"/>
                    <a:pt x="3409" y="174"/>
                    <a:pt x="3413" y="179"/>
                  </a:cubicBezTo>
                  <a:cubicBezTo>
                    <a:pt x="3439" y="222"/>
                    <a:pt x="3457" y="270"/>
                    <a:pt x="3466" y="323"/>
                  </a:cubicBezTo>
                  <a:cubicBezTo>
                    <a:pt x="3466" y="325"/>
                    <a:pt x="3466" y="327"/>
                    <a:pt x="3464" y="329"/>
                  </a:cubicBezTo>
                  <a:cubicBezTo>
                    <a:pt x="3463" y="331"/>
                    <a:pt x="3461" y="332"/>
                    <a:pt x="3459" y="332"/>
                  </a:cubicBezTo>
                  <a:cubicBezTo>
                    <a:pt x="3458" y="332"/>
                    <a:pt x="3458" y="332"/>
                    <a:pt x="3457" y="332"/>
                  </a:cubicBezTo>
                  <a:close/>
                  <a:moveTo>
                    <a:pt x="2682" y="312"/>
                  </a:moveTo>
                  <a:cubicBezTo>
                    <a:pt x="2682" y="312"/>
                    <a:pt x="2681" y="312"/>
                    <a:pt x="2681" y="311"/>
                  </a:cubicBezTo>
                  <a:cubicBezTo>
                    <a:pt x="2676" y="310"/>
                    <a:pt x="2673" y="306"/>
                    <a:pt x="2674" y="301"/>
                  </a:cubicBezTo>
                  <a:cubicBezTo>
                    <a:pt x="2678" y="282"/>
                    <a:pt x="2684" y="264"/>
                    <a:pt x="2690" y="246"/>
                  </a:cubicBezTo>
                  <a:cubicBezTo>
                    <a:pt x="2691" y="245"/>
                    <a:pt x="2691" y="243"/>
                    <a:pt x="2692" y="242"/>
                  </a:cubicBezTo>
                  <a:cubicBezTo>
                    <a:pt x="2712" y="189"/>
                    <a:pt x="2745" y="141"/>
                    <a:pt x="2786" y="103"/>
                  </a:cubicBezTo>
                  <a:cubicBezTo>
                    <a:pt x="2790" y="100"/>
                    <a:pt x="2795" y="100"/>
                    <a:pt x="2798" y="104"/>
                  </a:cubicBezTo>
                  <a:cubicBezTo>
                    <a:pt x="2802" y="107"/>
                    <a:pt x="2801" y="113"/>
                    <a:pt x="2798" y="116"/>
                  </a:cubicBezTo>
                  <a:cubicBezTo>
                    <a:pt x="2759" y="151"/>
                    <a:pt x="2727" y="197"/>
                    <a:pt x="2708" y="248"/>
                  </a:cubicBezTo>
                  <a:cubicBezTo>
                    <a:pt x="2707" y="249"/>
                    <a:pt x="2707" y="251"/>
                    <a:pt x="2706" y="252"/>
                  </a:cubicBezTo>
                  <a:cubicBezTo>
                    <a:pt x="2706" y="252"/>
                    <a:pt x="2706" y="252"/>
                    <a:pt x="2706" y="252"/>
                  </a:cubicBezTo>
                  <a:cubicBezTo>
                    <a:pt x="2700" y="269"/>
                    <a:pt x="2695" y="287"/>
                    <a:pt x="2691" y="305"/>
                  </a:cubicBezTo>
                  <a:cubicBezTo>
                    <a:pt x="2690" y="309"/>
                    <a:pt x="2686" y="312"/>
                    <a:pt x="2682" y="312"/>
                  </a:cubicBezTo>
                  <a:close/>
                  <a:moveTo>
                    <a:pt x="1715" y="274"/>
                  </a:moveTo>
                  <a:cubicBezTo>
                    <a:pt x="1712" y="274"/>
                    <a:pt x="1708" y="271"/>
                    <a:pt x="1707" y="268"/>
                  </a:cubicBezTo>
                  <a:cubicBezTo>
                    <a:pt x="1707" y="266"/>
                    <a:pt x="1707" y="263"/>
                    <a:pt x="1708" y="261"/>
                  </a:cubicBezTo>
                  <a:cubicBezTo>
                    <a:pt x="1709" y="259"/>
                    <a:pt x="1711" y="258"/>
                    <a:pt x="1713" y="257"/>
                  </a:cubicBezTo>
                  <a:cubicBezTo>
                    <a:pt x="1717" y="256"/>
                    <a:pt x="1722" y="258"/>
                    <a:pt x="1723" y="263"/>
                  </a:cubicBezTo>
                  <a:cubicBezTo>
                    <a:pt x="1724" y="265"/>
                    <a:pt x="1724" y="267"/>
                    <a:pt x="1723" y="269"/>
                  </a:cubicBezTo>
                  <a:cubicBezTo>
                    <a:pt x="1722" y="271"/>
                    <a:pt x="1720" y="273"/>
                    <a:pt x="1718" y="273"/>
                  </a:cubicBezTo>
                  <a:cubicBezTo>
                    <a:pt x="1717" y="274"/>
                    <a:pt x="1716" y="274"/>
                    <a:pt x="1715" y="274"/>
                  </a:cubicBezTo>
                  <a:close/>
                  <a:moveTo>
                    <a:pt x="1706" y="247"/>
                  </a:moveTo>
                  <a:cubicBezTo>
                    <a:pt x="1702" y="247"/>
                    <a:pt x="1699" y="245"/>
                    <a:pt x="1698" y="242"/>
                  </a:cubicBezTo>
                  <a:cubicBezTo>
                    <a:pt x="1680" y="198"/>
                    <a:pt x="1654" y="159"/>
                    <a:pt x="1621" y="126"/>
                  </a:cubicBezTo>
                  <a:cubicBezTo>
                    <a:pt x="1621" y="126"/>
                    <a:pt x="1621" y="126"/>
                    <a:pt x="1621" y="126"/>
                  </a:cubicBezTo>
                  <a:cubicBezTo>
                    <a:pt x="1615" y="120"/>
                    <a:pt x="1608" y="114"/>
                    <a:pt x="1602" y="109"/>
                  </a:cubicBezTo>
                  <a:cubicBezTo>
                    <a:pt x="1588" y="97"/>
                    <a:pt x="1573" y="86"/>
                    <a:pt x="1557" y="76"/>
                  </a:cubicBezTo>
                  <a:cubicBezTo>
                    <a:pt x="1555" y="75"/>
                    <a:pt x="1554" y="73"/>
                    <a:pt x="1554" y="71"/>
                  </a:cubicBezTo>
                  <a:cubicBezTo>
                    <a:pt x="1553" y="69"/>
                    <a:pt x="1553" y="66"/>
                    <a:pt x="1555" y="65"/>
                  </a:cubicBezTo>
                  <a:cubicBezTo>
                    <a:pt x="1557" y="61"/>
                    <a:pt x="1562" y="59"/>
                    <a:pt x="1566" y="62"/>
                  </a:cubicBezTo>
                  <a:cubicBezTo>
                    <a:pt x="1583" y="72"/>
                    <a:pt x="1599" y="83"/>
                    <a:pt x="1613" y="96"/>
                  </a:cubicBezTo>
                  <a:cubicBezTo>
                    <a:pt x="1620" y="102"/>
                    <a:pt x="1626" y="108"/>
                    <a:pt x="1633" y="114"/>
                  </a:cubicBezTo>
                  <a:cubicBezTo>
                    <a:pt x="1633" y="114"/>
                    <a:pt x="1633" y="114"/>
                    <a:pt x="1633" y="114"/>
                  </a:cubicBezTo>
                  <a:cubicBezTo>
                    <a:pt x="1667" y="148"/>
                    <a:pt x="1695" y="189"/>
                    <a:pt x="1714" y="235"/>
                  </a:cubicBezTo>
                  <a:cubicBezTo>
                    <a:pt x="1714" y="238"/>
                    <a:pt x="1714" y="240"/>
                    <a:pt x="1714" y="242"/>
                  </a:cubicBezTo>
                  <a:cubicBezTo>
                    <a:pt x="1713" y="244"/>
                    <a:pt x="1711" y="246"/>
                    <a:pt x="1709" y="247"/>
                  </a:cubicBezTo>
                  <a:cubicBezTo>
                    <a:pt x="1708" y="247"/>
                    <a:pt x="1707" y="247"/>
                    <a:pt x="1706" y="247"/>
                  </a:cubicBezTo>
                  <a:close/>
                  <a:moveTo>
                    <a:pt x="8" y="183"/>
                  </a:moveTo>
                  <a:cubicBezTo>
                    <a:pt x="3" y="183"/>
                    <a:pt x="0" y="179"/>
                    <a:pt x="0" y="174"/>
                  </a:cubicBezTo>
                  <a:cubicBezTo>
                    <a:pt x="0" y="170"/>
                    <a:pt x="3" y="166"/>
                    <a:pt x="8" y="166"/>
                  </a:cubicBezTo>
                  <a:cubicBezTo>
                    <a:pt x="13" y="166"/>
                    <a:pt x="16" y="170"/>
                    <a:pt x="16" y="174"/>
                  </a:cubicBezTo>
                  <a:cubicBezTo>
                    <a:pt x="16" y="179"/>
                    <a:pt x="13" y="183"/>
                    <a:pt x="8" y="183"/>
                  </a:cubicBezTo>
                  <a:close/>
                  <a:moveTo>
                    <a:pt x="1023" y="162"/>
                  </a:moveTo>
                  <a:cubicBezTo>
                    <a:pt x="1021" y="162"/>
                    <a:pt x="1019" y="162"/>
                    <a:pt x="1018" y="160"/>
                  </a:cubicBezTo>
                  <a:cubicBezTo>
                    <a:pt x="1016" y="159"/>
                    <a:pt x="1015" y="157"/>
                    <a:pt x="1015" y="155"/>
                  </a:cubicBezTo>
                  <a:cubicBezTo>
                    <a:pt x="1014" y="153"/>
                    <a:pt x="1015" y="150"/>
                    <a:pt x="1016" y="149"/>
                  </a:cubicBezTo>
                  <a:cubicBezTo>
                    <a:pt x="1019" y="145"/>
                    <a:pt x="1025" y="144"/>
                    <a:pt x="1028" y="147"/>
                  </a:cubicBezTo>
                  <a:cubicBezTo>
                    <a:pt x="1030" y="148"/>
                    <a:pt x="1031" y="150"/>
                    <a:pt x="1032" y="153"/>
                  </a:cubicBezTo>
                  <a:cubicBezTo>
                    <a:pt x="1032" y="155"/>
                    <a:pt x="1031" y="157"/>
                    <a:pt x="1030" y="159"/>
                  </a:cubicBezTo>
                  <a:cubicBezTo>
                    <a:pt x="1028" y="161"/>
                    <a:pt x="1026" y="162"/>
                    <a:pt x="1023" y="162"/>
                  </a:cubicBezTo>
                  <a:close/>
                  <a:moveTo>
                    <a:pt x="1041" y="141"/>
                  </a:moveTo>
                  <a:cubicBezTo>
                    <a:pt x="1039" y="141"/>
                    <a:pt x="1037" y="140"/>
                    <a:pt x="1036" y="138"/>
                  </a:cubicBezTo>
                  <a:cubicBezTo>
                    <a:pt x="1032" y="135"/>
                    <a:pt x="1032" y="130"/>
                    <a:pt x="1035" y="126"/>
                  </a:cubicBezTo>
                  <a:cubicBezTo>
                    <a:pt x="1048" y="112"/>
                    <a:pt x="1062" y="99"/>
                    <a:pt x="1078" y="87"/>
                  </a:cubicBezTo>
                  <a:cubicBezTo>
                    <a:pt x="1096" y="72"/>
                    <a:pt x="1117" y="59"/>
                    <a:pt x="1138" y="48"/>
                  </a:cubicBezTo>
                  <a:cubicBezTo>
                    <a:pt x="1138" y="48"/>
                    <a:pt x="1138" y="48"/>
                    <a:pt x="1138" y="48"/>
                  </a:cubicBezTo>
                  <a:cubicBezTo>
                    <a:pt x="1164" y="34"/>
                    <a:pt x="1192" y="24"/>
                    <a:pt x="1221" y="16"/>
                  </a:cubicBezTo>
                  <a:cubicBezTo>
                    <a:pt x="1225" y="14"/>
                    <a:pt x="1229" y="13"/>
                    <a:pt x="1233" y="12"/>
                  </a:cubicBezTo>
                  <a:cubicBezTo>
                    <a:pt x="1237" y="11"/>
                    <a:pt x="1242" y="14"/>
                    <a:pt x="1243" y="19"/>
                  </a:cubicBezTo>
                  <a:cubicBezTo>
                    <a:pt x="1243" y="21"/>
                    <a:pt x="1243" y="23"/>
                    <a:pt x="1242" y="25"/>
                  </a:cubicBezTo>
                  <a:cubicBezTo>
                    <a:pt x="1241" y="27"/>
                    <a:pt x="1239" y="28"/>
                    <a:pt x="1237" y="29"/>
                  </a:cubicBezTo>
                  <a:cubicBezTo>
                    <a:pt x="1233" y="30"/>
                    <a:pt x="1229" y="31"/>
                    <a:pt x="1225" y="32"/>
                  </a:cubicBezTo>
                  <a:cubicBezTo>
                    <a:pt x="1225" y="32"/>
                    <a:pt x="1225" y="32"/>
                    <a:pt x="1225" y="32"/>
                  </a:cubicBezTo>
                  <a:cubicBezTo>
                    <a:pt x="1197" y="40"/>
                    <a:pt x="1171" y="50"/>
                    <a:pt x="1146" y="63"/>
                  </a:cubicBezTo>
                  <a:cubicBezTo>
                    <a:pt x="1146" y="63"/>
                    <a:pt x="1146" y="63"/>
                    <a:pt x="1146" y="63"/>
                  </a:cubicBezTo>
                  <a:cubicBezTo>
                    <a:pt x="1126" y="74"/>
                    <a:pt x="1106" y="86"/>
                    <a:pt x="1088" y="100"/>
                  </a:cubicBezTo>
                  <a:cubicBezTo>
                    <a:pt x="1073" y="112"/>
                    <a:pt x="1060" y="125"/>
                    <a:pt x="1048" y="138"/>
                  </a:cubicBezTo>
                  <a:cubicBezTo>
                    <a:pt x="1046" y="140"/>
                    <a:pt x="1044" y="141"/>
                    <a:pt x="1041" y="141"/>
                  </a:cubicBezTo>
                  <a:close/>
                  <a:moveTo>
                    <a:pt x="3338" y="113"/>
                  </a:moveTo>
                  <a:cubicBezTo>
                    <a:pt x="3336" y="113"/>
                    <a:pt x="3334" y="112"/>
                    <a:pt x="3333" y="111"/>
                  </a:cubicBezTo>
                  <a:cubicBezTo>
                    <a:pt x="3333" y="111"/>
                    <a:pt x="3333" y="111"/>
                    <a:pt x="3333" y="111"/>
                  </a:cubicBezTo>
                  <a:cubicBezTo>
                    <a:pt x="3329" y="108"/>
                    <a:pt x="3329" y="103"/>
                    <a:pt x="3332" y="99"/>
                  </a:cubicBezTo>
                  <a:cubicBezTo>
                    <a:pt x="3335" y="96"/>
                    <a:pt x="3341" y="95"/>
                    <a:pt x="3344" y="98"/>
                  </a:cubicBezTo>
                  <a:cubicBezTo>
                    <a:pt x="3344" y="99"/>
                    <a:pt x="3344" y="99"/>
                    <a:pt x="3344" y="99"/>
                  </a:cubicBezTo>
                  <a:cubicBezTo>
                    <a:pt x="3344" y="99"/>
                    <a:pt x="3344" y="99"/>
                    <a:pt x="3344" y="99"/>
                  </a:cubicBezTo>
                  <a:cubicBezTo>
                    <a:pt x="3348" y="102"/>
                    <a:pt x="3348" y="107"/>
                    <a:pt x="3345" y="110"/>
                  </a:cubicBezTo>
                  <a:cubicBezTo>
                    <a:pt x="3343" y="112"/>
                    <a:pt x="3341" y="113"/>
                    <a:pt x="3338" y="113"/>
                  </a:cubicBezTo>
                  <a:close/>
                  <a:moveTo>
                    <a:pt x="2814" y="100"/>
                  </a:moveTo>
                  <a:cubicBezTo>
                    <a:pt x="2811" y="100"/>
                    <a:pt x="2809" y="99"/>
                    <a:pt x="2807" y="97"/>
                  </a:cubicBezTo>
                  <a:cubicBezTo>
                    <a:pt x="2804" y="93"/>
                    <a:pt x="2805" y="87"/>
                    <a:pt x="2809" y="85"/>
                  </a:cubicBezTo>
                  <a:cubicBezTo>
                    <a:pt x="2812" y="82"/>
                    <a:pt x="2818" y="83"/>
                    <a:pt x="2821" y="86"/>
                  </a:cubicBezTo>
                  <a:cubicBezTo>
                    <a:pt x="2823" y="90"/>
                    <a:pt x="2823" y="95"/>
                    <a:pt x="2819" y="98"/>
                  </a:cubicBezTo>
                  <a:cubicBezTo>
                    <a:pt x="2819" y="98"/>
                    <a:pt x="2819" y="98"/>
                    <a:pt x="2819" y="98"/>
                  </a:cubicBezTo>
                  <a:cubicBezTo>
                    <a:pt x="2818" y="99"/>
                    <a:pt x="2816" y="100"/>
                    <a:pt x="2814" y="100"/>
                  </a:cubicBezTo>
                  <a:close/>
                  <a:moveTo>
                    <a:pt x="3316" y="95"/>
                  </a:moveTo>
                  <a:cubicBezTo>
                    <a:pt x="3315" y="95"/>
                    <a:pt x="3313" y="95"/>
                    <a:pt x="3311" y="94"/>
                  </a:cubicBezTo>
                  <a:cubicBezTo>
                    <a:pt x="3301" y="86"/>
                    <a:pt x="3291" y="79"/>
                    <a:pt x="3280" y="73"/>
                  </a:cubicBezTo>
                  <a:cubicBezTo>
                    <a:pt x="3257" y="59"/>
                    <a:pt x="3231" y="47"/>
                    <a:pt x="3203" y="38"/>
                  </a:cubicBezTo>
                  <a:cubicBezTo>
                    <a:pt x="3189" y="33"/>
                    <a:pt x="3175" y="30"/>
                    <a:pt x="3161" y="26"/>
                  </a:cubicBezTo>
                  <a:cubicBezTo>
                    <a:pt x="3147" y="23"/>
                    <a:pt x="3133" y="21"/>
                    <a:pt x="3120" y="20"/>
                  </a:cubicBezTo>
                  <a:cubicBezTo>
                    <a:pt x="3115" y="19"/>
                    <a:pt x="3111" y="19"/>
                    <a:pt x="3106" y="18"/>
                  </a:cubicBezTo>
                  <a:cubicBezTo>
                    <a:pt x="3104" y="18"/>
                    <a:pt x="3102" y="17"/>
                    <a:pt x="3100" y="15"/>
                  </a:cubicBezTo>
                  <a:cubicBezTo>
                    <a:pt x="3099" y="13"/>
                    <a:pt x="3098" y="11"/>
                    <a:pt x="3098" y="9"/>
                  </a:cubicBezTo>
                  <a:cubicBezTo>
                    <a:pt x="3099" y="4"/>
                    <a:pt x="3103" y="1"/>
                    <a:pt x="3107" y="1"/>
                  </a:cubicBezTo>
                  <a:cubicBezTo>
                    <a:pt x="3112" y="2"/>
                    <a:pt x="3117" y="2"/>
                    <a:pt x="3122" y="3"/>
                  </a:cubicBezTo>
                  <a:cubicBezTo>
                    <a:pt x="3136" y="4"/>
                    <a:pt x="3150" y="7"/>
                    <a:pt x="3164" y="10"/>
                  </a:cubicBezTo>
                  <a:cubicBezTo>
                    <a:pt x="3179" y="13"/>
                    <a:pt x="3194" y="17"/>
                    <a:pt x="3208" y="22"/>
                  </a:cubicBezTo>
                  <a:cubicBezTo>
                    <a:pt x="3237" y="31"/>
                    <a:pt x="3264" y="44"/>
                    <a:pt x="3289" y="58"/>
                  </a:cubicBezTo>
                  <a:cubicBezTo>
                    <a:pt x="3300" y="65"/>
                    <a:pt x="3311" y="72"/>
                    <a:pt x="3321" y="80"/>
                  </a:cubicBezTo>
                  <a:cubicBezTo>
                    <a:pt x="3325" y="83"/>
                    <a:pt x="3326" y="88"/>
                    <a:pt x="3323" y="92"/>
                  </a:cubicBezTo>
                  <a:cubicBezTo>
                    <a:pt x="3322" y="94"/>
                    <a:pt x="3319" y="95"/>
                    <a:pt x="3316" y="95"/>
                  </a:cubicBezTo>
                  <a:close/>
                  <a:moveTo>
                    <a:pt x="2837" y="83"/>
                  </a:moveTo>
                  <a:cubicBezTo>
                    <a:pt x="2834" y="83"/>
                    <a:pt x="2831" y="82"/>
                    <a:pt x="2830" y="80"/>
                  </a:cubicBezTo>
                  <a:cubicBezTo>
                    <a:pt x="2829" y="78"/>
                    <a:pt x="2828" y="75"/>
                    <a:pt x="2829" y="73"/>
                  </a:cubicBezTo>
                  <a:cubicBezTo>
                    <a:pt x="2829" y="71"/>
                    <a:pt x="2830" y="69"/>
                    <a:pt x="2832" y="68"/>
                  </a:cubicBezTo>
                  <a:cubicBezTo>
                    <a:pt x="2848" y="57"/>
                    <a:pt x="2865" y="48"/>
                    <a:pt x="2883" y="40"/>
                  </a:cubicBezTo>
                  <a:cubicBezTo>
                    <a:pt x="2903" y="30"/>
                    <a:pt x="2924" y="23"/>
                    <a:pt x="2945" y="16"/>
                  </a:cubicBezTo>
                  <a:cubicBezTo>
                    <a:pt x="2945" y="16"/>
                    <a:pt x="2945" y="16"/>
                    <a:pt x="2945" y="16"/>
                  </a:cubicBezTo>
                  <a:cubicBezTo>
                    <a:pt x="2979" y="7"/>
                    <a:pt x="3014" y="1"/>
                    <a:pt x="3050" y="0"/>
                  </a:cubicBezTo>
                  <a:cubicBezTo>
                    <a:pt x="3050" y="0"/>
                    <a:pt x="3050" y="0"/>
                    <a:pt x="3050" y="0"/>
                  </a:cubicBezTo>
                  <a:cubicBezTo>
                    <a:pt x="3055" y="0"/>
                    <a:pt x="3059" y="3"/>
                    <a:pt x="3059" y="8"/>
                  </a:cubicBezTo>
                  <a:cubicBezTo>
                    <a:pt x="3059" y="13"/>
                    <a:pt x="3055" y="17"/>
                    <a:pt x="3051" y="17"/>
                  </a:cubicBezTo>
                  <a:cubicBezTo>
                    <a:pt x="3016" y="18"/>
                    <a:pt x="2982" y="24"/>
                    <a:pt x="2950" y="33"/>
                  </a:cubicBezTo>
                  <a:cubicBezTo>
                    <a:pt x="2950" y="33"/>
                    <a:pt x="2950" y="33"/>
                    <a:pt x="2950" y="33"/>
                  </a:cubicBezTo>
                  <a:cubicBezTo>
                    <a:pt x="2929" y="39"/>
                    <a:pt x="2909" y="46"/>
                    <a:pt x="2890" y="55"/>
                  </a:cubicBezTo>
                  <a:cubicBezTo>
                    <a:pt x="2890" y="55"/>
                    <a:pt x="2890" y="55"/>
                    <a:pt x="2889" y="55"/>
                  </a:cubicBezTo>
                  <a:cubicBezTo>
                    <a:pt x="2873" y="63"/>
                    <a:pt x="2857" y="72"/>
                    <a:pt x="2842" y="82"/>
                  </a:cubicBezTo>
                  <a:cubicBezTo>
                    <a:pt x="2840" y="83"/>
                    <a:pt x="2839" y="83"/>
                    <a:pt x="2837" y="83"/>
                  </a:cubicBezTo>
                  <a:close/>
                  <a:moveTo>
                    <a:pt x="1537" y="63"/>
                  </a:moveTo>
                  <a:cubicBezTo>
                    <a:pt x="1536" y="63"/>
                    <a:pt x="1535" y="63"/>
                    <a:pt x="1533" y="63"/>
                  </a:cubicBezTo>
                  <a:cubicBezTo>
                    <a:pt x="1531" y="61"/>
                    <a:pt x="1530" y="60"/>
                    <a:pt x="1529" y="58"/>
                  </a:cubicBezTo>
                  <a:cubicBezTo>
                    <a:pt x="1528" y="55"/>
                    <a:pt x="1529" y="53"/>
                    <a:pt x="1530" y="51"/>
                  </a:cubicBezTo>
                  <a:cubicBezTo>
                    <a:pt x="1532" y="47"/>
                    <a:pt x="1537" y="45"/>
                    <a:pt x="1541" y="47"/>
                  </a:cubicBezTo>
                  <a:cubicBezTo>
                    <a:pt x="1543" y="48"/>
                    <a:pt x="1545" y="50"/>
                    <a:pt x="1545" y="52"/>
                  </a:cubicBezTo>
                  <a:cubicBezTo>
                    <a:pt x="1546" y="55"/>
                    <a:pt x="1546" y="57"/>
                    <a:pt x="1545" y="59"/>
                  </a:cubicBezTo>
                  <a:cubicBezTo>
                    <a:pt x="1543" y="62"/>
                    <a:pt x="1540" y="63"/>
                    <a:pt x="1537" y="63"/>
                  </a:cubicBezTo>
                  <a:close/>
                  <a:moveTo>
                    <a:pt x="1512" y="51"/>
                  </a:moveTo>
                  <a:cubicBezTo>
                    <a:pt x="1511" y="51"/>
                    <a:pt x="1509" y="51"/>
                    <a:pt x="1508" y="51"/>
                  </a:cubicBezTo>
                  <a:cubicBezTo>
                    <a:pt x="1505" y="49"/>
                    <a:pt x="1502" y="48"/>
                    <a:pt x="1498" y="46"/>
                  </a:cubicBezTo>
                  <a:cubicBezTo>
                    <a:pt x="1498" y="46"/>
                    <a:pt x="1498" y="46"/>
                    <a:pt x="1498" y="46"/>
                  </a:cubicBezTo>
                  <a:cubicBezTo>
                    <a:pt x="1498" y="46"/>
                    <a:pt x="1498" y="46"/>
                    <a:pt x="1498" y="46"/>
                  </a:cubicBezTo>
                  <a:cubicBezTo>
                    <a:pt x="1495" y="45"/>
                    <a:pt x="1493" y="45"/>
                    <a:pt x="1491" y="44"/>
                  </a:cubicBezTo>
                  <a:cubicBezTo>
                    <a:pt x="1487" y="42"/>
                    <a:pt x="1482" y="40"/>
                    <a:pt x="1478" y="39"/>
                  </a:cubicBezTo>
                  <a:cubicBezTo>
                    <a:pt x="1478" y="39"/>
                    <a:pt x="1478" y="39"/>
                    <a:pt x="1478" y="39"/>
                  </a:cubicBezTo>
                  <a:cubicBezTo>
                    <a:pt x="1451" y="30"/>
                    <a:pt x="1423" y="24"/>
                    <a:pt x="1395" y="20"/>
                  </a:cubicBezTo>
                  <a:cubicBezTo>
                    <a:pt x="1395" y="20"/>
                    <a:pt x="1395" y="20"/>
                    <a:pt x="1395" y="20"/>
                  </a:cubicBezTo>
                  <a:cubicBezTo>
                    <a:pt x="1379" y="18"/>
                    <a:pt x="1363" y="17"/>
                    <a:pt x="1347" y="17"/>
                  </a:cubicBezTo>
                  <a:cubicBezTo>
                    <a:pt x="1347" y="17"/>
                    <a:pt x="1347" y="17"/>
                    <a:pt x="1347" y="17"/>
                  </a:cubicBezTo>
                  <a:cubicBezTo>
                    <a:pt x="1345" y="17"/>
                    <a:pt x="1343" y="17"/>
                    <a:pt x="1340" y="17"/>
                  </a:cubicBezTo>
                  <a:cubicBezTo>
                    <a:pt x="1330" y="17"/>
                    <a:pt x="1320" y="17"/>
                    <a:pt x="1309" y="18"/>
                  </a:cubicBezTo>
                  <a:cubicBezTo>
                    <a:pt x="1309" y="18"/>
                    <a:pt x="1309" y="18"/>
                    <a:pt x="1309" y="18"/>
                  </a:cubicBezTo>
                  <a:cubicBezTo>
                    <a:pt x="1304" y="18"/>
                    <a:pt x="1300" y="18"/>
                    <a:pt x="1295" y="19"/>
                  </a:cubicBezTo>
                  <a:cubicBezTo>
                    <a:pt x="1294" y="19"/>
                    <a:pt x="1292" y="19"/>
                    <a:pt x="1291" y="19"/>
                  </a:cubicBezTo>
                  <a:cubicBezTo>
                    <a:pt x="1286" y="20"/>
                    <a:pt x="1282" y="16"/>
                    <a:pt x="1282" y="12"/>
                  </a:cubicBezTo>
                  <a:cubicBezTo>
                    <a:pt x="1281" y="7"/>
                    <a:pt x="1285" y="3"/>
                    <a:pt x="1289" y="2"/>
                  </a:cubicBezTo>
                  <a:cubicBezTo>
                    <a:pt x="1291" y="2"/>
                    <a:pt x="1292" y="2"/>
                    <a:pt x="1294" y="2"/>
                  </a:cubicBezTo>
                  <a:cubicBezTo>
                    <a:pt x="1298" y="1"/>
                    <a:pt x="1303" y="1"/>
                    <a:pt x="1308" y="1"/>
                  </a:cubicBezTo>
                  <a:cubicBezTo>
                    <a:pt x="1309" y="1"/>
                    <a:pt x="1309" y="1"/>
                    <a:pt x="1309" y="1"/>
                  </a:cubicBezTo>
                  <a:cubicBezTo>
                    <a:pt x="1319" y="0"/>
                    <a:pt x="1330" y="0"/>
                    <a:pt x="1340" y="0"/>
                  </a:cubicBezTo>
                  <a:cubicBezTo>
                    <a:pt x="1343" y="0"/>
                    <a:pt x="1345" y="0"/>
                    <a:pt x="1347" y="0"/>
                  </a:cubicBezTo>
                  <a:cubicBezTo>
                    <a:pt x="1363" y="0"/>
                    <a:pt x="1380" y="1"/>
                    <a:pt x="1396" y="3"/>
                  </a:cubicBezTo>
                  <a:cubicBezTo>
                    <a:pt x="1396" y="3"/>
                    <a:pt x="1396" y="3"/>
                    <a:pt x="1396" y="3"/>
                  </a:cubicBezTo>
                  <a:cubicBezTo>
                    <a:pt x="1397" y="3"/>
                    <a:pt x="1397" y="3"/>
                    <a:pt x="1397" y="3"/>
                  </a:cubicBezTo>
                  <a:cubicBezTo>
                    <a:pt x="1397" y="3"/>
                    <a:pt x="1397" y="3"/>
                    <a:pt x="1397" y="3"/>
                  </a:cubicBezTo>
                  <a:cubicBezTo>
                    <a:pt x="1397" y="3"/>
                    <a:pt x="1397" y="3"/>
                    <a:pt x="1397" y="3"/>
                  </a:cubicBezTo>
                  <a:cubicBezTo>
                    <a:pt x="1426" y="7"/>
                    <a:pt x="1455" y="13"/>
                    <a:pt x="1483" y="23"/>
                  </a:cubicBezTo>
                  <a:cubicBezTo>
                    <a:pt x="1488" y="24"/>
                    <a:pt x="1493" y="26"/>
                    <a:pt x="1497" y="28"/>
                  </a:cubicBezTo>
                  <a:cubicBezTo>
                    <a:pt x="1500" y="29"/>
                    <a:pt x="1502" y="30"/>
                    <a:pt x="1504" y="30"/>
                  </a:cubicBezTo>
                  <a:cubicBezTo>
                    <a:pt x="1504" y="30"/>
                    <a:pt x="1504" y="30"/>
                    <a:pt x="1504" y="30"/>
                  </a:cubicBezTo>
                  <a:cubicBezTo>
                    <a:pt x="1504" y="31"/>
                    <a:pt x="1504" y="31"/>
                    <a:pt x="1504" y="31"/>
                  </a:cubicBezTo>
                  <a:cubicBezTo>
                    <a:pt x="1508" y="32"/>
                    <a:pt x="1511" y="34"/>
                    <a:pt x="1515" y="35"/>
                  </a:cubicBezTo>
                  <a:cubicBezTo>
                    <a:pt x="1516" y="36"/>
                    <a:pt x="1516" y="36"/>
                    <a:pt x="1516" y="36"/>
                  </a:cubicBezTo>
                  <a:cubicBezTo>
                    <a:pt x="1516" y="36"/>
                    <a:pt x="1516" y="36"/>
                    <a:pt x="1516" y="36"/>
                  </a:cubicBezTo>
                  <a:cubicBezTo>
                    <a:pt x="1518" y="36"/>
                    <a:pt x="1519" y="38"/>
                    <a:pt x="1520" y="40"/>
                  </a:cubicBezTo>
                  <a:cubicBezTo>
                    <a:pt x="1520" y="42"/>
                    <a:pt x="1520" y="44"/>
                    <a:pt x="1519" y="46"/>
                  </a:cubicBezTo>
                  <a:cubicBezTo>
                    <a:pt x="1518" y="49"/>
                    <a:pt x="1515" y="51"/>
                    <a:pt x="1512" y="51"/>
                  </a:cubicBezTo>
                  <a:close/>
                  <a:moveTo>
                    <a:pt x="1262" y="23"/>
                  </a:moveTo>
                  <a:cubicBezTo>
                    <a:pt x="1258" y="23"/>
                    <a:pt x="1255" y="20"/>
                    <a:pt x="1254" y="16"/>
                  </a:cubicBezTo>
                  <a:cubicBezTo>
                    <a:pt x="1253" y="14"/>
                    <a:pt x="1254" y="12"/>
                    <a:pt x="1255" y="10"/>
                  </a:cubicBezTo>
                  <a:cubicBezTo>
                    <a:pt x="1256" y="8"/>
                    <a:pt x="1258" y="7"/>
                    <a:pt x="1261" y="7"/>
                  </a:cubicBezTo>
                  <a:cubicBezTo>
                    <a:pt x="1265" y="6"/>
                    <a:pt x="1270" y="9"/>
                    <a:pt x="1271" y="13"/>
                  </a:cubicBezTo>
                  <a:cubicBezTo>
                    <a:pt x="1271" y="15"/>
                    <a:pt x="1271" y="18"/>
                    <a:pt x="1269" y="20"/>
                  </a:cubicBezTo>
                  <a:cubicBezTo>
                    <a:pt x="1268" y="22"/>
                    <a:pt x="1266" y="23"/>
                    <a:pt x="1264" y="23"/>
                  </a:cubicBezTo>
                  <a:cubicBezTo>
                    <a:pt x="1263" y="23"/>
                    <a:pt x="1263" y="23"/>
                    <a:pt x="1262" y="23"/>
                  </a:cubicBezTo>
                  <a:close/>
                  <a:moveTo>
                    <a:pt x="3079" y="17"/>
                  </a:moveTo>
                  <a:cubicBezTo>
                    <a:pt x="3078" y="17"/>
                    <a:pt x="3078" y="17"/>
                    <a:pt x="3078" y="17"/>
                  </a:cubicBezTo>
                  <a:cubicBezTo>
                    <a:pt x="3074" y="17"/>
                    <a:pt x="3070" y="13"/>
                    <a:pt x="3070" y="8"/>
                  </a:cubicBezTo>
                  <a:cubicBezTo>
                    <a:pt x="3070" y="3"/>
                    <a:pt x="3074" y="0"/>
                    <a:pt x="3079" y="0"/>
                  </a:cubicBezTo>
                  <a:cubicBezTo>
                    <a:pt x="3079" y="0"/>
                    <a:pt x="3079" y="0"/>
                    <a:pt x="3079" y="0"/>
                  </a:cubicBezTo>
                  <a:cubicBezTo>
                    <a:pt x="3081" y="0"/>
                    <a:pt x="3083" y="1"/>
                    <a:pt x="3085" y="2"/>
                  </a:cubicBezTo>
                  <a:cubicBezTo>
                    <a:pt x="3086" y="4"/>
                    <a:pt x="3087" y="6"/>
                    <a:pt x="3087" y="8"/>
                  </a:cubicBezTo>
                  <a:cubicBezTo>
                    <a:pt x="3087" y="13"/>
                    <a:pt x="3083" y="17"/>
                    <a:pt x="307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D7AEE5A-1E13-4E9C-B540-56509FFDF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4120" y="17259130"/>
              <a:ext cx="11026775" cy="2805113"/>
            </a:xfrm>
            <a:custGeom>
              <a:avLst/>
              <a:gdLst>
                <a:gd name="T0" fmla="*/ 570 w 3472"/>
                <a:gd name="T1" fmla="*/ 861 h 881"/>
                <a:gd name="T2" fmla="*/ 2254 w 3472"/>
                <a:gd name="T3" fmla="*/ 873 h 881"/>
                <a:gd name="T4" fmla="*/ 2147 w 3472"/>
                <a:gd name="T5" fmla="*/ 856 h 881"/>
                <a:gd name="T6" fmla="*/ 2367 w 3472"/>
                <a:gd name="T7" fmla="*/ 849 h 881"/>
                <a:gd name="T8" fmla="*/ 2275 w 3472"/>
                <a:gd name="T9" fmla="*/ 880 h 881"/>
                <a:gd name="T10" fmla="*/ 626 w 3472"/>
                <a:gd name="T11" fmla="*/ 869 h 881"/>
                <a:gd name="T12" fmla="*/ 721 w 3472"/>
                <a:gd name="T13" fmla="*/ 841 h 881"/>
                <a:gd name="T14" fmla="*/ 339 w 3472"/>
                <a:gd name="T15" fmla="*/ 836 h 881"/>
                <a:gd name="T16" fmla="*/ 144 w 3472"/>
                <a:gd name="T17" fmla="*/ 712 h 881"/>
                <a:gd name="T18" fmla="*/ 1994 w 3472"/>
                <a:gd name="T19" fmla="*/ 805 h 881"/>
                <a:gd name="T20" fmla="*/ 2508 w 3472"/>
                <a:gd name="T21" fmla="*/ 802 h 881"/>
                <a:gd name="T22" fmla="*/ 1807 w 3472"/>
                <a:gd name="T23" fmla="*/ 653 h 881"/>
                <a:gd name="T24" fmla="*/ 2525 w 3472"/>
                <a:gd name="T25" fmla="*/ 801 h 881"/>
                <a:gd name="T26" fmla="*/ 2606 w 3472"/>
                <a:gd name="T27" fmla="*/ 739 h 881"/>
                <a:gd name="T28" fmla="*/ 848 w 3472"/>
                <a:gd name="T29" fmla="*/ 762 h 881"/>
                <a:gd name="T30" fmla="*/ 971 w 3472"/>
                <a:gd name="T31" fmla="*/ 569 h 881"/>
                <a:gd name="T32" fmla="*/ 861 w 3472"/>
                <a:gd name="T33" fmla="*/ 751 h 881"/>
                <a:gd name="T34" fmla="*/ 3464 w 3472"/>
                <a:gd name="T35" fmla="*/ 580 h 881"/>
                <a:gd name="T36" fmla="*/ 17 w 3472"/>
                <a:gd name="T37" fmla="*/ 475 h 881"/>
                <a:gd name="T38" fmla="*/ 1794 w 3472"/>
                <a:gd name="T39" fmla="*/ 634 h 881"/>
                <a:gd name="T40" fmla="*/ 2692 w 3472"/>
                <a:gd name="T41" fmla="*/ 624 h 881"/>
                <a:gd name="T42" fmla="*/ 1746 w 3472"/>
                <a:gd name="T43" fmla="*/ 409 h 881"/>
                <a:gd name="T44" fmla="*/ 2720 w 3472"/>
                <a:gd name="T45" fmla="*/ 502 h 881"/>
                <a:gd name="T46" fmla="*/ 2705 w 3472"/>
                <a:gd name="T47" fmla="*/ 598 h 881"/>
                <a:gd name="T48" fmla="*/ 981 w 3472"/>
                <a:gd name="T49" fmla="*/ 543 h 881"/>
                <a:gd name="T50" fmla="*/ 3454 w 3472"/>
                <a:gd name="T51" fmla="*/ 330 h 881"/>
                <a:gd name="T52" fmla="*/ 3472 w 3472"/>
                <a:gd name="T53" fmla="*/ 532 h 881"/>
                <a:gd name="T54" fmla="*/ 1009 w 3472"/>
                <a:gd name="T55" fmla="*/ 336 h 881"/>
                <a:gd name="T56" fmla="*/ 1026 w 3472"/>
                <a:gd name="T57" fmla="*/ 334 h 881"/>
                <a:gd name="T58" fmla="*/ 23 w 3472"/>
                <a:gd name="T59" fmla="*/ 455 h 881"/>
                <a:gd name="T60" fmla="*/ 0 w 3472"/>
                <a:gd name="T61" fmla="*/ 364 h 881"/>
                <a:gd name="T62" fmla="*/ 17 w 3472"/>
                <a:gd name="T63" fmla="*/ 400 h 881"/>
                <a:gd name="T64" fmla="*/ 1745 w 3472"/>
                <a:gd name="T65" fmla="*/ 375 h 881"/>
                <a:gd name="T66" fmla="*/ 2753 w 3472"/>
                <a:gd name="T67" fmla="*/ 364 h 881"/>
                <a:gd name="T68" fmla="*/ 1663 w 3472"/>
                <a:gd name="T69" fmla="*/ 149 h 881"/>
                <a:gd name="T70" fmla="*/ 1736 w 3472"/>
                <a:gd name="T71" fmla="*/ 355 h 881"/>
                <a:gd name="T72" fmla="*/ 2822 w 3472"/>
                <a:gd name="T73" fmla="*/ 147 h 881"/>
                <a:gd name="T74" fmla="*/ 3466 w 3472"/>
                <a:gd name="T75" fmla="*/ 293 h 881"/>
                <a:gd name="T76" fmla="*/ 1024 w 3472"/>
                <a:gd name="T77" fmla="*/ 292 h 881"/>
                <a:gd name="T78" fmla="*/ 3369 w 3472"/>
                <a:gd name="T79" fmla="*/ 102 h 881"/>
                <a:gd name="T80" fmla="*/ 1062 w 3472"/>
                <a:gd name="T81" fmla="*/ 163 h 881"/>
                <a:gd name="T82" fmla="*/ 1039 w 3472"/>
                <a:gd name="T83" fmla="*/ 258 h 881"/>
                <a:gd name="T84" fmla="*/ 8 w 3472"/>
                <a:gd name="T85" fmla="*/ 117 h 881"/>
                <a:gd name="T86" fmla="*/ 1660 w 3472"/>
                <a:gd name="T87" fmla="*/ 135 h 881"/>
                <a:gd name="T88" fmla="*/ 2833 w 3472"/>
                <a:gd name="T89" fmla="*/ 128 h 881"/>
                <a:gd name="T90" fmla="*/ 1531 w 3472"/>
                <a:gd name="T91" fmla="*/ 49 h 881"/>
                <a:gd name="T92" fmla="*/ 1527 w 3472"/>
                <a:gd name="T93" fmla="*/ 29 h 881"/>
                <a:gd name="T94" fmla="*/ 1569 w 3472"/>
                <a:gd name="T95" fmla="*/ 49 h 881"/>
                <a:gd name="T96" fmla="*/ 2851 w 3472"/>
                <a:gd name="T97" fmla="*/ 91 h 881"/>
                <a:gd name="T98" fmla="*/ 2937 w 3472"/>
                <a:gd name="T99" fmla="*/ 55 h 881"/>
                <a:gd name="T100" fmla="*/ 3330 w 3472"/>
                <a:gd name="T101" fmla="*/ 73 h 881"/>
                <a:gd name="T102" fmla="*/ 3294 w 3472"/>
                <a:gd name="T103" fmla="*/ 67 h 881"/>
                <a:gd name="T104" fmla="*/ 3104 w 3472"/>
                <a:gd name="T105" fmla="*/ 1 h 881"/>
                <a:gd name="T106" fmla="*/ 1184 w 3472"/>
                <a:gd name="T107" fmla="*/ 58 h 881"/>
                <a:gd name="T108" fmla="*/ 1286 w 3472"/>
                <a:gd name="T109" fmla="*/ 10 h 881"/>
                <a:gd name="T110" fmla="*/ 1400 w 3472"/>
                <a:gd name="T111" fmla="*/ 4 h 881"/>
                <a:gd name="T112" fmla="*/ 1301 w 3472"/>
                <a:gd name="T113" fmla="*/ 25 h 881"/>
                <a:gd name="T114" fmla="*/ 1421 w 3472"/>
                <a:gd name="T115" fmla="*/ 20 h 881"/>
                <a:gd name="T116" fmla="*/ 3069 w 3472"/>
                <a:gd name="T117" fmla="*/ 2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2" h="881">
                  <a:moveTo>
                    <a:pt x="512" y="881"/>
                  </a:moveTo>
                  <a:cubicBezTo>
                    <a:pt x="494" y="881"/>
                    <a:pt x="475" y="880"/>
                    <a:pt x="457" y="879"/>
                  </a:cubicBezTo>
                  <a:cubicBezTo>
                    <a:pt x="444" y="877"/>
                    <a:pt x="432" y="876"/>
                    <a:pt x="420" y="874"/>
                  </a:cubicBezTo>
                  <a:cubicBezTo>
                    <a:pt x="400" y="871"/>
                    <a:pt x="380" y="866"/>
                    <a:pt x="361" y="861"/>
                  </a:cubicBezTo>
                  <a:cubicBezTo>
                    <a:pt x="356" y="859"/>
                    <a:pt x="354" y="855"/>
                    <a:pt x="355" y="850"/>
                  </a:cubicBezTo>
                  <a:cubicBezTo>
                    <a:pt x="356" y="846"/>
                    <a:pt x="361" y="843"/>
                    <a:pt x="365" y="844"/>
                  </a:cubicBezTo>
                  <a:cubicBezTo>
                    <a:pt x="384" y="850"/>
                    <a:pt x="403" y="854"/>
                    <a:pt x="423" y="857"/>
                  </a:cubicBezTo>
                  <a:cubicBezTo>
                    <a:pt x="435" y="859"/>
                    <a:pt x="447" y="861"/>
                    <a:pt x="458" y="862"/>
                  </a:cubicBezTo>
                  <a:cubicBezTo>
                    <a:pt x="482" y="864"/>
                    <a:pt x="505" y="865"/>
                    <a:pt x="529" y="864"/>
                  </a:cubicBezTo>
                  <a:cubicBezTo>
                    <a:pt x="542" y="864"/>
                    <a:pt x="556" y="863"/>
                    <a:pt x="570" y="861"/>
                  </a:cubicBezTo>
                  <a:cubicBezTo>
                    <a:pt x="574" y="861"/>
                    <a:pt x="578" y="864"/>
                    <a:pt x="579" y="869"/>
                  </a:cubicBezTo>
                  <a:cubicBezTo>
                    <a:pt x="579" y="874"/>
                    <a:pt x="576" y="878"/>
                    <a:pt x="571" y="878"/>
                  </a:cubicBezTo>
                  <a:cubicBezTo>
                    <a:pt x="558" y="880"/>
                    <a:pt x="543" y="881"/>
                    <a:pt x="530" y="881"/>
                  </a:cubicBezTo>
                  <a:cubicBezTo>
                    <a:pt x="524" y="881"/>
                    <a:pt x="518" y="881"/>
                    <a:pt x="512" y="881"/>
                  </a:cubicBezTo>
                  <a:close/>
                  <a:moveTo>
                    <a:pt x="2246" y="881"/>
                  </a:moveTo>
                  <a:cubicBezTo>
                    <a:pt x="2246" y="881"/>
                    <a:pt x="2246" y="881"/>
                    <a:pt x="2246" y="881"/>
                  </a:cubicBezTo>
                  <a:cubicBezTo>
                    <a:pt x="2241" y="881"/>
                    <a:pt x="2237" y="878"/>
                    <a:pt x="2237" y="873"/>
                  </a:cubicBezTo>
                  <a:cubicBezTo>
                    <a:pt x="2237" y="868"/>
                    <a:pt x="2241" y="864"/>
                    <a:pt x="2246" y="864"/>
                  </a:cubicBezTo>
                  <a:cubicBezTo>
                    <a:pt x="2246" y="864"/>
                    <a:pt x="2246" y="864"/>
                    <a:pt x="2246" y="864"/>
                  </a:cubicBezTo>
                  <a:cubicBezTo>
                    <a:pt x="2250" y="864"/>
                    <a:pt x="2254" y="868"/>
                    <a:pt x="2254" y="873"/>
                  </a:cubicBezTo>
                  <a:cubicBezTo>
                    <a:pt x="2254" y="877"/>
                    <a:pt x="2251" y="881"/>
                    <a:pt x="2246" y="881"/>
                  </a:cubicBezTo>
                  <a:close/>
                  <a:moveTo>
                    <a:pt x="2218" y="881"/>
                  </a:moveTo>
                  <a:cubicBezTo>
                    <a:pt x="2217" y="881"/>
                    <a:pt x="2217" y="881"/>
                    <a:pt x="2217" y="881"/>
                  </a:cubicBezTo>
                  <a:cubicBezTo>
                    <a:pt x="2192" y="880"/>
                    <a:pt x="2168" y="877"/>
                    <a:pt x="2144" y="873"/>
                  </a:cubicBezTo>
                  <a:cubicBezTo>
                    <a:pt x="2130" y="871"/>
                    <a:pt x="2117" y="868"/>
                    <a:pt x="2104" y="865"/>
                  </a:cubicBezTo>
                  <a:cubicBezTo>
                    <a:pt x="2072" y="857"/>
                    <a:pt x="2041" y="846"/>
                    <a:pt x="2012" y="832"/>
                  </a:cubicBezTo>
                  <a:cubicBezTo>
                    <a:pt x="2007" y="830"/>
                    <a:pt x="2005" y="825"/>
                    <a:pt x="2007" y="821"/>
                  </a:cubicBezTo>
                  <a:cubicBezTo>
                    <a:pt x="2009" y="817"/>
                    <a:pt x="2014" y="815"/>
                    <a:pt x="2019" y="817"/>
                  </a:cubicBezTo>
                  <a:cubicBezTo>
                    <a:pt x="2047" y="830"/>
                    <a:pt x="2077" y="840"/>
                    <a:pt x="2108" y="848"/>
                  </a:cubicBezTo>
                  <a:cubicBezTo>
                    <a:pt x="2121" y="851"/>
                    <a:pt x="2134" y="854"/>
                    <a:pt x="2147" y="856"/>
                  </a:cubicBezTo>
                  <a:cubicBezTo>
                    <a:pt x="2170" y="860"/>
                    <a:pt x="2194" y="863"/>
                    <a:pt x="2218" y="864"/>
                  </a:cubicBezTo>
                  <a:cubicBezTo>
                    <a:pt x="2223" y="864"/>
                    <a:pt x="2226" y="868"/>
                    <a:pt x="2226" y="873"/>
                  </a:cubicBezTo>
                  <a:cubicBezTo>
                    <a:pt x="2226" y="877"/>
                    <a:pt x="2222" y="881"/>
                    <a:pt x="2218" y="881"/>
                  </a:cubicBezTo>
                  <a:close/>
                  <a:moveTo>
                    <a:pt x="2274" y="880"/>
                  </a:moveTo>
                  <a:cubicBezTo>
                    <a:pt x="2270" y="880"/>
                    <a:pt x="2266" y="877"/>
                    <a:pt x="2266" y="872"/>
                  </a:cubicBezTo>
                  <a:cubicBezTo>
                    <a:pt x="2265" y="870"/>
                    <a:pt x="2266" y="868"/>
                    <a:pt x="2268" y="866"/>
                  </a:cubicBezTo>
                  <a:cubicBezTo>
                    <a:pt x="2269" y="865"/>
                    <a:pt x="2271" y="864"/>
                    <a:pt x="2274" y="863"/>
                  </a:cubicBezTo>
                  <a:cubicBezTo>
                    <a:pt x="2303" y="862"/>
                    <a:pt x="2331" y="858"/>
                    <a:pt x="2359" y="851"/>
                  </a:cubicBezTo>
                  <a:cubicBezTo>
                    <a:pt x="2361" y="851"/>
                    <a:pt x="2364" y="850"/>
                    <a:pt x="2367" y="849"/>
                  </a:cubicBezTo>
                  <a:cubicBezTo>
                    <a:pt x="2367" y="849"/>
                    <a:pt x="2367" y="849"/>
                    <a:pt x="2367" y="849"/>
                  </a:cubicBezTo>
                  <a:cubicBezTo>
                    <a:pt x="2367" y="849"/>
                    <a:pt x="2367" y="849"/>
                    <a:pt x="2367" y="849"/>
                  </a:cubicBezTo>
                  <a:cubicBezTo>
                    <a:pt x="2400" y="842"/>
                    <a:pt x="2431" y="831"/>
                    <a:pt x="2461" y="817"/>
                  </a:cubicBezTo>
                  <a:cubicBezTo>
                    <a:pt x="2464" y="816"/>
                    <a:pt x="2468" y="814"/>
                    <a:pt x="2472" y="812"/>
                  </a:cubicBezTo>
                  <a:cubicBezTo>
                    <a:pt x="2476" y="810"/>
                    <a:pt x="2481" y="812"/>
                    <a:pt x="2483" y="816"/>
                  </a:cubicBezTo>
                  <a:cubicBezTo>
                    <a:pt x="2485" y="820"/>
                    <a:pt x="2483" y="825"/>
                    <a:pt x="2479" y="827"/>
                  </a:cubicBezTo>
                  <a:cubicBezTo>
                    <a:pt x="2475" y="829"/>
                    <a:pt x="2472" y="831"/>
                    <a:pt x="2468" y="833"/>
                  </a:cubicBezTo>
                  <a:cubicBezTo>
                    <a:pt x="2437" y="847"/>
                    <a:pt x="2405" y="858"/>
                    <a:pt x="2371" y="866"/>
                  </a:cubicBezTo>
                  <a:cubicBezTo>
                    <a:pt x="2371" y="866"/>
                    <a:pt x="2371" y="866"/>
                    <a:pt x="2371" y="866"/>
                  </a:cubicBezTo>
                  <a:cubicBezTo>
                    <a:pt x="2368" y="867"/>
                    <a:pt x="2366" y="867"/>
                    <a:pt x="2363" y="868"/>
                  </a:cubicBezTo>
                  <a:cubicBezTo>
                    <a:pt x="2334" y="874"/>
                    <a:pt x="2305" y="879"/>
                    <a:pt x="2275" y="880"/>
                  </a:cubicBezTo>
                  <a:cubicBezTo>
                    <a:pt x="2274" y="880"/>
                    <a:pt x="2274" y="880"/>
                    <a:pt x="2274" y="880"/>
                  </a:cubicBezTo>
                  <a:close/>
                  <a:moveTo>
                    <a:pt x="598" y="875"/>
                  </a:moveTo>
                  <a:cubicBezTo>
                    <a:pt x="594" y="875"/>
                    <a:pt x="591" y="872"/>
                    <a:pt x="590" y="868"/>
                  </a:cubicBezTo>
                  <a:cubicBezTo>
                    <a:pt x="590" y="865"/>
                    <a:pt x="590" y="863"/>
                    <a:pt x="592" y="861"/>
                  </a:cubicBezTo>
                  <a:cubicBezTo>
                    <a:pt x="593" y="859"/>
                    <a:pt x="595" y="858"/>
                    <a:pt x="597" y="858"/>
                  </a:cubicBezTo>
                  <a:cubicBezTo>
                    <a:pt x="602" y="857"/>
                    <a:pt x="606" y="860"/>
                    <a:pt x="607" y="865"/>
                  </a:cubicBezTo>
                  <a:cubicBezTo>
                    <a:pt x="607" y="867"/>
                    <a:pt x="607" y="869"/>
                    <a:pt x="605" y="871"/>
                  </a:cubicBezTo>
                  <a:cubicBezTo>
                    <a:pt x="604" y="873"/>
                    <a:pt x="602" y="874"/>
                    <a:pt x="600" y="875"/>
                  </a:cubicBezTo>
                  <a:cubicBezTo>
                    <a:pt x="599" y="875"/>
                    <a:pt x="599" y="875"/>
                    <a:pt x="598" y="875"/>
                  </a:cubicBezTo>
                  <a:close/>
                  <a:moveTo>
                    <a:pt x="626" y="869"/>
                  </a:moveTo>
                  <a:cubicBezTo>
                    <a:pt x="622" y="869"/>
                    <a:pt x="619" y="867"/>
                    <a:pt x="618" y="863"/>
                  </a:cubicBezTo>
                  <a:cubicBezTo>
                    <a:pt x="617" y="858"/>
                    <a:pt x="620" y="854"/>
                    <a:pt x="625" y="853"/>
                  </a:cubicBezTo>
                  <a:cubicBezTo>
                    <a:pt x="628" y="852"/>
                    <a:pt x="631" y="851"/>
                    <a:pt x="635" y="850"/>
                  </a:cubicBezTo>
                  <a:cubicBezTo>
                    <a:pt x="663" y="844"/>
                    <a:pt x="690" y="835"/>
                    <a:pt x="715" y="825"/>
                  </a:cubicBezTo>
                  <a:cubicBezTo>
                    <a:pt x="722" y="822"/>
                    <a:pt x="729" y="819"/>
                    <a:pt x="736" y="816"/>
                  </a:cubicBezTo>
                  <a:cubicBezTo>
                    <a:pt x="763" y="803"/>
                    <a:pt x="788" y="788"/>
                    <a:pt x="812" y="771"/>
                  </a:cubicBezTo>
                  <a:cubicBezTo>
                    <a:pt x="816" y="769"/>
                    <a:pt x="821" y="770"/>
                    <a:pt x="824" y="773"/>
                  </a:cubicBezTo>
                  <a:cubicBezTo>
                    <a:pt x="827" y="777"/>
                    <a:pt x="826" y="783"/>
                    <a:pt x="822" y="785"/>
                  </a:cubicBezTo>
                  <a:cubicBezTo>
                    <a:pt x="798" y="803"/>
                    <a:pt x="771" y="818"/>
                    <a:pt x="744" y="831"/>
                  </a:cubicBezTo>
                  <a:cubicBezTo>
                    <a:pt x="736" y="834"/>
                    <a:pt x="729" y="838"/>
                    <a:pt x="721" y="841"/>
                  </a:cubicBezTo>
                  <a:cubicBezTo>
                    <a:pt x="695" y="851"/>
                    <a:pt x="667" y="860"/>
                    <a:pt x="639" y="867"/>
                  </a:cubicBezTo>
                  <a:cubicBezTo>
                    <a:pt x="635" y="868"/>
                    <a:pt x="632" y="869"/>
                    <a:pt x="628" y="869"/>
                  </a:cubicBezTo>
                  <a:cubicBezTo>
                    <a:pt x="627" y="869"/>
                    <a:pt x="627" y="869"/>
                    <a:pt x="626" y="869"/>
                  </a:cubicBezTo>
                  <a:close/>
                  <a:moveTo>
                    <a:pt x="336" y="853"/>
                  </a:moveTo>
                  <a:cubicBezTo>
                    <a:pt x="335" y="853"/>
                    <a:pt x="334" y="852"/>
                    <a:pt x="333" y="852"/>
                  </a:cubicBezTo>
                  <a:cubicBezTo>
                    <a:pt x="333" y="852"/>
                    <a:pt x="333" y="852"/>
                    <a:pt x="333" y="852"/>
                  </a:cubicBezTo>
                  <a:cubicBezTo>
                    <a:pt x="331" y="851"/>
                    <a:pt x="329" y="850"/>
                    <a:pt x="329" y="848"/>
                  </a:cubicBezTo>
                  <a:cubicBezTo>
                    <a:pt x="328" y="846"/>
                    <a:pt x="327" y="844"/>
                    <a:pt x="328" y="841"/>
                  </a:cubicBezTo>
                  <a:cubicBezTo>
                    <a:pt x="330" y="837"/>
                    <a:pt x="334" y="835"/>
                    <a:pt x="339" y="836"/>
                  </a:cubicBezTo>
                  <a:cubicBezTo>
                    <a:pt x="339" y="836"/>
                    <a:pt x="339" y="836"/>
                    <a:pt x="339" y="836"/>
                  </a:cubicBezTo>
                  <a:cubicBezTo>
                    <a:pt x="339" y="836"/>
                    <a:pt x="339" y="836"/>
                    <a:pt x="339" y="836"/>
                  </a:cubicBezTo>
                  <a:cubicBezTo>
                    <a:pt x="341" y="837"/>
                    <a:pt x="343" y="838"/>
                    <a:pt x="344" y="840"/>
                  </a:cubicBezTo>
                  <a:cubicBezTo>
                    <a:pt x="345" y="842"/>
                    <a:pt x="345" y="845"/>
                    <a:pt x="344" y="847"/>
                  </a:cubicBezTo>
                  <a:cubicBezTo>
                    <a:pt x="343" y="850"/>
                    <a:pt x="340" y="853"/>
                    <a:pt x="336" y="853"/>
                  </a:cubicBezTo>
                  <a:close/>
                  <a:moveTo>
                    <a:pt x="310" y="843"/>
                  </a:moveTo>
                  <a:cubicBezTo>
                    <a:pt x="309" y="843"/>
                    <a:pt x="307" y="843"/>
                    <a:pt x="306" y="842"/>
                  </a:cubicBezTo>
                  <a:cubicBezTo>
                    <a:pt x="271" y="828"/>
                    <a:pt x="237" y="810"/>
                    <a:pt x="205" y="788"/>
                  </a:cubicBezTo>
                  <a:cubicBezTo>
                    <a:pt x="179" y="769"/>
                    <a:pt x="154" y="747"/>
                    <a:pt x="131" y="724"/>
                  </a:cubicBezTo>
                  <a:cubicBezTo>
                    <a:pt x="128" y="720"/>
                    <a:pt x="128" y="715"/>
                    <a:pt x="132" y="712"/>
                  </a:cubicBezTo>
                  <a:cubicBezTo>
                    <a:pt x="135" y="709"/>
                    <a:pt x="141" y="709"/>
                    <a:pt x="144" y="712"/>
                  </a:cubicBezTo>
                  <a:cubicBezTo>
                    <a:pt x="165" y="735"/>
                    <a:pt x="189" y="756"/>
                    <a:pt x="215" y="774"/>
                  </a:cubicBezTo>
                  <a:cubicBezTo>
                    <a:pt x="246" y="795"/>
                    <a:pt x="278" y="813"/>
                    <a:pt x="313" y="826"/>
                  </a:cubicBezTo>
                  <a:cubicBezTo>
                    <a:pt x="315" y="827"/>
                    <a:pt x="317" y="829"/>
                    <a:pt x="317" y="831"/>
                  </a:cubicBezTo>
                  <a:cubicBezTo>
                    <a:pt x="318" y="833"/>
                    <a:pt x="318" y="835"/>
                    <a:pt x="317" y="837"/>
                  </a:cubicBezTo>
                  <a:cubicBezTo>
                    <a:pt x="316" y="841"/>
                    <a:pt x="313" y="843"/>
                    <a:pt x="310" y="843"/>
                  </a:cubicBezTo>
                  <a:close/>
                  <a:moveTo>
                    <a:pt x="1990" y="821"/>
                  </a:moveTo>
                  <a:cubicBezTo>
                    <a:pt x="1988" y="821"/>
                    <a:pt x="1987" y="820"/>
                    <a:pt x="1986" y="820"/>
                  </a:cubicBezTo>
                  <a:cubicBezTo>
                    <a:pt x="1984" y="819"/>
                    <a:pt x="1982" y="817"/>
                    <a:pt x="1982" y="815"/>
                  </a:cubicBezTo>
                  <a:cubicBezTo>
                    <a:pt x="1981" y="813"/>
                    <a:pt x="1981" y="810"/>
                    <a:pt x="1982" y="808"/>
                  </a:cubicBezTo>
                  <a:cubicBezTo>
                    <a:pt x="1984" y="804"/>
                    <a:pt x="1990" y="803"/>
                    <a:pt x="1994" y="805"/>
                  </a:cubicBezTo>
                  <a:cubicBezTo>
                    <a:pt x="1996" y="806"/>
                    <a:pt x="1997" y="808"/>
                    <a:pt x="1998" y="810"/>
                  </a:cubicBezTo>
                  <a:cubicBezTo>
                    <a:pt x="1999" y="812"/>
                    <a:pt x="1998" y="814"/>
                    <a:pt x="1997" y="816"/>
                  </a:cubicBezTo>
                  <a:cubicBezTo>
                    <a:pt x="1996" y="819"/>
                    <a:pt x="1993" y="821"/>
                    <a:pt x="1990" y="821"/>
                  </a:cubicBezTo>
                  <a:close/>
                  <a:moveTo>
                    <a:pt x="2500" y="815"/>
                  </a:moveTo>
                  <a:cubicBezTo>
                    <a:pt x="2497" y="815"/>
                    <a:pt x="2495" y="813"/>
                    <a:pt x="2493" y="811"/>
                  </a:cubicBezTo>
                  <a:cubicBezTo>
                    <a:pt x="2492" y="809"/>
                    <a:pt x="2492" y="806"/>
                    <a:pt x="2492" y="804"/>
                  </a:cubicBezTo>
                  <a:cubicBezTo>
                    <a:pt x="2493" y="802"/>
                    <a:pt x="2494" y="800"/>
                    <a:pt x="2496" y="799"/>
                  </a:cubicBezTo>
                  <a:cubicBezTo>
                    <a:pt x="2497" y="799"/>
                    <a:pt x="2497" y="799"/>
                    <a:pt x="2497" y="799"/>
                  </a:cubicBezTo>
                  <a:cubicBezTo>
                    <a:pt x="2497" y="799"/>
                    <a:pt x="2497" y="799"/>
                    <a:pt x="2497" y="799"/>
                  </a:cubicBezTo>
                  <a:cubicBezTo>
                    <a:pt x="2501" y="797"/>
                    <a:pt x="2506" y="799"/>
                    <a:pt x="2508" y="802"/>
                  </a:cubicBezTo>
                  <a:cubicBezTo>
                    <a:pt x="2510" y="806"/>
                    <a:pt x="2509" y="812"/>
                    <a:pt x="2505" y="814"/>
                  </a:cubicBezTo>
                  <a:cubicBezTo>
                    <a:pt x="2505" y="814"/>
                    <a:pt x="2505" y="814"/>
                    <a:pt x="2505" y="814"/>
                  </a:cubicBezTo>
                  <a:cubicBezTo>
                    <a:pt x="2503" y="815"/>
                    <a:pt x="2502" y="815"/>
                    <a:pt x="2500" y="815"/>
                  </a:cubicBezTo>
                  <a:close/>
                  <a:moveTo>
                    <a:pt x="1965" y="807"/>
                  </a:moveTo>
                  <a:cubicBezTo>
                    <a:pt x="1964" y="807"/>
                    <a:pt x="1962" y="806"/>
                    <a:pt x="1961" y="805"/>
                  </a:cubicBezTo>
                  <a:cubicBezTo>
                    <a:pt x="1953" y="801"/>
                    <a:pt x="1945" y="796"/>
                    <a:pt x="1938" y="791"/>
                  </a:cubicBezTo>
                  <a:cubicBezTo>
                    <a:pt x="1913" y="774"/>
                    <a:pt x="1891" y="755"/>
                    <a:pt x="1870" y="735"/>
                  </a:cubicBezTo>
                  <a:cubicBezTo>
                    <a:pt x="1864" y="729"/>
                    <a:pt x="1858" y="723"/>
                    <a:pt x="1853" y="717"/>
                  </a:cubicBezTo>
                  <a:cubicBezTo>
                    <a:pt x="1837" y="699"/>
                    <a:pt x="1822" y="679"/>
                    <a:pt x="1809" y="659"/>
                  </a:cubicBezTo>
                  <a:cubicBezTo>
                    <a:pt x="1807" y="657"/>
                    <a:pt x="1807" y="655"/>
                    <a:pt x="1807" y="653"/>
                  </a:cubicBezTo>
                  <a:cubicBezTo>
                    <a:pt x="1808" y="650"/>
                    <a:pt x="1809" y="648"/>
                    <a:pt x="1811" y="647"/>
                  </a:cubicBezTo>
                  <a:cubicBezTo>
                    <a:pt x="1815" y="645"/>
                    <a:pt x="1820" y="646"/>
                    <a:pt x="1823" y="650"/>
                  </a:cubicBezTo>
                  <a:cubicBezTo>
                    <a:pt x="1836" y="669"/>
                    <a:pt x="1850" y="688"/>
                    <a:pt x="1865" y="705"/>
                  </a:cubicBezTo>
                  <a:cubicBezTo>
                    <a:pt x="1871" y="711"/>
                    <a:pt x="1876" y="717"/>
                    <a:pt x="1882" y="723"/>
                  </a:cubicBezTo>
                  <a:cubicBezTo>
                    <a:pt x="1902" y="742"/>
                    <a:pt x="1924" y="761"/>
                    <a:pt x="1948" y="777"/>
                  </a:cubicBezTo>
                  <a:cubicBezTo>
                    <a:pt x="1955" y="782"/>
                    <a:pt x="1962" y="787"/>
                    <a:pt x="1970" y="791"/>
                  </a:cubicBezTo>
                  <a:cubicBezTo>
                    <a:pt x="1971" y="792"/>
                    <a:pt x="1973" y="794"/>
                    <a:pt x="1973" y="796"/>
                  </a:cubicBezTo>
                  <a:cubicBezTo>
                    <a:pt x="1974" y="798"/>
                    <a:pt x="1974" y="801"/>
                    <a:pt x="1972" y="803"/>
                  </a:cubicBezTo>
                  <a:cubicBezTo>
                    <a:pt x="1971" y="805"/>
                    <a:pt x="1968" y="807"/>
                    <a:pt x="1965" y="807"/>
                  </a:cubicBezTo>
                  <a:close/>
                  <a:moveTo>
                    <a:pt x="2525" y="801"/>
                  </a:moveTo>
                  <a:cubicBezTo>
                    <a:pt x="2522" y="801"/>
                    <a:pt x="2519" y="799"/>
                    <a:pt x="2518" y="797"/>
                  </a:cubicBezTo>
                  <a:cubicBezTo>
                    <a:pt x="2516" y="795"/>
                    <a:pt x="2516" y="792"/>
                    <a:pt x="2516" y="790"/>
                  </a:cubicBezTo>
                  <a:cubicBezTo>
                    <a:pt x="2517" y="788"/>
                    <a:pt x="2518" y="786"/>
                    <a:pt x="2520" y="785"/>
                  </a:cubicBezTo>
                  <a:cubicBezTo>
                    <a:pt x="2532" y="778"/>
                    <a:pt x="2543" y="770"/>
                    <a:pt x="2554" y="761"/>
                  </a:cubicBezTo>
                  <a:cubicBezTo>
                    <a:pt x="2554" y="761"/>
                    <a:pt x="2554" y="761"/>
                    <a:pt x="2554" y="761"/>
                  </a:cubicBezTo>
                  <a:cubicBezTo>
                    <a:pt x="2568" y="751"/>
                    <a:pt x="2581" y="739"/>
                    <a:pt x="2594" y="727"/>
                  </a:cubicBezTo>
                  <a:cubicBezTo>
                    <a:pt x="2621" y="701"/>
                    <a:pt x="2644" y="672"/>
                    <a:pt x="2663" y="640"/>
                  </a:cubicBezTo>
                  <a:cubicBezTo>
                    <a:pt x="2666" y="636"/>
                    <a:pt x="2671" y="635"/>
                    <a:pt x="2675" y="637"/>
                  </a:cubicBezTo>
                  <a:cubicBezTo>
                    <a:pt x="2679" y="640"/>
                    <a:pt x="2680" y="645"/>
                    <a:pt x="2678" y="649"/>
                  </a:cubicBezTo>
                  <a:cubicBezTo>
                    <a:pt x="2658" y="682"/>
                    <a:pt x="2633" y="712"/>
                    <a:pt x="2606" y="739"/>
                  </a:cubicBezTo>
                  <a:cubicBezTo>
                    <a:pt x="2606" y="739"/>
                    <a:pt x="2606" y="739"/>
                    <a:pt x="2606" y="739"/>
                  </a:cubicBezTo>
                  <a:cubicBezTo>
                    <a:pt x="2593" y="752"/>
                    <a:pt x="2579" y="764"/>
                    <a:pt x="2564" y="775"/>
                  </a:cubicBezTo>
                  <a:cubicBezTo>
                    <a:pt x="2564" y="775"/>
                    <a:pt x="2564" y="775"/>
                    <a:pt x="2564" y="775"/>
                  </a:cubicBezTo>
                  <a:cubicBezTo>
                    <a:pt x="2553" y="783"/>
                    <a:pt x="2541" y="792"/>
                    <a:pt x="2529" y="799"/>
                  </a:cubicBezTo>
                  <a:cubicBezTo>
                    <a:pt x="2528" y="800"/>
                    <a:pt x="2526" y="801"/>
                    <a:pt x="2525" y="801"/>
                  </a:cubicBezTo>
                  <a:close/>
                  <a:moveTo>
                    <a:pt x="840" y="770"/>
                  </a:moveTo>
                  <a:cubicBezTo>
                    <a:pt x="837" y="770"/>
                    <a:pt x="835" y="769"/>
                    <a:pt x="833" y="767"/>
                  </a:cubicBezTo>
                  <a:cubicBezTo>
                    <a:pt x="830" y="763"/>
                    <a:pt x="831" y="758"/>
                    <a:pt x="834" y="755"/>
                  </a:cubicBezTo>
                  <a:cubicBezTo>
                    <a:pt x="838" y="752"/>
                    <a:pt x="843" y="753"/>
                    <a:pt x="846" y="756"/>
                  </a:cubicBezTo>
                  <a:cubicBezTo>
                    <a:pt x="848" y="758"/>
                    <a:pt x="848" y="760"/>
                    <a:pt x="848" y="762"/>
                  </a:cubicBezTo>
                  <a:cubicBezTo>
                    <a:pt x="848" y="765"/>
                    <a:pt x="847" y="767"/>
                    <a:pt x="845" y="768"/>
                  </a:cubicBezTo>
                  <a:cubicBezTo>
                    <a:pt x="843" y="769"/>
                    <a:pt x="842" y="770"/>
                    <a:pt x="840" y="770"/>
                  </a:cubicBezTo>
                  <a:close/>
                  <a:moveTo>
                    <a:pt x="861" y="751"/>
                  </a:moveTo>
                  <a:cubicBezTo>
                    <a:pt x="859" y="751"/>
                    <a:pt x="856" y="750"/>
                    <a:pt x="855" y="749"/>
                  </a:cubicBezTo>
                  <a:cubicBezTo>
                    <a:pt x="853" y="747"/>
                    <a:pt x="852" y="745"/>
                    <a:pt x="853" y="743"/>
                  </a:cubicBezTo>
                  <a:cubicBezTo>
                    <a:pt x="853" y="740"/>
                    <a:pt x="854" y="738"/>
                    <a:pt x="855" y="737"/>
                  </a:cubicBezTo>
                  <a:cubicBezTo>
                    <a:pt x="874" y="720"/>
                    <a:pt x="891" y="701"/>
                    <a:pt x="906" y="682"/>
                  </a:cubicBezTo>
                  <a:cubicBezTo>
                    <a:pt x="910" y="677"/>
                    <a:pt x="914" y="671"/>
                    <a:pt x="918" y="666"/>
                  </a:cubicBezTo>
                  <a:cubicBezTo>
                    <a:pt x="935" y="642"/>
                    <a:pt x="951" y="615"/>
                    <a:pt x="963" y="588"/>
                  </a:cubicBezTo>
                  <a:cubicBezTo>
                    <a:pt x="966" y="582"/>
                    <a:pt x="969" y="575"/>
                    <a:pt x="971" y="569"/>
                  </a:cubicBezTo>
                  <a:cubicBezTo>
                    <a:pt x="971" y="568"/>
                    <a:pt x="971" y="568"/>
                    <a:pt x="971" y="568"/>
                  </a:cubicBezTo>
                  <a:cubicBezTo>
                    <a:pt x="971" y="568"/>
                    <a:pt x="971" y="568"/>
                    <a:pt x="971" y="568"/>
                  </a:cubicBezTo>
                  <a:cubicBezTo>
                    <a:pt x="973" y="564"/>
                    <a:pt x="978" y="563"/>
                    <a:pt x="982" y="564"/>
                  </a:cubicBezTo>
                  <a:cubicBezTo>
                    <a:pt x="986" y="566"/>
                    <a:pt x="989" y="571"/>
                    <a:pt x="987" y="575"/>
                  </a:cubicBezTo>
                  <a:cubicBezTo>
                    <a:pt x="984" y="582"/>
                    <a:pt x="981" y="588"/>
                    <a:pt x="979" y="595"/>
                  </a:cubicBezTo>
                  <a:cubicBezTo>
                    <a:pt x="966" y="623"/>
                    <a:pt x="950" y="651"/>
                    <a:pt x="932" y="676"/>
                  </a:cubicBezTo>
                  <a:cubicBezTo>
                    <a:pt x="932" y="676"/>
                    <a:pt x="932" y="676"/>
                    <a:pt x="932" y="676"/>
                  </a:cubicBezTo>
                  <a:cubicBezTo>
                    <a:pt x="928" y="682"/>
                    <a:pt x="924" y="687"/>
                    <a:pt x="920" y="692"/>
                  </a:cubicBezTo>
                  <a:cubicBezTo>
                    <a:pt x="904" y="713"/>
                    <a:pt x="886" y="732"/>
                    <a:pt x="867" y="749"/>
                  </a:cubicBezTo>
                  <a:cubicBezTo>
                    <a:pt x="865" y="751"/>
                    <a:pt x="863" y="751"/>
                    <a:pt x="861" y="751"/>
                  </a:cubicBezTo>
                  <a:close/>
                  <a:moveTo>
                    <a:pt x="119" y="705"/>
                  </a:moveTo>
                  <a:cubicBezTo>
                    <a:pt x="116" y="705"/>
                    <a:pt x="114" y="704"/>
                    <a:pt x="112" y="702"/>
                  </a:cubicBezTo>
                  <a:cubicBezTo>
                    <a:pt x="109" y="699"/>
                    <a:pt x="110" y="693"/>
                    <a:pt x="113" y="690"/>
                  </a:cubicBezTo>
                  <a:cubicBezTo>
                    <a:pt x="117" y="687"/>
                    <a:pt x="123" y="688"/>
                    <a:pt x="125" y="691"/>
                  </a:cubicBezTo>
                  <a:cubicBezTo>
                    <a:pt x="128" y="695"/>
                    <a:pt x="128" y="700"/>
                    <a:pt x="124" y="703"/>
                  </a:cubicBezTo>
                  <a:cubicBezTo>
                    <a:pt x="123" y="705"/>
                    <a:pt x="121" y="705"/>
                    <a:pt x="119" y="705"/>
                  </a:cubicBezTo>
                  <a:close/>
                  <a:moveTo>
                    <a:pt x="3464" y="693"/>
                  </a:moveTo>
                  <a:cubicBezTo>
                    <a:pt x="3459" y="693"/>
                    <a:pt x="3456" y="689"/>
                    <a:pt x="3456" y="685"/>
                  </a:cubicBezTo>
                  <a:cubicBezTo>
                    <a:pt x="3456" y="588"/>
                    <a:pt x="3456" y="588"/>
                    <a:pt x="3456" y="588"/>
                  </a:cubicBezTo>
                  <a:cubicBezTo>
                    <a:pt x="3456" y="584"/>
                    <a:pt x="3459" y="580"/>
                    <a:pt x="3464" y="580"/>
                  </a:cubicBezTo>
                  <a:cubicBezTo>
                    <a:pt x="3469" y="580"/>
                    <a:pt x="3472" y="584"/>
                    <a:pt x="3472" y="588"/>
                  </a:cubicBezTo>
                  <a:cubicBezTo>
                    <a:pt x="3472" y="685"/>
                    <a:pt x="3472" y="685"/>
                    <a:pt x="3472" y="685"/>
                  </a:cubicBezTo>
                  <a:cubicBezTo>
                    <a:pt x="3472" y="689"/>
                    <a:pt x="3469" y="693"/>
                    <a:pt x="3464" y="693"/>
                  </a:cubicBezTo>
                  <a:close/>
                  <a:moveTo>
                    <a:pt x="102" y="683"/>
                  </a:moveTo>
                  <a:cubicBezTo>
                    <a:pt x="99" y="683"/>
                    <a:pt x="96" y="682"/>
                    <a:pt x="95" y="679"/>
                  </a:cubicBezTo>
                  <a:cubicBezTo>
                    <a:pt x="83" y="663"/>
                    <a:pt x="72" y="645"/>
                    <a:pt x="62" y="627"/>
                  </a:cubicBezTo>
                  <a:cubicBezTo>
                    <a:pt x="53" y="612"/>
                    <a:pt x="46" y="596"/>
                    <a:pt x="39" y="579"/>
                  </a:cubicBezTo>
                  <a:cubicBezTo>
                    <a:pt x="31" y="561"/>
                    <a:pt x="25" y="542"/>
                    <a:pt x="20" y="523"/>
                  </a:cubicBezTo>
                  <a:cubicBezTo>
                    <a:pt x="16" y="511"/>
                    <a:pt x="13" y="498"/>
                    <a:pt x="11" y="485"/>
                  </a:cubicBezTo>
                  <a:cubicBezTo>
                    <a:pt x="10" y="481"/>
                    <a:pt x="13" y="476"/>
                    <a:pt x="17" y="475"/>
                  </a:cubicBezTo>
                  <a:cubicBezTo>
                    <a:pt x="22" y="475"/>
                    <a:pt x="27" y="478"/>
                    <a:pt x="27" y="482"/>
                  </a:cubicBezTo>
                  <a:cubicBezTo>
                    <a:pt x="30" y="494"/>
                    <a:pt x="33" y="506"/>
                    <a:pt x="36" y="518"/>
                  </a:cubicBezTo>
                  <a:cubicBezTo>
                    <a:pt x="41" y="537"/>
                    <a:pt x="47" y="555"/>
                    <a:pt x="55" y="573"/>
                  </a:cubicBezTo>
                  <a:cubicBezTo>
                    <a:pt x="61" y="589"/>
                    <a:pt x="68" y="604"/>
                    <a:pt x="77" y="619"/>
                  </a:cubicBezTo>
                  <a:cubicBezTo>
                    <a:pt x="86" y="637"/>
                    <a:pt x="97" y="654"/>
                    <a:pt x="108" y="669"/>
                  </a:cubicBezTo>
                  <a:cubicBezTo>
                    <a:pt x="111" y="673"/>
                    <a:pt x="110" y="679"/>
                    <a:pt x="107" y="681"/>
                  </a:cubicBezTo>
                  <a:cubicBezTo>
                    <a:pt x="105" y="682"/>
                    <a:pt x="103" y="683"/>
                    <a:pt x="102" y="683"/>
                  </a:cubicBezTo>
                  <a:close/>
                  <a:moveTo>
                    <a:pt x="1801" y="639"/>
                  </a:moveTo>
                  <a:cubicBezTo>
                    <a:pt x="1798" y="639"/>
                    <a:pt x="1795" y="637"/>
                    <a:pt x="1794" y="634"/>
                  </a:cubicBezTo>
                  <a:cubicBezTo>
                    <a:pt x="1794" y="634"/>
                    <a:pt x="1794" y="634"/>
                    <a:pt x="1794" y="634"/>
                  </a:cubicBezTo>
                  <a:cubicBezTo>
                    <a:pt x="1791" y="630"/>
                    <a:pt x="1793" y="625"/>
                    <a:pt x="1797" y="623"/>
                  </a:cubicBezTo>
                  <a:cubicBezTo>
                    <a:pt x="1801" y="621"/>
                    <a:pt x="1806" y="622"/>
                    <a:pt x="1808" y="626"/>
                  </a:cubicBezTo>
                  <a:cubicBezTo>
                    <a:pt x="1811" y="630"/>
                    <a:pt x="1809" y="635"/>
                    <a:pt x="1805" y="637"/>
                  </a:cubicBezTo>
                  <a:cubicBezTo>
                    <a:pt x="1804" y="638"/>
                    <a:pt x="1802" y="639"/>
                    <a:pt x="1801" y="639"/>
                  </a:cubicBezTo>
                  <a:close/>
                  <a:moveTo>
                    <a:pt x="2685" y="628"/>
                  </a:moveTo>
                  <a:cubicBezTo>
                    <a:pt x="2683" y="628"/>
                    <a:pt x="2682" y="628"/>
                    <a:pt x="2681" y="627"/>
                  </a:cubicBezTo>
                  <a:cubicBezTo>
                    <a:pt x="2679" y="626"/>
                    <a:pt x="2677" y="625"/>
                    <a:pt x="2677" y="622"/>
                  </a:cubicBezTo>
                  <a:cubicBezTo>
                    <a:pt x="2676" y="620"/>
                    <a:pt x="2676" y="618"/>
                    <a:pt x="2677" y="616"/>
                  </a:cubicBezTo>
                  <a:cubicBezTo>
                    <a:pt x="2679" y="612"/>
                    <a:pt x="2685" y="610"/>
                    <a:pt x="2689" y="612"/>
                  </a:cubicBezTo>
                  <a:cubicBezTo>
                    <a:pt x="2693" y="615"/>
                    <a:pt x="2694" y="620"/>
                    <a:pt x="2692" y="624"/>
                  </a:cubicBezTo>
                  <a:cubicBezTo>
                    <a:pt x="2691" y="627"/>
                    <a:pt x="2688" y="628"/>
                    <a:pt x="2685" y="628"/>
                  </a:cubicBezTo>
                  <a:close/>
                  <a:moveTo>
                    <a:pt x="1788" y="614"/>
                  </a:moveTo>
                  <a:cubicBezTo>
                    <a:pt x="1784" y="614"/>
                    <a:pt x="1782" y="612"/>
                    <a:pt x="1780" y="609"/>
                  </a:cubicBezTo>
                  <a:cubicBezTo>
                    <a:pt x="1766" y="580"/>
                    <a:pt x="1755" y="550"/>
                    <a:pt x="1747" y="519"/>
                  </a:cubicBezTo>
                  <a:cubicBezTo>
                    <a:pt x="1745" y="513"/>
                    <a:pt x="1743" y="507"/>
                    <a:pt x="1742" y="501"/>
                  </a:cubicBezTo>
                  <a:cubicBezTo>
                    <a:pt x="1735" y="472"/>
                    <a:pt x="1731" y="441"/>
                    <a:pt x="1729" y="410"/>
                  </a:cubicBezTo>
                  <a:cubicBezTo>
                    <a:pt x="1729" y="408"/>
                    <a:pt x="1729" y="406"/>
                    <a:pt x="1729" y="404"/>
                  </a:cubicBezTo>
                  <a:cubicBezTo>
                    <a:pt x="1728" y="399"/>
                    <a:pt x="1732" y="395"/>
                    <a:pt x="1736" y="395"/>
                  </a:cubicBezTo>
                  <a:cubicBezTo>
                    <a:pt x="1741" y="395"/>
                    <a:pt x="1745" y="398"/>
                    <a:pt x="1745" y="403"/>
                  </a:cubicBezTo>
                  <a:cubicBezTo>
                    <a:pt x="1746" y="405"/>
                    <a:pt x="1746" y="407"/>
                    <a:pt x="1746" y="409"/>
                  </a:cubicBezTo>
                  <a:cubicBezTo>
                    <a:pt x="1746" y="409"/>
                    <a:pt x="1746" y="409"/>
                    <a:pt x="1746" y="409"/>
                  </a:cubicBezTo>
                  <a:cubicBezTo>
                    <a:pt x="1748" y="439"/>
                    <a:pt x="1752" y="469"/>
                    <a:pt x="1759" y="497"/>
                  </a:cubicBezTo>
                  <a:cubicBezTo>
                    <a:pt x="1760" y="503"/>
                    <a:pt x="1761" y="508"/>
                    <a:pt x="1763" y="514"/>
                  </a:cubicBezTo>
                  <a:cubicBezTo>
                    <a:pt x="1771" y="545"/>
                    <a:pt x="1782" y="574"/>
                    <a:pt x="1795" y="601"/>
                  </a:cubicBezTo>
                  <a:cubicBezTo>
                    <a:pt x="1797" y="606"/>
                    <a:pt x="1796" y="611"/>
                    <a:pt x="1791" y="613"/>
                  </a:cubicBezTo>
                  <a:cubicBezTo>
                    <a:pt x="1790" y="613"/>
                    <a:pt x="1789" y="614"/>
                    <a:pt x="1788" y="614"/>
                  </a:cubicBezTo>
                  <a:close/>
                  <a:moveTo>
                    <a:pt x="2697" y="603"/>
                  </a:moveTo>
                  <a:cubicBezTo>
                    <a:pt x="2696" y="603"/>
                    <a:pt x="2695" y="603"/>
                    <a:pt x="2694" y="602"/>
                  </a:cubicBezTo>
                  <a:cubicBezTo>
                    <a:pt x="2689" y="600"/>
                    <a:pt x="2688" y="595"/>
                    <a:pt x="2690" y="591"/>
                  </a:cubicBezTo>
                  <a:cubicBezTo>
                    <a:pt x="2702" y="563"/>
                    <a:pt x="2713" y="533"/>
                    <a:pt x="2720" y="502"/>
                  </a:cubicBezTo>
                  <a:cubicBezTo>
                    <a:pt x="2720" y="502"/>
                    <a:pt x="2720" y="502"/>
                    <a:pt x="2720" y="502"/>
                  </a:cubicBezTo>
                  <a:cubicBezTo>
                    <a:pt x="2721" y="497"/>
                    <a:pt x="2722" y="493"/>
                    <a:pt x="2723" y="489"/>
                  </a:cubicBezTo>
                  <a:cubicBezTo>
                    <a:pt x="2730" y="458"/>
                    <a:pt x="2734" y="425"/>
                    <a:pt x="2735" y="392"/>
                  </a:cubicBezTo>
                  <a:cubicBezTo>
                    <a:pt x="2735" y="387"/>
                    <a:pt x="2739" y="383"/>
                    <a:pt x="2744" y="383"/>
                  </a:cubicBezTo>
                  <a:cubicBezTo>
                    <a:pt x="2746" y="383"/>
                    <a:pt x="2748" y="384"/>
                    <a:pt x="2750" y="386"/>
                  </a:cubicBezTo>
                  <a:cubicBezTo>
                    <a:pt x="2751" y="388"/>
                    <a:pt x="2752" y="390"/>
                    <a:pt x="2752" y="392"/>
                  </a:cubicBezTo>
                  <a:cubicBezTo>
                    <a:pt x="2751" y="427"/>
                    <a:pt x="2747" y="460"/>
                    <a:pt x="2740" y="492"/>
                  </a:cubicBezTo>
                  <a:cubicBezTo>
                    <a:pt x="2739" y="497"/>
                    <a:pt x="2738" y="502"/>
                    <a:pt x="2737" y="506"/>
                  </a:cubicBezTo>
                  <a:cubicBezTo>
                    <a:pt x="2737" y="506"/>
                    <a:pt x="2737" y="506"/>
                    <a:pt x="2737" y="506"/>
                  </a:cubicBezTo>
                  <a:cubicBezTo>
                    <a:pt x="2729" y="538"/>
                    <a:pt x="2718" y="569"/>
                    <a:pt x="2705" y="598"/>
                  </a:cubicBezTo>
                  <a:cubicBezTo>
                    <a:pt x="2704" y="601"/>
                    <a:pt x="2701" y="603"/>
                    <a:pt x="2697" y="603"/>
                  </a:cubicBezTo>
                  <a:close/>
                  <a:moveTo>
                    <a:pt x="3464" y="569"/>
                  </a:moveTo>
                  <a:cubicBezTo>
                    <a:pt x="3459" y="569"/>
                    <a:pt x="3456" y="565"/>
                    <a:pt x="3456" y="560"/>
                  </a:cubicBezTo>
                  <a:cubicBezTo>
                    <a:pt x="3456" y="555"/>
                    <a:pt x="3459" y="552"/>
                    <a:pt x="3464" y="552"/>
                  </a:cubicBezTo>
                  <a:cubicBezTo>
                    <a:pt x="3469" y="552"/>
                    <a:pt x="3472" y="555"/>
                    <a:pt x="3472" y="560"/>
                  </a:cubicBezTo>
                  <a:cubicBezTo>
                    <a:pt x="3472" y="565"/>
                    <a:pt x="3469" y="569"/>
                    <a:pt x="3464" y="569"/>
                  </a:cubicBezTo>
                  <a:close/>
                  <a:moveTo>
                    <a:pt x="989" y="554"/>
                  </a:moveTo>
                  <a:cubicBezTo>
                    <a:pt x="988" y="554"/>
                    <a:pt x="987" y="554"/>
                    <a:pt x="986" y="554"/>
                  </a:cubicBezTo>
                  <a:cubicBezTo>
                    <a:pt x="984" y="553"/>
                    <a:pt x="982" y="551"/>
                    <a:pt x="981" y="549"/>
                  </a:cubicBezTo>
                  <a:cubicBezTo>
                    <a:pt x="980" y="547"/>
                    <a:pt x="980" y="545"/>
                    <a:pt x="981" y="543"/>
                  </a:cubicBezTo>
                  <a:cubicBezTo>
                    <a:pt x="982" y="539"/>
                    <a:pt x="987" y="536"/>
                    <a:pt x="991" y="538"/>
                  </a:cubicBezTo>
                  <a:cubicBezTo>
                    <a:pt x="996" y="539"/>
                    <a:pt x="998" y="544"/>
                    <a:pt x="997" y="548"/>
                  </a:cubicBezTo>
                  <a:cubicBezTo>
                    <a:pt x="996" y="552"/>
                    <a:pt x="992" y="554"/>
                    <a:pt x="989" y="554"/>
                  </a:cubicBezTo>
                  <a:close/>
                  <a:moveTo>
                    <a:pt x="3464" y="540"/>
                  </a:moveTo>
                  <a:cubicBezTo>
                    <a:pt x="3459" y="540"/>
                    <a:pt x="3456" y="536"/>
                    <a:pt x="3456" y="532"/>
                  </a:cubicBezTo>
                  <a:cubicBezTo>
                    <a:pt x="3455" y="366"/>
                    <a:pt x="3455" y="366"/>
                    <a:pt x="3455" y="366"/>
                  </a:cubicBezTo>
                  <a:cubicBezTo>
                    <a:pt x="3455" y="354"/>
                    <a:pt x="3455" y="354"/>
                    <a:pt x="3455" y="354"/>
                  </a:cubicBezTo>
                  <a:cubicBezTo>
                    <a:pt x="3455" y="348"/>
                    <a:pt x="3455" y="342"/>
                    <a:pt x="3454" y="337"/>
                  </a:cubicBezTo>
                  <a:cubicBezTo>
                    <a:pt x="3454" y="336"/>
                    <a:pt x="3454" y="336"/>
                    <a:pt x="3454" y="336"/>
                  </a:cubicBezTo>
                  <a:cubicBezTo>
                    <a:pt x="3454" y="334"/>
                    <a:pt x="3454" y="332"/>
                    <a:pt x="3454" y="330"/>
                  </a:cubicBezTo>
                  <a:cubicBezTo>
                    <a:pt x="3454" y="328"/>
                    <a:pt x="3453" y="325"/>
                    <a:pt x="3453" y="323"/>
                  </a:cubicBezTo>
                  <a:cubicBezTo>
                    <a:pt x="3453" y="321"/>
                    <a:pt x="3454" y="319"/>
                    <a:pt x="3455" y="317"/>
                  </a:cubicBezTo>
                  <a:cubicBezTo>
                    <a:pt x="3457" y="315"/>
                    <a:pt x="3459" y="314"/>
                    <a:pt x="3461" y="314"/>
                  </a:cubicBezTo>
                  <a:cubicBezTo>
                    <a:pt x="3466" y="314"/>
                    <a:pt x="3470" y="317"/>
                    <a:pt x="3470" y="322"/>
                  </a:cubicBezTo>
                  <a:cubicBezTo>
                    <a:pt x="3470" y="324"/>
                    <a:pt x="3471" y="327"/>
                    <a:pt x="3471" y="329"/>
                  </a:cubicBezTo>
                  <a:cubicBezTo>
                    <a:pt x="3471" y="331"/>
                    <a:pt x="3471" y="333"/>
                    <a:pt x="3471" y="335"/>
                  </a:cubicBezTo>
                  <a:cubicBezTo>
                    <a:pt x="3471" y="335"/>
                    <a:pt x="3471" y="335"/>
                    <a:pt x="3471" y="335"/>
                  </a:cubicBezTo>
                  <a:cubicBezTo>
                    <a:pt x="3472" y="341"/>
                    <a:pt x="3472" y="348"/>
                    <a:pt x="3472" y="354"/>
                  </a:cubicBezTo>
                  <a:cubicBezTo>
                    <a:pt x="3472" y="366"/>
                    <a:pt x="3472" y="366"/>
                    <a:pt x="3472" y="366"/>
                  </a:cubicBezTo>
                  <a:cubicBezTo>
                    <a:pt x="3472" y="532"/>
                    <a:pt x="3472" y="532"/>
                    <a:pt x="3472" y="532"/>
                  </a:cubicBezTo>
                  <a:cubicBezTo>
                    <a:pt x="3472" y="536"/>
                    <a:pt x="3469" y="540"/>
                    <a:pt x="3464" y="540"/>
                  </a:cubicBezTo>
                  <a:close/>
                  <a:moveTo>
                    <a:pt x="997" y="527"/>
                  </a:moveTo>
                  <a:cubicBezTo>
                    <a:pt x="997" y="527"/>
                    <a:pt x="997" y="527"/>
                    <a:pt x="997" y="527"/>
                  </a:cubicBezTo>
                  <a:cubicBezTo>
                    <a:pt x="996" y="527"/>
                    <a:pt x="995" y="527"/>
                    <a:pt x="995" y="527"/>
                  </a:cubicBezTo>
                  <a:cubicBezTo>
                    <a:pt x="990" y="525"/>
                    <a:pt x="987" y="521"/>
                    <a:pt x="989" y="516"/>
                  </a:cubicBezTo>
                  <a:cubicBezTo>
                    <a:pt x="991" y="506"/>
                    <a:pt x="994" y="496"/>
                    <a:pt x="996" y="485"/>
                  </a:cubicBezTo>
                  <a:cubicBezTo>
                    <a:pt x="1000" y="465"/>
                    <a:pt x="1003" y="444"/>
                    <a:pt x="1005" y="423"/>
                  </a:cubicBezTo>
                  <a:cubicBezTo>
                    <a:pt x="1006" y="409"/>
                    <a:pt x="1007" y="394"/>
                    <a:pt x="1007" y="379"/>
                  </a:cubicBezTo>
                  <a:cubicBezTo>
                    <a:pt x="1008" y="346"/>
                    <a:pt x="1008" y="346"/>
                    <a:pt x="1008" y="346"/>
                  </a:cubicBezTo>
                  <a:cubicBezTo>
                    <a:pt x="1009" y="336"/>
                    <a:pt x="1009" y="336"/>
                    <a:pt x="1009" y="336"/>
                  </a:cubicBezTo>
                  <a:cubicBezTo>
                    <a:pt x="1009" y="334"/>
                    <a:pt x="1009" y="333"/>
                    <a:pt x="1009" y="332"/>
                  </a:cubicBezTo>
                  <a:cubicBezTo>
                    <a:pt x="1009" y="327"/>
                    <a:pt x="1010" y="321"/>
                    <a:pt x="1011" y="315"/>
                  </a:cubicBezTo>
                  <a:cubicBezTo>
                    <a:pt x="1011" y="314"/>
                    <a:pt x="1011" y="314"/>
                    <a:pt x="1011" y="314"/>
                  </a:cubicBezTo>
                  <a:cubicBezTo>
                    <a:pt x="1011" y="313"/>
                    <a:pt x="1011" y="312"/>
                    <a:pt x="1011" y="310"/>
                  </a:cubicBezTo>
                  <a:cubicBezTo>
                    <a:pt x="1011" y="310"/>
                    <a:pt x="1011" y="310"/>
                    <a:pt x="1011" y="310"/>
                  </a:cubicBezTo>
                  <a:cubicBezTo>
                    <a:pt x="1012" y="305"/>
                    <a:pt x="1016" y="302"/>
                    <a:pt x="1021" y="303"/>
                  </a:cubicBezTo>
                  <a:cubicBezTo>
                    <a:pt x="1025" y="303"/>
                    <a:pt x="1029" y="307"/>
                    <a:pt x="1028" y="312"/>
                  </a:cubicBezTo>
                  <a:cubicBezTo>
                    <a:pt x="1028" y="314"/>
                    <a:pt x="1028" y="316"/>
                    <a:pt x="1028" y="317"/>
                  </a:cubicBezTo>
                  <a:cubicBezTo>
                    <a:pt x="1027" y="317"/>
                    <a:pt x="1027" y="317"/>
                    <a:pt x="1027" y="317"/>
                  </a:cubicBezTo>
                  <a:cubicBezTo>
                    <a:pt x="1027" y="323"/>
                    <a:pt x="1026" y="328"/>
                    <a:pt x="1026" y="334"/>
                  </a:cubicBezTo>
                  <a:cubicBezTo>
                    <a:pt x="1025" y="347"/>
                    <a:pt x="1025" y="347"/>
                    <a:pt x="1025" y="347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4" y="395"/>
                    <a:pt x="1023" y="410"/>
                    <a:pt x="1022" y="425"/>
                  </a:cubicBezTo>
                  <a:cubicBezTo>
                    <a:pt x="1020" y="446"/>
                    <a:pt x="1017" y="468"/>
                    <a:pt x="1013" y="488"/>
                  </a:cubicBezTo>
                  <a:cubicBezTo>
                    <a:pt x="1010" y="499"/>
                    <a:pt x="1008" y="510"/>
                    <a:pt x="1005" y="521"/>
                  </a:cubicBezTo>
                  <a:cubicBezTo>
                    <a:pt x="1004" y="524"/>
                    <a:pt x="1001" y="527"/>
                    <a:pt x="997" y="527"/>
                  </a:cubicBezTo>
                  <a:close/>
                  <a:moveTo>
                    <a:pt x="14" y="464"/>
                  </a:moveTo>
                  <a:cubicBezTo>
                    <a:pt x="10" y="464"/>
                    <a:pt x="7" y="461"/>
                    <a:pt x="6" y="457"/>
                  </a:cubicBezTo>
                  <a:cubicBezTo>
                    <a:pt x="5" y="453"/>
                    <a:pt x="8" y="448"/>
                    <a:pt x="13" y="448"/>
                  </a:cubicBezTo>
                  <a:cubicBezTo>
                    <a:pt x="18" y="447"/>
                    <a:pt x="22" y="450"/>
                    <a:pt x="23" y="455"/>
                  </a:cubicBezTo>
                  <a:cubicBezTo>
                    <a:pt x="23" y="459"/>
                    <a:pt x="20" y="464"/>
                    <a:pt x="16" y="464"/>
                  </a:cubicBezTo>
                  <a:cubicBezTo>
                    <a:pt x="15" y="464"/>
                    <a:pt x="15" y="464"/>
                    <a:pt x="14" y="464"/>
                  </a:cubicBezTo>
                  <a:close/>
                  <a:moveTo>
                    <a:pt x="11" y="436"/>
                  </a:moveTo>
                  <a:cubicBezTo>
                    <a:pt x="7" y="436"/>
                    <a:pt x="3" y="433"/>
                    <a:pt x="2" y="429"/>
                  </a:cubicBezTo>
                  <a:cubicBezTo>
                    <a:pt x="2" y="424"/>
                    <a:pt x="2" y="419"/>
                    <a:pt x="1" y="414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398"/>
                    <a:pt x="0" y="394"/>
                    <a:pt x="0" y="391"/>
                  </a:cubicBezTo>
                  <a:cubicBezTo>
                    <a:pt x="0" y="390"/>
                    <a:pt x="0" y="389"/>
                    <a:pt x="0" y="387"/>
                  </a:cubicBezTo>
                  <a:cubicBezTo>
                    <a:pt x="0" y="385"/>
                    <a:pt x="0" y="384"/>
                    <a:pt x="0" y="382"/>
                  </a:cubicBezTo>
                  <a:cubicBezTo>
                    <a:pt x="0" y="376"/>
                    <a:pt x="0" y="370"/>
                    <a:pt x="0" y="364"/>
                  </a:cubicBezTo>
                  <a:cubicBezTo>
                    <a:pt x="0" y="363"/>
                    <a:pt x="0" y="362"/>
                    <a:pt x="0" y="36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4"/>
                    <a:pt x="3" y="210"/>
                    <a:pt x="8" y="210"/>
                  </a:cubicBezTo>
                  <a:cubicBezTo>
                    <a:pt x="13" y="210"/>
                    <a:pt x="16" y="214"/>
                    <a:pt x="16" y="219"/>
                  </a:cubicBezTo>
                  <a:cubicBezTo>
                    <a:pt x="16" y="361"/>
                    <a:pt x="16" y="361"/>
                    <a:pt x="16" y="361"/>
                  </a:cubicBezTo>
                  <a:cubicBezTo>
                    <a:pt x="16" y="362"/>
                    <a:pt x="16" y="363"/>
                    <a:pt x="16" y="364"/>
                  </a:cubicBezTo>
                  <a:cubicBezTo>
                    <a:pt x="16" y="369"/>
                    <a:pt x="17" y="375"/>
                    <a:pt x="17" y="381"/>
                  </a:cubicBezTo>
                  <a:cubicBezTo>
                    <a:pt x="17" y="383"/>
                    <a:pt x="17" y="385"/>
                    <a:pt x="17" y="387"/>
                  </a:cubicBezTo>
                  <a:cubicBezTo>
                    <a:pt x="17" y="388"/>
                    <a:pt x="17" y="390"/>
                    <a:pt x="17" y="391"/>
                  </a:cubicBezTo>
                  <a:cubicBezTo>
                    <a:pt x="17" y="394"/>
                    <a:pt x="17" y="397"/>
                    <a:pt x="17" y="400"/>
                  </a:cubicBezTo>
                  <a:cubicBezTo>
                    <a:pt x="18" y="413"/>
                    <a:pt x="18" y="413"/>
                    <a:pt x="18" y="413"/>
                  </a:cubicBezTo>
                  <a:cubicBezTo>
                    <a:pt x="19" y="418"/>
                    <a:pt x="19" y="422"/>
                    <a:pt x="19" y="427"/>
                  </a:cubicBezTo>
                  <a:cubicBezTo>
                    <a:pt x="20" y="429"/>
                    <a:pt x="19" y="432"/>
                    <a:pt x="17" y="433"/>
                  </a:cubicBezTo>
                  <a:cubicBezTo>
                    <a:pt x="16" y="435"/>
                    <a:pt x="14" y="436"/>
                    <a:pt x="12" y="436"/>
                  </a:cubicBezTo>
                  <a:cubicBezTo>
                    <a:pt x="11" y="436"/>
                    <a:pt x="11" y="436"/>
                    <a:pt x="11" y="436"/>
                  </a:cubicBezTo>
                  <a:close/>
                  <a:moveTo>
                    <a:pt x="1736" y="384"/>
                  </a:moveTo>
                  <a:cubicBezTo>
                    <a:pt x="1731" y="384"/>
                    <a:pt x="1728" y="380"/>
                    <a:pt x="1728" y="375"/>
                  </a:cubicBezTo>
                  <a:cubicBezTo>
                    <a:pt x="1728" y="371"/>
                    <a:pt x="1731" y="367"/>
                    <a:pt x="1736" y="367"/>
                  </a:cubicBezTo>
                  <a:cubicBezTo>
                    <a:pt x="1736" y="367"/>
                    <a:pt x="1736" y="367"/>
                    <a:pt x="1736" y="367"/>
                  </a:cubicBezTo>
                  <a:cubicBezTo>
                    <a:pt x="1741" y="367"/>
                    <a:pt x="1745" y="370"/>
                    <a:pt x="1745" y="375"/>
                  </a:cubicBezTo>
                  <a:cubicBezTo>
                    <a:pt x="1745" y="377"/>
                    <a:pt x="1744" y="379"/>
                    <a:pt x="1742" y="381"/>
                  </a:cubicBezTo>
                  <a:cubicBezTo>
                    <a:pt x="1741" y="383"/>
                    <a:pt x="1739" y="384"/>
                    <a:pt x="1736" y="384"/>
                  </a:cubicBezTo>
                  <a:cubicBezTo>
                    <a:pt x="1736" y="384"/>
                    <a:pt x="1736" y="384"/>
                    <a:pt x="1736" y="384"/>
                  </a:cubicBezTo>
                  <a:close/>
                  <a:moveTo>
                    <a:pt x="2744" y="372"/>
                  </a:moveTo>
                  <a:cubicBezTo>
                    <a:pt x="2744" y="372"/>
                    <a:pt x="2744" y="372"/>
                    <a:pt x="2744" y="372"/>
                  </a:cubicBezTo>
                  <a:cubicBezTo>
                    <a:pt x="2742" y="372"/>
                    <a:pt x="2740" y="371"/>
                    <a:pt x="2738" y="369"/>
                  </a:cubicBezTo>
                  <a:cubicBezTo>
                    <a:pt x="2736" y="368"/>
                    <a:pt x="2736" y="366"/>
                    <a:pt x="2736" y="363"/>
                  </a:cubicBezTo>
                  <a:cubicBezTo>
                    <a:pt x="2736" y="359"/>
                    <a:pt x="2740" y="355"/>
                    <a:pt x="2744" y="355"/>
                  </a:cubicBezTo>
                  <a:cubicBezTo>
                    <a:pt x="2747" y="355"/>
                    <a:pt x="2749" y="356"/>
                    <a:pt x="2750" y="358"/>
                  </a:cubicBezTo>
                  <a:cubicBezTo>
                    <a:pt x="2752" y="359"/>
                    <a:pt x="2753" y="362"/>
                    <a:pt x="2753" y="364"/>
                  </a:cubicBezTo>
                  <a:cubicBezTo>
                    <a:pt x="2753" y="368"/>
                    <a:pt x="2749" y="372"/>
                    <a:pt x="2744" y="372"/>
                  </a:cubicBezTo>
                  <a:close/>
                  <a:moveTo>
                    <a:pt x="1735" y="355"/>
                  </a:moveTo>
                  <a:cubicBezTo>
                    <a:pt x="1731" y="355"/>
                    <a:pt x="1727" y="352"/>
                    <a:pt x="1727" y="347"/>
                  </a:cubicBezTo>
                  <a:cubicBezTo>
                    <a:pt x="1727" y="344"/>
                    <a:pt x="1727" y="342"/>
                    <a:pt x="1726" y="340"/>
                  </a:cubicBezTo>
                  <a:cubicBezTo>
                    <a:pt x="1725" y="324"/>
                    <a:pt x="1725" y="324"/>
                    <a:pt x="1725" y="324"/>
                  </a:cubicBezTo>
                  <a:cubicBezTo>
                    <a:pt x="1725" y="319"/>
                    <a:pt x="1725" y="319"/>
                    <a:pt x="1725" y="319"/>
                  </a:cubicBezTo>
                  <a:cubicBezTo>
                    <a:pt x="1722" y="293"/>
                    <a:pt x="1717" y="267"/>
                    <a:pt x="1709" y="243"/>
                  </a:cubicBezTo>
                  <a:cubicBezTo>
                    <a:pt x="1708" y="242"/>
                    <a:pt x="1708" y="240"/>
                    <a:pt x="1707" y="239"/>
                  </a:cubicBezTo>
                  <a:cubicBezTo>
                    <a:pt x="1697" y="209"/>
                    <a:pt x="1683" y="181"/>
                    <a:pt x="1665" y="156"/>
                  </a:cubicBezTo>
                  <a:cubicBezTo>
                    <a:pt x="1664" y="154"/>
                    <a:pt x="1663" y="152"/>
                    <a:pt x="1663" y="149"/>
                  </a:cubicBezTo>
                  <a:cubicBezTo>
                    <a:pt x="1664" y="147"/>
                    <a:pt x="1665" y="145"/>
                    <a:pt x="1667" y="144"/>
                  </a:cubicBezTo>
                  <a:cubicBezTo>
                    <a:pt x="1670" y="141"/>
                    <a:pt x="1676" y="142"/>
                    <a:pt x="1679" y="146"/>
                  </a:cubicBezTo>
                  <a:cubicBezTo>
                    <a:pt x="1698" y="172"/>
                    <a:pt x="1713" y="202"/>
                    <a:pt x="1723" y="233"/>
                  </a:cubicBezTo>
                  <a:cubicBezTo>
                    <a:pt x="1724" y="235"/>
                    <a:pt x="1724" y="237"/>
                    <a:pt x="1725" y="238"/>
                  </a:cubicBezTo>
                  <a:cubicBezTo>
                    <a:pt x="1733" y="263"/>
                    <a:pt x="1739" y="290"/>
                    <a:pt x="1742" y="317"/>
                  </a:cubicBezTo>
                  <a:cubicBezTo>
                    <a:pt x="1742" y="323"/>
                    <a:pt x="1742" y="323"/>
                    <a:pt x="1742" y="323"/>
                  </a:cubicBezTo>
                  <a:cubicBezTo>
                    <a:pt x="1743" y="338"/>
                    <a:pt x="1743" y="338"/>
                    <a:pt x="1743" y="338"/>
                  </a:cubicBezTo>
                  <a:cubicBezTo>
                    <a:pt x="1744" y="341"/>
                    <a:pt x="1744" y="343"/>
                    <a:pt x="1744" y="347"/>
                  </a:cubicBezTo>
                  <a:cubicBezTo>
                    <a:pt x="1744" y="349"/>
                    <a:pt x="1743" y="351"/>
                    <a:pt x="1742" y="353"/>
                  </a:cubicBezTo>
                  <a:cubicBezTo>
                    <a:pt x="1740" y="354"/>
                    <a:pt x="1738" y="355"/>
                    <a:pt x="1736" y="355"/>
                  </a:cubicBezTo>
                  <a:cubicBezTo>
                    <a:pt x="1736" y="355"/>
                    <a:pt x="1736" y="355"/>
                    <a:pt x="1735" y="355"/>
                  </a:cubicBezTo>
                  <a:close/>
                  <a:moveTo>
                    <a:pt x="2745" y="344"/>
                  </a:moveTo>
                  <a:cubicBezTo>
                    <a:pt x="2745" y="344"/>
                    <a:pt x="2745" y="344"/>
                    <a:pt x="2745" y="344"/>
                  </a:cubicBezTo>
                  <a:cubicBezTo>
                    <a:pt x="2740" y="343"/>
                    <a:pt x="2736" y="339"/>
                    <a:pt x="2737" y="335"/>
                  </a:cubicBezTo>
                  <a:cubicBezTo>
                    <a:pt x="2738" y="323"/>
                    <a:pt x="2739" y="311"/>
                    <a:pt x="2741" y="298"/>
                  </a:cubicBezTo>
                  <a:cubicBezTo>
                    <a:pt x="2744" y="277"/>
                    <a:pt x="2749" y="257"/>
                    <a:pt x="2755" y="238"/>
                  </a:cubicBezTo>
                  <a:cubicBezTo>
                    <a:pt x="2757" y="232"/>
                    <a:pt x="2759" y="226"/>
                    <a:pt x="2762" y="220"/>
                  </a:cubicBezTo>
                  <a:cubicBezTo>
                    <a:pt x="2773" y="189"/>
                    <a:pt x="2789" y="161"/>
                    <a:pt x="2808" y="136"/>
                  </a:cubicBezTo>
                  <a:cubicBezTo>
                    <a:pt x="2811" y="133"/>
                    <a:pt x="2817" y="132"/>
                    <a:pt x="2820" y="135"/>
                  </a:cubicBezTo>
                  <a:cubicBezTo>
                    <a:pt x="2824" y="137"/>
                    <a:pt x="2825" y="143"/>
                    <a:pt x="2822" y="147"/>
                  </a:cubicBezTo>
                  <a:cubicBezTo>
                    <a:pt x="2803" y="170"/>
                    <a:pt x="2788" y="197"/>
                    <a:pt x="2777" y="226"/>
                  </a:cubicBezTo>
                  <a:cubicBezTo>
                    <a:pt x="2775" y="232"/>
                    <a:pt x="2773" y="238"/>
                    <a:pt x="2771" y="244"/>
                  </a:cubicBezTo>
                  <a:cubicBezTo>
                    <a:pt x="2765" y="262"/>
                    <a:pt x="2761" y="281"/>
                    <a:pt x="2758" y="300"/>
                  </a:cubicBezTo>
                  <a:cubicBezTo>
                    <a:pt x="2756" y="313"/>
                    <a:pt x="2754" y="325"/>
                    <a:pt x="2754" y="336"/>
                  </a:cubicBezTo>
                  <a:cubicBezTo>
                    <a:pt x="2753" y="340"/>
                    <a:pt x="2750" y="344"/>
                    <a:pt x="2745" y="344"/>
                  </a:cubicBezTo>
                  <a:close/>
                  <a:moveTo>
                    <a:pt x="3458" y="303"/>
                  </a:moveTo>
                  <a:cubicBezTo>
                    <a:pt x="3454" y="303"/>
                    <a:pt x="3450" y="300"/>
                    <a:pt x="3450" y="296"/>
                  </a:cubicBezTo>
                  <a:cubicBezTo>
                    <a:pt x="3449" y="294"/>
                    <a:pt x="3450" y="291"/>
                    <a:pt x="3451" y="290"/>
                  </a:cubicBezTo>
                  <a:cubicBezTo>
                    <a:pt x="3452" y="288"/>
                    <a:pt x="3454" y="287"/>
                    <a:pt x="3457" y="286"/>
                  </a:cubicBezTo>
                  <a:cubicBezTo>
                    <a:pt x="3461" y="285"/>
                    <a:pt x="3466" y="289"/>
                    <a:pt x="3466" y="293"/>
                  </a:cubicBezTo>
                  <a:cubicBezTo>
                    <a:pt x="3467" y="295"/>
                    <a:pt x="3466" y="298"/>
                    <a:pt x="3465" y="299"/>
                  </a:cubicBezTo>
                  <a:cubicBezTo>
                    <a:pt x="3464" y="301"/>
                    <a:pt x="3462" y="303"/>
                    <a:pt x="3459" y="303"/>
                  </a:cubicBezTo>
                  <a:cubicBezTo>
                    <a:pt x="3459" y="303"/>
                    <a:pt x="3458" y="303"/>
                    <a:pt x="3458" y="303"/>
                  </a:cubicBezTo>
                  <a:close/>
                  <a:moveTo>
                    <a:pt x="1024" y="292"/>
                  </a:moveTo>
                  <a:cubicBezTo>
                    <a:pt x="1024" y="292"/>
                    <a:pt x="1023" y="292"/>
                    <a:pt x="1023" y="291"/>
                  </a:cubicBezTo>
                  <a:cubicBezTo>
                    <a:pt x="1018" y="291"/>
                    <a:pt x="1015" y="286"/>
                    <a:pt x="1016" y="281"/>
                  </a:cubicBezTo>
                  <a:cubicBezTo>
                    <a:pt x="1017" y="277"/>
                    <a:pt x="1021" y="274"/>
                    <a:pt x="1026" y="275"/>
                  </a:cubicBezTo>
                  <a:cubicBezTo>
                    <a:pt x="1030" y="276"/>
                    <a:pt x="1033" y="280"/>
                    <a:pt x="1032" y="285"/>
                  </a:cubicBezTo>
                  <a:cubicBezTo>
                    <a:pt x="1032" y="285"/>
                    <a:pt x="1032" y="285"/>
                    <a:pt x="1032" y="285"/>
                  </a:cubicBezTo>
                  <a:cubicBezTo>
                    <a:pt x="1032" y="289"/>
                    <a:pt x="1028" y="292"/>
                    <a:pt x="1024" y="292"/>
                  </a:cubicBezTo>
                  <a:close/>
                  <a:moveTo>
                    <a:pt x="3452" y="275"/>
                  </a:moveTo>
                  <a:cubicBezTo>
                    <a:pt x="3448" y="275"/>
                    <a:pt x="3445" y="273"/>
                    <a:pt x="3444" y="269"/>
                  </a:cubicBezTo>
                  <a:cubicBezTo>
                    <a:pt x="3435" y="234"/>
                    <a:pt x="3422" y="201"/>
                    <a:pt x="3404" y="172"/>
                  </a:cubicBezTo>
                  <a:cubicBezTo>
                    <a:pt x="3403" y="171"/>
                    <a:pt x="3402" y="170"/>
                    <a:pt x="3401" y="168"/>
                  </a:cubicBezTo>
                  <a:cubicBezTo>
                    <a:pt x="3401" y="168"/>
                    <a:pt x="3401" y="168"/>
                    <a:pt x="3401" y="168"/>
                  </a:cubicBezTo>
                  <a:cubicBezTo>
                    <a:pt x="3388" y="148"/>
                    <a:pt x="3374" y="130"/>
                    <a:pt x="3357" y="114"/>
                  </a:cubicBezTo>
                  <a:cubicBezTo>
                    <a:pt x="3352" y="109"/>
                    <a:pt x="3346" y="103"/>
                    <a:pt x="3339" y="98"/>
                  </a:cubicBezTo>
                  <a:cubicBezTo>
                    <a:pt x="3336" y="95"/>
                    <a:pt x="3335" y="90"/>
                    <a:pt x="3338" y="86"/>
                  </a:cubicBezTo>
                  <a:cubicBezTo>
                    <a:pt x="3341" y="83"/>
                    <a:pt x="3347" y="82"/>
                    <a:pt x="3350" y="85"/>
                  </a:cubicBezTo>
                  <a:cubicBezTo>
                    <a:pt x="3357" y="91"/>
                    <a:pt x="3363" y="96"/>
                    <a:pt x="3369" y="102"/>
                  </a:cubicBezTo>
                  <a:cubicBezTo>
                    <a:pt x="3386" y="119"/>
                    <a:pt x="3402" y="138"/>
                    <a:pt x="3415" y="159"/>
                  </a:cubicBezTo>
                  <a:cubicBezTo>
                    <a:pt x="3416" y="160"/>
                    <a:pt x="3417" y="162"/>
                    <a:pt x="3418" y="163"/>
                  </a:cubicBezTo>
                  <a:cubicBezTo>
                    <a:pt x="3437" y="194"/>
                    <a:pt x="3451" y="228"/>
                    <a:pt x="3461" y="265"/>
                  </a:cubicBezTo>
                  <a:cubicBezTo>
                    <a:pt x="3462" y="269"/>
                    <a:pt x="3459" y="274"/>
                    <a:pt x="3454" y="275"/>
                  </a:cubicBezTo>
                  <a:cubicBezTo>
                    <a:pt x="3454" y="275"/>
                    <a:pt x="3453" y="275"/>
                    <a:pt x="3452" y="275"/>
                  </a:cubicBezTo>
                  <a:close/>
                  <a:moveTo>
                    <a:pt x="1031" y="264"/>
                  </a:moveTo>
                  <a:cubicBezTo>
                    <a:pt x="1031" y="264"/>
                    <a:pt x="1031" y="264"/>
                    <a:pt x="1031" y="264"/>
                  </a:cubicBezTo>
                  <a:cubicBezTo>
                    <a:pt x="1030" y="264"/>
                    <a:pt x="1029" y="264"/>
                    <a:pt x="1028" y="264"/>
                  </a:cubicBezTo>
                  <a:cubicBezTo>
                    <a:pt x="1024" y="263"/>
                    <a:pt x="1021" y="258"/>
                    <a:pt x="1023" y="253"/>
                  </a:cubicBezTo>
                  <a:cubicBezTo>
                    <a:pt x="1032" y="221"/>
                    <a:pt x="1045" y="191"/>
                    <a:pt x="1062" y="163"/>
                  </a:cubicBezTo>
                  <a:cubicBezTo>
                    <a:pt x="1065" y="158"/>
                    <a:pt x="1069" y="152"/>
                    <a:pt x="1072" y="147"/>
                  </a:cubicBezTo>
                  <a:cubicBezTo>
                    <a:pt x="1072" y="147"/>
                    <a:pt x="1072" y="147"/>
                    <a:pt x="1072" y="147"/>
                  </a:cubicBezTo>
                  <a:cubicBezTo>
                    <a:pt x="1090" y="121"/>
                    <a:pt x="1113" y="98"/>
                    <a:pt x="1139" y="78"/>
                  </a:cubicBezTo>
                  <a:cubicBezTo>
                    <a:pt x="1143" y="75"/>
                    <a:pt x="1148" y="76"/>
                    <a:pt x="1151" y="79"/>
                  </a:cubicBezTo>
                  <a:cubicBezTo>
                    <a:pt x="1154" y="83"/>
                    <a:pt x="1153" y="88"/>
                    <a:pt x="1150" y="91"/>
                  </a:cubicBezTo>
                  <a:cubicBezTo>
                    <a:pt x="1125" y="110"/>
                    <a:pt x="1103" y="132"/>
                    <a:pt x="1086" y="157"/>
                  </a:cubicBezTo>
                  <a:cubicBezTo>
                    <a:pt x="1086" y="157"/>
                    <a:pt x="1086" y="157"/>
                    <a:pt x="1086" y="157"/>
                  </a:cubicBezTo>
                  <a:cubicBezTo>
                    <a:pt x="1086" y="157"/>
                    <a:pt x="1086" y="157"/>
                    <a:pt x="1086" y="157"/>
                  </a:cubicBezTo>
                  <a:cubicBezTo>
                    <a:pt x="1083" y="162"/>
                    <a:pt x="1079" y="167"/>
                    <a:pt x="1076" y="172"/>
                  </a:cubicBezTo>
                  <a:cubicBezTo>
                    <a:pt x="1060" y="198"/>
                    <a:pt x="1047" y="227"/>
                    <a:pt x="1039" y="258"/>
                  </a:cubicBezTo>
                  <a:cubicBezTo>
                    <a:pt x="1038" y="262"/>
                    <a:pt x="1034" y="264"/>
                    <a:pt x="1031" y="264"/>
                  </a:cubicBezTo>
                  <a:close/>
                  <a:moveTo>
                    <a:pt x="8" y="199"/>
                  </a:moveTo>
                  <a:cubicBezTo>
                    <a:pt x="3" y="199"/>
                    <a:pt x="0" y="195"/>
                    <a:pt x="0" y="190"/>
                  </a:cubicBezTo>
                  <a:cubicBezTo>
                    <a:pt x="0" y="186"/>
                    <a:pt x="3" y="182"/>
                    <a:pt x="8" y="182"/>
                  </a:cubicBezTo>
                  <a:cubicBezTo>
                    <a:pt x="13" y="182"/>
                    <a:pt x="16" y="186"/>
                    <a:pt x="16" y="190"/>
                  </a:cubicBezTo>
                  <a:cubicBezTo>
                    <a:pt x="16" y="195"/>
                    <a:pt x="13" y="199"/>
                    <a:pt x="8" y="199"/>
                  </a:cubicBezTo>
                  <a:close/>
                  <a:moveTo>
                    <a:pt x="8" y="171"/>
                  </a:moveTo>
                  <a:cubicBezTo>
                    <a:pt x="3" y="171"/>
                    <a:pt x="0" y="167"/>
                    <a:pt x="0" y="16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3" y="117"/>
                    <a:pt x="8" y="117"/>
                  </a:cubicBezTo>
                  <a:cubicBezTo>
                    <a:pt x="13" y="117"/>
                    <a:pt x="16" y="121"/>
                    <a:pt x="16" y="125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6" y="167"/>
                    <a:pt x="13" y="171"/>
                    <a:pt x="8" y="171"/>
                  </a:cubicBezTo>
                  <a:close/>
                  <a:moveTo>
                    <a:pt x="1654" y="137"/>
                  </a:moveTo>
                  <a:cubicBezTo>
                    <a:pt x="1652" y="137"/>
                    <a:pt x="1649" y="136"/>
                    <a:pt x="1648" y="134"/>
                  </a:cubicBezTo>
                  <a:cubicBezTo>
                    <a:pt x="1646" y="132"/>
                    <a:pt x="1646" y="130"/>
                    <a:pt x="1646" y="128"/>
                  </a:cubicBezTo>
                  <a:cubicBezTo>
                    <a:pt x="1646" y="126"/>
                    <a:pt x="1647" y="123"/>
                    <a:pt x="1649" y="122"/>
                  </a:cubicBezTo>
                  <a:cubicBezTo>
                    <a:pt x="1652" y="119"/>
                    <a:pt x="1658" y="119"/>
                    <a:pt x="1661" y="123"/>
                  </a:cubicBezTo>
                  <a:cubicBezTo>
                    <a:pt x="1662" y="125"/>
                    <a:pt x="1663" y="127"/>
                    <a:pt x="1663" y="129"/>
                  </a:cubicBezTo>
                  <a:cubicBezTo>
                    <a:pt x="1663" y="131"/>
                    <a:pt x="1662" y="133"/>
                    <a:pt x="1660" y="135"/>
                  </a:cubicBezTo>
                  <a:cubicBezTo>
                    <a:pt x="1658" y="136"/>
                    <a:pt x="1656" y="137"/>
                    <a:pt x="1654" y="137"/>
                  </a:cubicBezTo>
                  <a:close/>
                  <a:moveTo>
                    <a:pt x="2833" y="128"/>
                  </a:moveTo>
                  <a:cubicBezTo>
                    <a:pt x="2831" y="128"/>
                    <a:pt x="2829" y="127"/>
                    <a:pt x="2828" y="126"/>
                  </a:cubicBezTo>
                  <a:cubicBezTo>
                    <a:pt x="2824" y="123"/>
                    <a:pt x="2824" y="117"/>
                    <a:pt x="2827" y="114"/>
                  </a:cubicBezTo>
                  <a:cubicBezTo>
                    <a:pt x="2828" y="114"/>
                    <a:pt x="2828" y="114"/>
                    <a:pt x="2828" y="114"/>
                  </a:cubicBezTo>
                  <a:cubicBezTo>
                    <a:pt x="2828" y="114"/>
                    <a:pt x="2828" y="114"/>
                    <a:pt x="2828" y="114"/>
                  </a:cubicBezTo>
                  <a:cubicBezTo>
                    <a:pt x="2831" y="111"/>
                    <a:pt x="2836" y="111"/>
                    <a:pt x="2839" y="114"/>
                  </a:cubicBezTo>
                  <a:cubicBezTo>
                    <a:pt x="2841" y="115"/>
                    <a:pt x="2842" y="117"/>
                    <a:pt x="2842" y="119"/>
                  </a:cubicBezTo>
                  <a:cubicBezTo>
                    <a:pt x="2842" y="122"/>
                    <a:pt x="2841" y="124"/>
                    <a:pt x="2840" y="126"/>
                  </a:cubicBezTo>
                  <a:cubicBezTo>
                    <a:pt x="2838" y="127"/>
                    <a:pt x="2836" y="128"/>
                    <a:pt x="2833" y="128"/>
                  </a:cubicBezTo>
                  <a:close/>
                  <a:moveTo>
                    <a:pt x="1635" y="116"/>
                  </a:moveTo>
                  <a:cubicBezTo>
                    <a:pt x="1633" y="116"/>
                    <a:pt x="1631" y="115"/>
                    <a:pt x="1629" y="114"/>
                  </a:cubicBezTo>
                  <a:cubicBezTo>
                    <a:pt x="1612" y="98"/>
                    <a:pt x="1593" y="83"/>
                    <a:pt x="1572" y="70"/>
                  </a:cubicBezTo>
                  <a:cubicBezTo>
                    <a:pt x="1572" y="70"/>
                    <a:pt x="1572" y="70"/>
                    <a:pt x="1572" y="70"/>
                  </a:cubicBezTo>
                  <a:cubicBezTo>
                    <a:pt x="1569" y="68"/>
                    <a:pt x="1565" y="66"/>
                    <a:pt x="1561" y="64"/>
                  </a:cubicBezTo>
                  <a:cubicBezTo>
                    <a:pt x="1559" y="63"/>
                    <a:pt x="1557" y="62"/>
                    <a:pt x="1555" y="61"/>
                  </a:cubicBezTo>
                  <a:cubicBezTo>
                    <a:pt x="1555" y="61"/>
                    <a:pt x="1555" y="61"/>
                    <a:pt x="1555" y="61"/>
                  </a:cubicBezTo>
                  <a:cubicBezTo>
                    <a:pt x="1552" y="59"/>
                    <a:pt x="1549" y="57"/>
                    <a:pt x="1545" y="56"/>
                  </a:cubicBezTo>
                  <a:cubicBezTo>
                    <a:pt x="1543" y="55"/>
                    <a:pt x="1541" y="54"/>
                    <a:pt x="1538" y="52"/>
                  </a:cubicBezTo>
                  <a:cubicBezTo>
                    <a:pt x="1536" y="51"/>
                    <a:pt x="1534" y="50"/>
                    <a:pt x="1531" y="49"/>
                  </a:cubicBezTo>
                  <a:cubicBezTo>
                    <a:pt x="1528" y="48"/>
                    <a:pt x="1524" y="46"/>
                    <a:pt x="1521" y="45"/>
                  </a:cubicBezTo>
                  <a:cubicBezTo>
                    <a:pt x="1518" y="44"/>
                    <a:pt x="1516" y="43"/>
                    <a:pt x="1514" y="42"/>
                  </a:cubicBezTo>
                  <a:cubicBezTo>
                    <a:pt x="1510" y="41"/>
                    <a:pt x="1506" y="39"/>
                    <a:pt x="1503" y="38"/>
                  </a:cubicBezTo>
                  <a:cubicBezTo>
                    <a:pt x="1502" y="38"/>
                    <a:pt x="1502" y="38"/>
                    <a:pt x="1502" y="38"/>
                  </a:cubicBezTo>
                  <a:cubicBezTo>
                    <a:pt x="1485" y="32"/>
                    <a:pt x="1467" y="28"/>
                    <a:pt x="1449" y="24"/>
                  </a:cubicBezTo>
                  <a:cubicBezTo>
                    <a:pt x="1444" y="23"/>
                    <a:pt x="1441" y="19"/>
                    <a:pt x="1442" y="14"/>
                  </a:cubicBezTo>
                  <a:cubicBezTo>
                    <a:pt x="1443" y="10"/>
                    <a:pt x="1447" y="7"/>
                    <a:pt x="1452" y="7"/>
                  </a:cubicBezTo>
                  <a:cubicBezTo>
                    <a:pt x="1471" y="11"/>
                    <a:pt x="1490" y="16"/>
                    <a:pt x="1508" y="22"/>
                  </a:cubicBezTo>
                  <a:cubicBezTo>
                    <a:pt x="1512" y="23"/>
                    <a:pt x="1516" y="25"/>
                    <a:pt x="1520" y="27"/>
                  </a:cubicBezTo>
                  <a:cubicBezTo>
                    <a:pt x="1523" y="27"/>
                    <a:pt x="1525" y="28"/>
                    <a:pt x="1527" y="29"/>
                  </a:cubicBezTo>
                  <a:cubicBezTo>
                    <a:pt x="1527" y="29"/>
                    <a:pt x="1527" y="29"/>
                    <a:pt x="1527" y="29"/>
                  </a:cubicBezTo>
                  <a:cubicBezTo>
                    <a:pt x="1527" y="29"/>
                    <a:pt x="1527" y="29"/>
                    <a:pt x="1527" y="29"/>
                  </a:cubicBezTo>
                  <a:cubicBezTo>
                    <a:pt x="1531" y="31"/>
                    <a:pt x="1535" y="32"/>
                    <a:pt x="1538" y="34"/>
                  </a:cubicBezTo>
                  <a:cubicBezTo>
                    <a:pt x="1541" y="35"/>
                    <a:pt x="1543" y="36"/>
                    <a:pt x="1545" y="37"/>
                  </a:cubicBezTo>
                  <a:cubicBezTo>
                    <a:pt x="1546" y="37"/>
                    <a:pt x="1546" y="37"/>
                    <a:pt x="1546" y="37"/>
                  </a:cubicBezTo>
                  <a:cubicBezTo>
                    <a:pt x="1548" y="38"/>
                    <a:pt x="1550" y="39"/>
                    <a:pt x="1552" y="40"/>
                  </a:cubicBezTo>
                  <a:cubicBezTo>
                    <a:pt x="1556" y="42"/>
                    <a:pt x="1559" y="43"/>
                    <a:pt x="1562" y="45"/>
                  </a:cubicBezTo>
                  <a:cubicBezTo>
                    <a:pt x="1562" y="45"/>
                    <a:pt x="1562" y="45"/>
                    <a:pt x="1562" y="45"/>
                  </a:cubicBezTo>
                  <a:cubicBezTo>
                    <a:pt x="1564" y="46"/>
                    <a:pt x="1564" y="46"/>
                    <a:pt x="1564" y="46"/>
                  </a:cubicBezTo>
                  <a:cubicBezTo>
                    <a:pt x="1565" y="47"/>
                    <a:pt x="1567" y="48"/>
                    <a:pt x="1569" y="49"/>
                  </a:cubicBezTo>
                  <a:cubicBezTo>
                    <a:pt x="1573" y="51"/>
                    <a:pt x="1577" y="53"/>
                    <a:pt x="1581" y="56"/>
                  </a:cubicBezTo>
                  <a:cubicBezTo>
                    <a:pt x="1603" y="69"/>
                    <a:pt x="1623" y="85"/>
                    <a:pt x="1641" y="102"/>
                  </a:cubicBezTo>
                  <a:cubicBezTo>
                    <a:pt x="1642" y="103"/>
                    <a:pt x="1643" y="105"/>
                    <a:pt x="1643" y="108"/>
                  </a:cubicBezTo>
                  <a:cubicBezTo>
                    <a:pt x="1643" y="110"/>
                    <a:pt x="1643" y="112"/>
                    <a:pt x="1641" y="114"/>
                  </a:cubicBezTo>
                  <a:cubicBezTo>
                    <a:pt x="1639" y="115"/>
                    <a:pt x="1637" y="116"/>
                    <a:pt x="1635" y="116"/>
                  </a:cubicBezTo>
                  <a:close/>
                  <a:moveTo>
                    <a:pt x="2854" y="108"/>
                  </a:moveTo>
                  <a:cubicBezTo>
                    <a:pt x="2851" y="108"/>
                    <a:pt x="2849" y="107"/>
                    <a:pt x="2847" y="106"/>
                  </a:cubicBezTo>
                  <a:cubicBezTo>
                    <a:pt x="2846" y="104"/>
                    <a:pt x="2845" y="102"/>
                    <a:pt x="2845" y="99"/>
                  </a:cubicBezTo>
                  <a:cubicBezTo>
                    <a:pt x="2845" y="97"/>
                    <a:pt x="2846" y="95"/>
                    <a:pt x="2848" y="94"/>
                  </a:cubicBezTo>
                  <a:cubicBezTo>
                    <a:pt x="2849" y="93"/>
                    <a:pt x="2850" y="92"/>
                    <a:pt x="2851" y="91"/>
                  </a:cubicBezTo>
                  <a:cubicBezTo>
                    <a:pt x="2874" y="71"/>
                    <a:pt x="2901" y="53"/>
                    <a:pt x="2930" y="39"/>
                  </a:cubicBezTo>
                  <a:cubicBezTo>
                    <a:pt x="2949" y="30"/>
                    <a:pt x="2970" y="22"/>
                    <a:pt x="2991" y="16"/>
                  </a:cubicBezTo>
                  <a:cubicBezTo>
                    <a:pt x="2991" y="16"/>
                    <a:pt x="2991" y="16"/>
                    <a:pt x="2991" y="16"/>
                  </a:cubicBezTo>
                  <a:cubicBezTo>
                    <a:pt x="3007" y="12"/>
                    <a:pt x="3023" y="8"/>
                    <a:pt x="3040" y="5"/>
                  </a:cubicBezTo>
                  <a:cubicBezTo>
                    <a:pt x="3045" y="5"/>
                    <a:pt x="3049" y="8"/>
                    <a:pt x="3050" y="13"/>
                  </a:cubicBezTo>
                  <a:cubicBezTo>
                    <a:pt x="3050" y="15"/>
                    <a:pt x="3049" y="17"/>
                    <a:pt x="3048" y="19"/>
                  </a:cubicBezTo>
                  <a:cubicBezTo>
                    <a:pt x="3047" y="21"/>
                    <a:pt x="3045" y="22"/>
                    <a:pt x="3043" y="22"/>
                  </a:cubicBezTo>
                  <a:cubicBezTo>
                    <a:pt x="3027" y="25"/>
                    <a:pt x="3011" y="28"/>
                    <a:pt x="2996" y="32"/>
                  </a:cubicBezTo>
                  <a:cubicBezTo>
                    <a:pt x="2996" y="32"/>
                    <a:pt x="2996" y="32"/>
                    <a:pt x="2996" y="32"/>
                  </a:cubicBezTo>
                  <a:cubicBezTo>
                    <a:pt x="2976" y="38"/>
                    <a:pt x="2956" y="46"/>
                    <a:pt x="2937" y="55"/>
                  </a:cubicBezTo>
                  <a:cubicBezTo>
                    <a:pt x="2910" y="68"/>
                    <a:pt x="2884" y="84"/>
                    <a:pt x="2862" y="104"/>
                  </a:cubicBezTo>
                  <a:cubicBezTo>
                    <a:pt x="2859" y="106"/>
                    <a:pt x="2859" y="106"/>
                    <a:pt x="2859" y="106"/>
                  </a:cubicBezTo>
                  <a:cubicBezTo>
                    <a:pt x="2858" y="108"/>
                    <a:pt x="2856" y="108"/>
                    <a:pt x="2854" y="108"/>
                  </a:cubicBezTo>
                  <a:close/>
                  <a:moveTo>
                    <a:pt x="3322" y="83"/>
                  </a:moveTo>
                  <a:cubicBezTo>
                    <a:pt x="3320" y="83"/>
                    <a:pt x="3319" y="82"/>
                    <a:pt x="3317" y="82"/>
                  </a:cubicBezTo>
                  <a:cubicBezTo>
                    <a:pt x="3315" y="80"/>
                    <a:pt x="3314" y="78"/>
                    <a:pt x="3314" y="76"/>
                  </a:cubicBezTo>
                  <a:cubicBezTo>
                    <a:pt x="3313" y="74"/>
                    <a:pt x="3314" y="72"/>
                    <a:pt x="3315" y="70"/>
                  </a:cubicBezTo>
                  <a:cubicBezTo>
                    <a:pt x="3318" y="66"/>
                    <a:pt x="3323" y="65"/>
                    <a:pt x="3327" y="68"/>
                  </a:cubicBezTo>
                  <a:cubicBezTo>
                    <a:pt x="3327" y="68"/>
                    <a:pt x="3327" y="68"/>
                    <a:pt x="3327" y="68"/>
                  </a:cubicBezTo>
                  <a:cubicBezTo>
                    <a:pt x="3329" y="69"/>
                    <a:pt x="3330" y="71"/>
                    <a:pt x="3330" y="73"/>
                  </a:cubicBezTo>
                  <a:cubicBezTo>
                    <a:pt x="3331" y="75"/>
                    <a:pt x="3330" y="78"/>
                    <a:pt x="3329" y="79"/>
                  </a:cubicBezTo>
                  <a:cubicBezTo>
                    <a:pt x="3327" y="82"/>
                    <a:pt x="3325" y="83"/>
                    <a:pt x="3322" y="83"/>
                  </a:cubicBezTo>
                  <a:close/>
                  <a:moveTo>
                    <a:pt x="1168" y="77"/>
                  </a:moveTo>
                  <a:cubicBezTo>
                    <a:pt x="1165" y="77"/>
                    <a:pt x="1162" y="75"/>
                    <a:pt x="1160" y="73"/>
                  </a:cubicBezTo>
                  <a:cubicBezTo>
                    <a:pt x="1158" y="69"/>
                    <a:pt x="1159" y="63"/>
                    <a:pt x="1163" y="61"/>
                  </a:cubicBezTo>
                  <a:cubicBezTo>
                    <a:pt x="1167" y="58"/>
                    <a:pt x="1172" y="60"/>
                    <a:pt x="1175" y="63"/>
                  </a:cubicBezTo>
                  <a:cubicBezTo>
                    <a:pt x="1177" y="67"/>
                    <a:pt x="1176" y="73"/>
                    <a:pt x="1172" y="75"/>
                  </a:cubicBezTo>
                  <a:cubicBezTo>
                    <a:pt x="1171" y="76"/>
                    <a:pt x="1169" y="77"/>
                    <a:pt x="1168" y="77"/>
                  </a:cubicBezTo>
                  <a:close/>
                  <a:moveTo>
                    <a:pt x="3298" y="68"/>
                  </a:moveTo>
                  <a:cubicBezTo>
                    <a:pt x="3297" y="68"/>
                    <a:pt x="3295" y="67"/>
                    <a:pt x="3294" y="67"/>
                  </a:cubicBezTo>
                  <a:cubicBezTo>
                    <a:pt x="3274" y="55"/>
                    <a:pt x="3252" y="45"/>
                    <a:pt x="3228" y="37"/>
                  </a:cubicBezTo>
                  <a:cubicBezTo>
                    <a:pt x="3216" y="33"/>
                    <a:pt x="3203" y="30"/>
                    <a:pt x="3191" y="27"/>
                  </a:cubicBezTo>
                  <a:cubicBezTo>
                    <a:pt x="3178" y="24"/>
                    <a:pt x="3165" y="22"/>
                    <a:pt x="3151" y="20"/>
                  </a:cubicBezTo>
                  <a:cubicBezTo>
                    <a:pt x="3136" y="18"/>
                    <a:pt x="3120" y="18"/>
                    <a:pt x="3104" y="18"/>
                  </a:cubicBezTo>
                  <a:cubicBezTo>
                    <a:pt x="3102" y="18"/>
                    <a:pt x="3100" y="18"/>
                    <a:pt x="3098" y="18"/>
                  </a:cubicBezTo>
                  <a:cubicBezTo>
                    <a:pt x="3098" y="18"/>
                    <a:pt x="3098" y="18"/>
                    <a:pt x="3098" y="18"/>
                  </a:cubicBezTo>
                  <a:cubicBezTo>
                    <a:pt x="3093" y="18"/>
                    <a:pt x="3089" y="14"/>
                    <a:pt x="3089" y="9"/>
                  </a:cubicBezTo>
                  <a:cubicBezTo>
                    <a:pt x="3089" y="7"/>
                    <a:pt x="3090" y="5"/>
                    <a:pt x="3092" y="3"/>
                  </a:cubicBezTo>
                  <a:cubicBezTo>
                    <a:pt x="3093" y="2"/>
                    <a:pt x="3095" y="1"/>
                    <a:pt x="3097" y="1"/>
                  </a:cubicBezTo>
                  <a:cubicBezTo>
                    <a:pt x="3100" y="1"/>
                    <a:pt x="3102" y="1"/>
                    <a:pt x="3104" y="1"/>
                  </a:cubicBezTo>
                  <a:cubicBezTo>
                    <a:pt x="3120" y="1"/>
                    <a:pt x="3137" y="2"/>
                    <a:pt x="3153" y="3"/>
                  </a:cubicBezTo>
                  <a:cubicBezTo>
                    <a:pt x="3167" y="5"/>
                    <a:pt x="3181" y="7"/>
                    <a:pt x="3195" y="11"/>
                  </a:cubicBezTo>
                  <a:cubicBezTo>
                    <a:pt x="3208" y="13"/>
                    <a:pt x="3220" y="17"/>
                    <a:pt x="3233" y="21"/>
                  </a:cubicBezTo>
                  <a:cubicBezTo>
                    <a:pt x="3258" y="29"/>
                    <a:pt x="3282" y="40"/>
                    <a:pt x="3302" y="52"/>
                  </a:cubicBezTo>
                  <a:cubicBezTo>
                    <a:pt x="3303" y="52"/>
                    <a:pt x="3303" y="52"/>
                    <a:pt x="3303" y="52"/>
                  </a:cubicBezTo>
                  <a:cubicBezTo>
                    <a:pt x="3304" y="53"/>
                    <a:pt x="3306" y="55"/>
                    <a:pt x="3306" y="57"/>
                  </a:cubicBezTo>
                  <a:cubicBezTo>
                    <a:pt x="3307" y="59"/>
                    <a:pt x="3307" y="62"/>
                    <a:pt x="3306" y="64"/>
                  </a:cubicBezTo>
                  <a:cubicBezTo>
                    <a:pt x="3304" y="66"/>
                    <a:pt x="3301" y="68"/>
                    <a:pt x="3298" y="68"/>
                  </a:cubicBezTo>
                  <a:close/>
                  <a:moveTo>
                    <a:pt x="1192" y="62"/>
                  </a:moveTo>
                  <a:cubicBezTo>
                    <a:pt x="1189" y="62"/>
                    <a:pt x="1186" y="60"/>
                    <a:pt x="1184" y="58"/>
                  </a:cubicBezTo>
                  <a:cubicBezTo>
                    <a:pt x="1182" y="54"/>
                    <a:pt x="1184" y="48"/>
                    <a:pt x="1188" y="46"/>
                  </a:cubicBezTo>
                  <a:cubicBezTo>
                    <a:pt x="1189" y="46"/>
                    <a:pt x="1189" y="46"/>
                    <a:pt x="1190" y="45"/>
                  </a:cubicBezTo>
                  <a:cubicBezTo>
                    <a:pt x="1190" y="45"/>
                    <a:pt x="1190" y="45"/>
                    <a:pt x="1191" y="45"/>
                  </a:cubicBezTo>
                  <a:cubicBezTo>
                    <a:pt x="1191" y="45"/>
                    <a:pt x="1191" y="45"/>
                    <a:pt x="1191" y="45"/>
                  </a:cubicBezTo>
                  <a:cubicBezTo>
                    <a:pt x="1214" y="33"/>
                    <a:pt x="1239" y="23"/>
                    <a:pt x="1266" y="15"/>
                  </a:cubicBezTo>
                  <a:cubicBezTo>
                    <a:pt x="1266" y="15"/>
                    <a:pt x="1266" y="15"/>
                    <a:pt x="1266" y="15"/>
                  </a:cubicBezTo>
                  <a:cubicBezTo>
                    <a:pt x="1270" y="14"/>
                    <a:pt x="1275" y="13"/>
                    <a:pt x="1279" y="12"/>
                  </a:cubicBezTo>
                  <a:cubicBezTo>
                    <a:pt x="1280" y="12"/>
                    <a:pt x="1280" y="12"/>
                    <a:pt x="1280" y="12"/>
                  </a:cubicBezTo>
                  <a:cubicBezTo>
                    <a:pt x="1282" y="11"/>
                    <a:pt x="1284" y="11"/>
                    <a:pt x="1286" y="10"/>
                  </a:cubicBezTo>
                  <a:cubicBezTo>
                    <a:pt x="1286" y="10"/>
                    <a:pt x="1286" y="10"/>
                    <a:pt x="1286" y="10"/>
                  </a:cubicBezTo>
                  <a:cubicBezTo>
                    <a:pt x="1290" y="9"/>
                    <a:pt x="1294" y="9"/>
                    <a:pt x="1298" y="8"/>
                  </a:cubicBezTo>
                  <a:cubicBezTo>
                    <a:pt x="1301" y="7"/>
                    <a:pt x="1303" y="7"/>
                    <a:pt x="1306" y="6"/>
                  </a:cubicBezTo>
                  <a:cubicBezTo>
                    <a:pt x="1306" y="6"/>
                    <a:pt x="1306" y="6"/>
                    <a:pt x="1306" y="6"/>
                  </a:cubicBezTo>
                  <a:cubicBezTo>
                    <a:pt x="1309" y="6"/>
                    <a:pt x="1311" y="6"/>
                    <a:pt x="1314" y="5"/>
                  </a:cubicBezTo>
                  <a:cubicBezTo>
                    <a:pt x="1318" y="5"/>
                    <a:pt x="1322" y="4"/>
                    <a:pt x="1326" y="4"/>
                  </a:cubicBezTo>
                  <a:cubicBezTo>
                    <a:pt x="1326" y="4"/>
                    <a:pt x="1326" y="4"/>
                    <a:pt x="1326" y="4"/>
                  </a:cubicBezTo>
                  <a:cubicBezTo>
                    <a:pt x="1329" y="3"/>
                    <a:pt x="1331" y="3"/>
                    <a:pt x="1333" y="3"/>
                  </a:cubicBezTo>
                  <a:cubicBezTo>
                    <a:pt x="1337" y="2"/>
                    <a:pt x="1342" y="2"/>
                    <a:pt x="1347" y="2"/>
                  </a:cubicBezTo>
                  <a:cubicBezTo>
                    <a:pt x="1362" y="1"/>
                    <a:pt x="1379" y="0"/>
                    <a:pt x="1394" y="1"/>
                  </a:cubicBezTo>
                  <a:cubicBezTo>
                    <a:pt x="1397" y="1"/>
                    <a:pt x="1399" y="2"/>
                    <a:pt x="1400" y="4"/>
                  </a:cubicBezTo>
                  <a:cubicBezTo>
                    <a:pt x="1402" y="5"/>
                    <a:pt x="1403" y="8"/>
                    <a:pt x="1403" y="10"/>
                  </a:cubicBezTo>
                  <a:cubicBezTo>
                    <a:pt x="1402" y="15"/>
                    <a:pt x="1398" y="18"/>
                    <a:pt x="1394" y="18"/>
                  </a:cubicBezTo>
                  <a:cubicBezTo>
                    <a:pt x="1388" y="18"/>
                    <a:pt x="1382" y="18"/>
                    <a:pt x="1376" y="18"/>
                  </a:cubicBezTo>
                  <a:cubicBezTo>
                    <a:pt x="1367" y="18"/>
                    <a:pt x="1357" y="18"/>
                    <a:pt x="1348" y="19"/>
                  </a:cubicBezTo>
                  <a:cubicBezTo>
                    <a:pt x="1348" y="19"/>
                    <a:pt x="1348" y="19"/>
                    <a:pt x="1348" y="19"/>
                  </a:cubicBezTo>
                  <a:cubicBezTo>
                    <a:pt x="1344" y="19"/>
                    <a:pt x="1340" y="19"/>
                    <a:pt x="1335" y="20"/>
                  </a:cubicBezTo>
                  <a:cubicBezTo>
                    <a:pt x="1333" y="20"/>
                    <a:pt x="1330" y="20"/>
                    <a:pt x="1328" y="20"/>
                  </a:cubicBezTo>
                  <a:cubicBezTo>
                    <a:pt x="1324" y="21"/>
                    <a:pt x="1320" y="21"/>
                    <a:pt x="1317" y="22"/>
                  </a:cubicBezTo>
                  <a:cubicBezTo>
                    <a:pt x="1314" y="22"/>
                    <a:pt x="1311" y="23"/>
                    <a:pt x="1309" y="23"/>
                  </a:cubicBezTo>
                  <a:cubicBezTo>
                    <a:pt x="1306" y="24"/>
                    <a:pt x="1304" y="24"/>
                    <a:pt x="1301" y="25"/>
                  </a:cubicBezTo>
                  <a:cubicBezTo>
                    <a:pt x="1297" y="25"/>
                    <a:pt x="1293" y="26"/>
                    <a:pt x="1290" y="27"/>
                  </a:cubicBezTo>
                  <a:cubicBezTo>
                    <a:pt x="1288" y="27"/>
                    <a:pt x="1286" y="28"/>
                    <a:pt x="1284" y="28"/>
                  </a:cubicBezTo>
                  <a:cubicBezTo>
                    <a:pt x="1279" y="29"/>
                    <a:pt x="1275" y="30"/>
                    <a:pt x="1271" y="32"/>
                  </a:cubicBezTo>
                  <a:cubicBezTo>
                    <a:pt x="1271" y="32"/>
                    <a:pt x="1271" y="32"/>
                    <a:pt x="1271" y="32"/>
                  </a:cubicBezTo>
                  <a:cubicBezTo>
                    <a:pt x="1245" y="39"/>
                    <a:pt x="1221" y="48"/>
                    <a:pt x="1199" y="60"/>
                  </a:cubicBezTo>
                  <a:cubicBezTo>
                    <a:pt x="1199" y="60"/>
                    <a:pt x="1199" y="60"/>
                    <a:pt x="1199" y="60"/>
                  </a:cubicBezTo>
                  <a:cubicBezTo>
                    <a:pt x="1198" y="60"/>
                    <a:pt x="1197" y="61"/>
                    <a:pt x="1196" y="61"/>
                  </a:cubicBezTo>
                  <a:cubicBezTo>
                    <a:pt x="1195" y="62"/>
                    <a:pt x="1193" y="62"/>
                    <a:pt x="1192" y="62"/>
                  </a:cubicBezTo>
                  <a:close/>
                  <a:moveTo>
                    <a:pt x="1422" y="20"/>
                  </a:moveTo>
                  <a:cubicBezTo>
                    <a:pt x="1422" y="20"/>
                    <a:pt x="1422" y="20"/>
                    <a:pt x="1421" y="20"/>
                  </a:cubicBezTo>
                  <a:cubicBezTo>
                    <a:pt x="1417" y="20"/>
                    <a:pt x="1413" y="15"/>
                    <a:pt x="1414" y="11"/>
                  </a:cubicBezTo>
                  <a:cubicBezTo>
                    <a:pt x="1414" y="6"/>
                    <a:pt x="1418" y="3"/>
                    <a:pt x="1423" y="3"/>
                  </a:cubicBezTo>
                  <a:cubicBezTo>
                    <a:pt x="1423" y="3"/>
                    <a:pt x="1423" y="3"/>
                    <a:pt x="1423" y="3"/>
                  </a:cubicBezTo>
                  <a:cubicBezTo>
                    <a:pt x="1423" y="3"/>
                    <a:pt x="1423" y="3"/>
                    <a:pt x="1423" y="3"/>
                  </a:cubicBezTo>
                  <a:cubicBezTo>
                    <a:pt x="1428" y="4"/>
                    <a:pt x="1431" y="8"/>
                    <a:pt x="1431" y="13"/>
                  </a:cubicBezTo>
                  <a:cubicBezTo>
                    <a:pt x="1430" y="17"/>
                    <a:pt x="1427" y="20"/>
                    <a:pt x="1422" y="20"/>
                  </a:cubicBezTo>
                  <a:close/>
                  <a:moveTo>
                    <a:pt x="3069" y="19"/>
                  </a:moveTo>
                  <a:cubicBezTo>
                    <a:pt x="3065" y="19"/>
                    <a:pt x="3061" y="16"/>
                    <a:pt x="3061" y="11"/>
                  </a:cubicBezTo>
                  <a:cubicBezTo>
                    <a:pt x="3061" y="9"/>
                    <a:pt x="3061" y="7"/>
                    <a:pt x="3063" y="5"/>
                  </a:cubicBezTo>
                  <a:cubicBezTo>
                    <a:pt x="3064" y="3"/>
                    <a:pt x="3066" y="2"/>
                    <a:pt x="3069" y="2"/>
                  </a:cubicBezTo>
                  <a:cubicBezTo>
                    <a:pt x="3073" y="2"/>
                    <a:pt x="3077" y="5"/>
                    <a:pt x="3078" y="10"/>
                  </a:cubicBezTo>
                  <a:cubicBezTo>
                    <a:pt x="3078" y="12"/>
                    <a:pt x="3077" y="14"/>
                    <a:pt x="3076" y="16"/>
                  </a:cubicBezTo>
                  <a:cubicBezTo>
                    <a:pt x="3074" y="18"/>
                    <a:pt x="3072" y="19"/>
                    <a:pt x="3070" y="19"/>
                  </a:cubicBezTo>
                  <a:cubicBezTo>
                    <a:pt x="3070" y="19"/>
                    <a:pt x="3070" y="19"/>
                    <a:pt x="3070" y="19"/>
                  </a:cubicBezTo>
                  <a:cubicBezTo>
                    <a:pt x="3070" y="19"/>
                    <a:pt x="3070" y="19"/>
                    <a:pt x="306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C9221A8-AF34-4486-874B-BC838028F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645" y="17376605"/>
              <a:ext cx="11029950" cy="2801938"/>
            </a:xfrm>
            <a:custGeom>
              <a:avLst/>
              <a:gdLst>
                <a:gd name="T0" fmla="*/ 454 w 3473"/>
                <a:gd name="T1" fmla="*/ 856 h 880"/>
                <a:gd name="T2" fmla="*/ 748 w 3473"/>
                <a:gd name="T3" fmla="*/ 837 h 880"/>
                <a:gd name="T4" fmla="*/ 549 w 3473"/>
                <a:gd name="T5" fmla="*/ 880 h 880"/>
                <a:gd name="T6" fmla="*/ 2513 w 3473"/>
                <a:gd name="T7" fmla="*/ 813 h 880"/>
                <a:gd name="T8" fmla="*/ 2630 w 3473"/>
                <a:gd name="T9" fmla="*/ 761 h 880"/>
                <a:gd name="T10" fmla="*/ 2291 w 3473"/>
                <a:gd name="T11" fmla="*/ 880 h 880"/>
                <a:gd name="T12" fmla="*/ 2218 w 3473"/>
                <a:gd name="T13" fmla="*/ 869 h 880"/>
                <a:gd name="T14" fmla="*/ 2163 w 3473"/>
                <a:gd name="T15" fmla="*/ 870 h 880"/>
                <a:gd name="T16" fmla="*/ 1852 w 3473"/>
                <a:gd name="T17" fmla="*/ 677 h 880"/>
                <a:gd name="T18" fmla="*/ 2166 w 3473"/>
                <a:gd name="T19" fmla="*/ 853 h 880"/>
                <a:gd name="T20" fmla="*/ 322 w 3473"/>
                <a:gd name="T21" fmla="*/ 835 h 880"/>
                <a:gd name="T22" fmla="*/ 346 w 3473"/>
                <a:gd name="T23" fmla="*/ 844 h 880"/>
                <a:gd name="T24" fmla="*/ 822 w 3473"/>
                <a:gd name="T25" fmla="*/ 814 h 880"/>
                <a:gd name="T26" fmla="*/ 168 w 3473"/>
                <a:gd name="T27" fmla="*/ 737 h 880"/>
                <a:gd name="T28" fmla="*/ 82 w 3473"/>
                <a:gd name="T29" fmla="*/ 599 h 880"/>
                <a:gd name="T30" fmla="*/ 269 w 3473"/>
                <a:gd name="T31" fmla="*/ 809 h 880"/>
                <a:gd name="T32" fmla="*/ 1011 w 3473"/>
                <a:gd name="T33" fmla="*/ 608 h 880"/>
                <a:gd name="T34" fmla="*/ 1048 w 3473"/>
                <a:gd name="T35" fmla="*/ 573 h 880"/>
                <a:gd name="T36" fmla="*/ 852 w 3473"/>
                <a:gd name="T37" fmla="*/ 795 h 880"/>
                <a:gd name="T38" fmla="*/ 2692 w 3473"/>
                <a:gd name="T39" fmla="*/ 702 h 880"/>
                <a:gd name="T40" fmla="*/ 2759 w 3473"/>
                <a:gd name="T41" fmla="*/ 570 h 880"/>
                <a:gd name="T42" fmla="*/ 2817 w 3473"/>
                <a:gd name="T43" fmla="*/ 318 h 880"/>
                <a:gd name="T44" fmla="*/ 2774 w 3473"/>
                <a:gd name="T45" fmla="*/ 577 h 880"/>
                <a:gd name="T46" fmla="*/ 1816 w 3473"/>
                <a:gd name="T47" fmla="*/ 627 h 880"/>
                <a:gd name="T48" fmla="*/ 3457 w 3473"/>
                <a:gd name="T49" fmla="*/ 648 h 880"/>
                <a:gd name="T50" fmla="*/ 1790 w 3473"/>
                <a:gd name="T51" fmla="*/ 588 h 880"/>
                <a:gd name="T52" fmla="*/ 1729 w 3473"/>
                <a:gd name="T53" fmla="*/ 347 h 880"/>
                <a:gd name="T54" fmla="*/ 1715 w 3473"/>
                <a:gd name="T55" fmla="*/ 229 h 880"/>
                <a:gd name="T56" fmla="*/ 1745 w 3473"/>
                <a:gd name="T57" fmla="*/ 318 h 880"/>
                <a:gd name="T58" fmla="*/ 1765 w 3473"/>
                <a:gd name="T59" fmla="*/ 487 h 880"/>
                <a:gd name="T60" fmla="*/ 16 w 3473"/>
                <a:gd name="T61" fmla="*/ 471 h 880"/>
                <a:gd name="T62" fmla="*/ 1079 w 3473"/>
                <a:gd name="T63" fmla="*/ 451 h 880"/>
                <a:gd name="T64" fmla="*/ 1088 w 3473"/>
                <a:gd name="T65" fmla="*/ 444 h 880"/>
                <a:gd name="T66" fmla="*/ 1 w 3473"/>
                <a:gd name="T67" fmla="*/ 356 h 880"/>
                <a:gd name="T68" fmla="*/ 17 w 3473"/>
                <a:gd name="T69" fmla="*/ 88 h 880"/>
                <a:gd name="T70" fmla="*/ 22 w 3473"/>
                <a:gd name="T71" fmla="*/ 407 h 880"/>
                <a:gd name="T72" fmla="*/ 1080 w 3473"/>
                <a:gd name="T73" fmla="*/ 343 h 880"/>
                <a:gd name="T74" fmla="*/ 1131 w 3473"/>
                <a:gd name="T75" fmla="*/ 143 h 880"/>
                <a:gd name="T76" fmla="*/ 1152 w 3473"/>
                <a:gd name="T77" fmla="*/ 141 h 880"/>
                <a:gd name="T78" fmla="*/ 1099 w 3473"/>
                <a:gd name="T79" fmla="*/ 299 h 880"/>
                <a:gd name="T80" fmla="*/ 3457 w 3473"/>
                <a:gd name="T81" fmla="*/ 365 h 880"/>
                <a:gd name="T82" fmla="*/ 3462 w 3473"/>
                <a:gd name="T83" fmla="*/ 288 h 880"/>
                <a:gd name="T84" fmla="*/ 3316 w 3473"/>
                <a:gd name="T85" fmla="*/ 63 h 880"/>
                <a:gd name="T86" fmla="*/ 3325 w 3473"/>
                <a:gd name="T87" fmla="*/ 48 h 880"/>
                <a:gd name="T88" fmla="*/ 3463 w 3473"/>
                <a:gd name="T89" fmla="*/ 288 h 880"/>
                <a:gd name="T90" fmla="*/ 2829 w 3473"/>
                <a:gd name="T91" fmla="*/ 234 h 880"/>
                <a:gd name="T92" fmla="*/ 2830 w 3473"/>
                <a:gd name="T93" fmla="*/ 202 h 880"/>
                <a:gd name="T94" fmla="*/ 3117 w 3473"/>
                <a:gd name="T95" fmla="*/ 0 h 880"/>
                <a:gd name="T96" fmla="*/ 2923 w 3473"/>
                <a:gd name="T97" fmla="*/ 94 h 880"/>
                <a:gd name="T98" fmla="*/ 1693 w 3473"/>
                <a:gd name="T99" fmla="*/ 172 h 880"/>
                <a:gd name="T100" fmla="*/ 1666 w 3473"/>
                <a:gd name="T101" fmla="*/ 125 h 880"/>
                <a:gd name="T102" fmla="*/ 1569 w 3473"/>
                <a:gd name="T103" fmla="*/ 52 h 880"/>
                <a:gd name="T104" fmla="*/ 1538 w 3473"/>
                <a:gd name="T105" fmla="*/ 39 h 880"/>
                <a:gd name="T106" fmla="*/ 1359 w 3473"/>
                <a:gd name="T107" fmla="*/ 21 h 880"/>
                <a:gd name="T108" fmla="*/ 1342 w 3473"/>
                <a:gd name="T109" fmla="*/ 6 h 880"/>
                <a:gd name="T110" fmla="*/ 1386 w 3473"/>
                <a:gd name="T111" fmla="*/ 1 h 880"/>
                <a:gd name="T112" fmla="*/ 1560 w 3473"/>
                <a:gd name="T113" fmla="*/ 30 h 880"/>
                <a:gd name="T114" fmla="*/ 1584 w 3473"/>
                <a:gd name="T115" fmla="*/ 41 h 880"/>
                <a:gd name="T116" fmla="*/ 1666 w 3473"/>
                <a:gd name="T117" fmla="*/ 125 h 880"/>
                <a:gd name="T118" fmla="*/ 1300 w 3473"/>
                <a:gd name="T119" fmla="*/ 35 h 880"/>
                <a:gd name="T120" fmla="*/ 3179 w 3473"/>
                <a:gd name="T121" fmla="*/ 19 h 880"/>
                <a:gd name="T122" fmla="*/ 3202 w 3473"/>
                <a:gd name="T123" fmla="*/ 22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3" h="880">
                  <a:moveTo>
                    <a:pt x="549" y="880"/>
                  </a:moveTo>
                  <a:cubicBezTo>
                    <a:pt x="516" y="880"/>
                    <a:pt x="483" y="878"/>
                    <a:pt x="451" y="872"/>
                  </a:cubicBezTo>
                  <a:cubicBezTo>
                    <a:pt x="428" y="869"/>
                    <a:pt x="404" y="863"/>
                    <a:pt x="381" y="856"/>
                  </a:cubicBezTo>
                  <a:cubicBezTo>
                    <a:pt x="377" y="855"/>
                    <a:pt x="374" y="850"/>
                    <a:pt x="375" y="846"/>
                  </a:cubicBezTo>
                  <a:cubicBezTo>
                    <a:pt x="377" y="841"/>
                    <a:pt x="382" y="839"/>
                    <a:pt x="386" y="840"/>
                  </a:cubicBezTo>
                  <a:cubicBezTo>
                    <a:pt x="408" y="847"/>
                    <a:pt x="431" y="852"/>
                    <a:pt x="454" y="856"/>
                  </a:cubicBezTo>
                  <a:cubicBezTo>
                    <a:pt x="491" y="862"/>
                    <a:pt x="529" y="864"/>
                    <a:pt x="567" y="863"/>
                  </a:cubicBezTo>
                  <a:cubicBezTo>
                    <a:pt x="586" y="863"/>
                    <a:pt x="605" y="861"/>
                    <a:pt x="623" y="859"/>
                  </a:cubicBezTo>
                  <a:cubicBezTo>
                    <a:pt x="623" y="859"/>
                    <a:pt x="623" y="859"/>
                    <a:pt x="623" y="859"/>
                  </a:cubicBezTo>
                  <a:cubicBezTo>
                    <a:pt x="642" y="856"/>
                    <a:pt x="661" y="853"/>
                    <a:pt x="680" y="848"/>
                  </a:cubicBezTo>
                  <a:cubicBezTo>
                    <a:pt x="699" y="844"/>
                    <a:pt x="719" y="838"/>
                    <a:pt x="737" y="832"/>
                  </a:cubicBezTo>
                  <a:cubicBezTo>
                    <a:pt x="741" y="831"/>
                    <a:pt x="746" y="833"/>
                    <a:pt x="748" y="837"/>
                  </a:cubicBezTo>
                  <a:cubicBezTo>
                    <a:pt x="749" y="842"/>
                    <a:pt x="747" y="847"/>
                    <a:pt x="743" y="848"/>
                  </a:cubicBezTo>
                  <a:cubicBezTo>
                    <a:pt x="724" y="855"/>
                    <a:pt x="704" y="860"/>
                    <a:pt x="684" y="865"/>
                  </a:cubicBezTo>
                  <a:cubicBezTo>
                    <a:pt x="665" y="869"/>
                    <a:pt x="645" y="873"/>
                    <a:pt x="626" y="876"/>
                  </a:cubicBezTo>
                  <a:cubicBezTo>
                    <a:pt x="625" y="876"/>
                    <a:pt x="625" y="876"/>
                    <a:pt x="625" y="876"/>
                  </a:cubicBezTo>
                  <a:cubicBezTo>
                    <a:pt x="606" y="878"/>
                    <a:pt x="587" y="880"/>
                    <a:pt x="568" y="880"/>
                  </a:cubicBezTo>
                  <a:cubicBezTo>
                    <a:pt x="562" y="880"/>
                    <a:pt x="555" y="880"/>
                    <a:pt x="549" y="880"/>
                  </a:cubicBezTo>
                  <a:close/>
                  <a:moveTo>
                    <a:pt x="2288" y="880"/>
                  </a:moveTo>
                  <a:cubicBezTo>
                    <a:pt x="2284" y="880"/>
                    <a:pt x="2280" y="877"/>
                    <a:pt x="2280" y="872"/>
                  </a:cubicBezTo>
                  <a:cubicBezTo>
                    <a:pt x="2280" y="867"/>
                    <a:pt x="2284" y="863"/>
                    <a:pt x="2288" y="863"/>
                  </a:cubicBezTo>
                  <a:cubicBezTo>
                    <a:pt x="2291" y="863"/>
                    <a:pt x="2291" y="863"/>
                    <a:pt x="2291" y="863"/>
                  </a:cubicBezTo>
                  <a:cubicBezTo>
                    <a:pt x="2330" y="862"/>
                    <a:pt x="2368" y="858"/>
                    <a:pt x="2404" y="849"/>
                  </a:cubicBezTo>
                  <a:cubicBezTo>
                    <a:pt x="2442" y="841"/>
                    <a:pt x="2478" y="829"/>
                    <a:pt x="2513" y="813"/>
                  </a:cubicBezTo>
                  <a:cubicBezTo>
                    <a:pt x="2515" y="812"/>
                    <a:pt x="2518" y="811"/>
                    <a:pt x="2520" y="810"/>
                  </a:cubicBezTo>
                  <a:cubicBezTo>
                    <a:pt x="2520" y="810"/>
                    <a:pt x="2520" y="810"/>
                    <a:pt x="2520" y="810"/>
                  </a:cubicBezTo>
                  <a:cubicBezTo>
                    <a:pt x="2553" y="794"/>
                    <a:pt x="2584" y="775"/>
                    <a:pt x="2613" y="753"/>
                  </a:cubicBezTo>
                  <a:cubicBezTo>
                    <a:pt x="2615" y="751"/>
                    <a:pt x="2617" y="750"/>
                    <a:pt x="2619" y="748"/>
                  </a:cubicBezTo>
                  <a:cubicBezTo>
                    <a:pt x="2623" y="745"/>
                    <a:pt x="2628" y="746"/>
                    <a:pt x="2631" y="749"/>
                  </a:cubicBezTo>
                  <a:cubicBezTo>
                    <a:pt x="2634" y="753"/>
                    <a:pt x="2633" y="758"/>
                    <a:pt x="2630" y="761"/>
                  </a:cubicBezTo>
                  <a:cubicBezTo>
                    <a:pt x="2627" y="763"/>
                    <a:pt x="2625" y="765"/>
                    <a:pt x="2623" y="766"/>
                  </a:cubicBezTo>
                  <a:cubicBezTo>
                    <a:pt x="2593" y="789"/>
                    <a:pt x="2561" y="809"/>
                    <a:pt x="2527" y="825"/>
                  </a:cubicBezTo>
                  <a:cubicBezTo>
                    <a:pt x="2527" y="825"/>
                    <a:pt x="2527" y="825"/>
                    <a:pt x="2527" y="825"/>
                  </a:cubicBezTo>
                  <a:cubicBezTo>
                    <a:pt x="2525" y="826"/>
                    <a:pt x="2522" y="827"/>
                    <a:pt x="2520" y="828"/>
                  </a:cubicBezTo>
                  <a:cubicBezTo>
                    <a:pt x="2484" y="845"/>
                    <a:pt x="2446" y="857"/>
                    <a:pt x="2408" y="866"/>
                  </a:cubicBezTo>
                  <a:cubicBezTo>
                    <a:pt x="2370" y="874"/>
                    <a:pt x="2331" y="879"/>
                    <a:pt x="2291" y="880"/>
                  </a:cubicBezTo>
                  <a:cubicBezTo>
                    <a:pt x="2289" y="880"/>
                    <a:pt x="2289" y="880"/>
                    <a:pt x="2289" y="880"/>
                  </a:cubicBezTo>
                  <a:cubicBezTo>
                    <a:pt x="2289" y="880"/>
                    <a:pt x="2289" y="880"/>
                    <a:pt x="2288" y="880"/>
                  </a:cubicBezTo>
                  <a:close/>
                  <a:moveTo>
                    <a:pt x="2249" y="880"/>
                  </a:moveTo>
                  <a:cubicBezTo>
                    <a:pt x="2249" y="880"/>
                    <a:pt x="2249" y="880"/>
                    <a:pt x="2249" y="880"/>
                  </a:cubicBezTo>
                  <a:cubicBezTo>
                    <a:pt x="2241" y="879"/>
                    <a:pt x="2233" y="879"/>
                    <a:pt x="2226" y="878"/>
                  </a:cubicBezTo>
                  <a:cubicBezTo>
                    <a:pt x="2221" y="878"/>
                    <a:pt x="2217" y="874"/>
                    <a:pt x="2218" y="869"/>
                  </a:cubicBezTo>
                  <a:cubicBezTo>
                    <a:pt x="2218" y="864"/>
                    <a:pt x="2222" y="861"/>
                    <a:pt x="2227" y="861"/>
                  </a:cubicBezTo>
                  <a:cubicBezTo>
                    <a:pt x="2234" y="862"/>
                    <a:pt x="2242" y="862"/>
                    <a:pt x="2249" y="863"/>
                  </a:cubicBezTo>
                  <a:cubicBezTo>
                    <a:pt x="2254" y="863"/>
                    <a:pt x="2258" y="867"/>
                    <a:pt x="2257" y="872"/>
                  </a:cubicBezTo>
                  <a:cubicBezTo>
                    <a:pt x="2257" y="876"/>
                    <a:pt x="2253" y="880"/>
                    <a:pt x="2249" y="880"/>
                  </a:cubicBezTo>
                  <a:close/>
                  <a:moveTo>
                    <a:pt x="2165" y="870"/>
                  </a:moveTo>
                  <a:cubicBezTo>
                    <a:pt x="2164" y="870"/>
                    <a:pt x="2164" y="870"/>
                    <a:pt x="2163" y="870"/>
                  </a:cubicBezTo>
                  <a:cubicBezTo>
                    <a:pt x="2123" y="862"/>
                    <a:pt x="2084" y="850"/>
                    <a:pt x="2048" y="834"/>
                  </a:cubicBezTo>
                  <a:cubicBezTo>
                    <a:pt x="2048" y="834"/>
                    <a:pt x="2048" y="834"/>
                    <a:pt x="2048" y="834"/>
                  </a:cubicBezTo>
                  <a:cubicBezTo>
                    <a:pt x="2015" y="820"/>
                    <a:pt x="1984" y="803"/>
                    <a:pt x="1955" y="784"/>
                  </a:cubicBezTo>
                  <a:cubicBezTo>
                    <a:pt x="1920" y="760"/>
                    <a:pt x="1889" y="733"/>
                    <a:pt x="1863" y="704"/>
                  </a:cubicBezTo>
                  <a:cubicBezTo>
                    <a:pt x="1859" y="699"/>
                    <a:pt x="1855" y="694"/>
                    <a:pt x="1851" y="689"/>
                  </a:cubicBezTo>
                  <a:cubicBezTo>
                    <a:pt x="1848" y="686"/>
                    <a:pt x="1848" y="680"/>
                    <a:pt x="1852" y="677"/>
                  </a:cubicBezTo>
                  <a:cubicBezTo>
                    <a:pt x="1855" y="674"/>
                    <a:pt x="1861" y="675"/>
                    <a:pt x="1864" y="678"/>
                  </a:cubicBezTo>
                  <a:cubicBezTo>
                    <a:pt x="1868" y="683"/>
                    <a:pt x="1872" y="688"/>
                    <a:pt x="1876" y="692"/>
                  </a:cubicBezTo>
                  <a:cubicBezTo>
                    <a:pt x="1901" y="721"/>
                    <a:pt x="1931" y="747"/>
                    <a:pt x="1965" y="770"/>
                  </a:cubicBezTo>
                  <a:cubicBezTo>
                    <a:pt x="1992" y="789"/>
                    <a:pt x="2023" y="805"/>
                    <a:pt x="2055" y="819"/>
                  </a:cubicBezTo>
                  <a:cubicBezTo>
                    <a:pt x="2055" y="819"/>
                    <a:pt x="2055" y="819"/>
                    <a:pt x="2055" y="819"/>
                  </a:cubicBezTo>
                  <a:cubicBezTo>
                    <a:pt x="2090" y="834"/>
                    <a:pt x="2128" y="845"/>
                    <a:pt x="2166" y="853"/>
                  </a:cubicBezTo>
                  <a:cubicBezTo>
                    <a:pt x="2171" y="854"/>
                    <a:pt x="2174" y="858"/>
                    <a:pt x="2173" y="863"/>
                  </a:cubicBezTo>
                  <a:cubicBezTo>
                    <a:pt x="2172" y="867"/>
                    <a:pt x="2169" y="870"/>
                    <a:pt x="2165" y="870"/>
                  </a:cubicBezTo>
                  <a:close/>
                  <a:moveTo>
                    <a:pt x="346" y="844"/>
                  </a:moveTo>
                  <a:cubicBezTo>
                    <a:pt x="345" y="844"/>
                    <a:pt x="344" y="844"/>
                    <a:pt x="343" y="844"/>
                  </a:cubicBezTo>
                  <a:cubicBezTo>
                    <a:pt x="341" y="843"/>
                    <a:pt x="339" y="842"/>
                    <a:pt x="337" y="841"/>
                  </a:cubicBezTo>
                  <a:cubicBezTo>
                    <a:pt x="332" y="839"/>
                    <a:pt x="327" y="837"/>
                    <a:pt x="322" y="835"/>
                  </a:cubicBezTo>
                  <a:cubicBezTo>
                    <a:pt x="317" y="833"/>
                    <a:pt x="315" y="828"/>
                    <a:pt x="317" y="824"/>
                  </a:cubicBezTo>
                  <a:cubicBezTo>
                    <a:pt x="319" y="820"/>
                    <a:pt x="324" y="818"/>
                    <a:pt x="328" y="820"/>
                  </a:cubicBezTo>
                  <a:cubicBezTo>
                    <a:pt x="333" y="822"/>
                    <a:pt x="338" y="824"/>
                    <a:pt x="343" y="826"/>
                  </a:cubicBezTo>
                  <a:cubicBezTo>
                    <a:pt x="345" y="826"/>
                    <a:pt x="347" y="827"/>
                    <a:pt x="349" y="828"/>
                  </a:cubicBezTo>
                  <a:cubicBezTo>
                    <a:pt x="353" y="829"/>
                    <a:pt x="356" y="834"/>
                    <a:pt x="354" y="839"/>
                  </a:cubicBezTo>
                  <a:cubicBezTo>
                    <a:pt x="353" y="842"/>
                    <a:pt x="349" y="844"/>
                    <a:pt x="346" y="844"/>
                  </a:cubicBezTo>
                  <a:close/>
                  <a:moveTo>
                    <a:pt x="797" y="825"/>
                  </a:moveTo>
                  <a:cubicBezTo>
                    <a:pt x="794" y="825"/>
                    <a:pt x="791" y="823"/>
                    <a:pt x="790" y="820"/>
                  </a:cubicBezTo>
                  <a:cubicBezTo>
                    <a:pt x="788" y="816"/>
                    <a:pt x="789" y="811"/>
                    <a:pt x="794" y="809"/>
                  </a:cubicBezTo>
                  <a:cubicBezTo>
                    <a:pt x="800" y="806"/>
                    <a:pt x="807" y="802"/>
                    <a:pt x="814" y="799"/>
                  </a:cubicBezTo>
                  <a:cubicBezTo>
                    <a:pt x="818" y="797"/>
                    <a:pt x="823" y="798"/>
                    <a:pt x="825" y="802"/>
                  </a:cubicBezTo>
                  <a:cubicBezTo>
                    <a:pt x="827" y="806"/>
                    <a:pt x="826" y="811"/>
                    <a:pt x="822" y="814"/>
                  </a:cubicBezTo>
                  <a:cubicBezTo>
                    <a:pt x="815" y="817"/>
                    <a:pt x="808" y="821"/>
                    <a:pt x="801" y="824"/>
                  </a:cubicBezTo>
                  <a:cubicBezTo>
                    <a:pt x="800" y="825"/>
                    <a:pt x="799" y="825"/>
                    <a:pt x="797" y="825"/>
                  </a:cubicBezTo>
                  <a:close/>
                  <a:moveTo>
                    <a:pt x="269" y="809"/>
                  </a:moveTo>
                  <a:cubicBezTo>
                    <a:pt x="268" y="809"/>
                    <a:pt x="266" y="808"/>
                    <a:pt x="265" y="807"/>
                  </a:cubicBezTo>
                  <a:cubicBezTo>
                    <a:pt x="230" y="788"/>
                    <a:pt x="197" y="764"/>
                    <a:pt x="168" y="737"/>
                  </a:cubicBezTo>
                  <a:cubicBezTo>
                    <a:pt x="168" y="737"/>
                    <a:pt x="168" y="737"/>
                    <a:pt x="168" y="737"/>
                  </a:cubicBezTo>
                  <a:cubicBezTo>
                    <a:pt x="157" y="727"/>
                    <a:pt x="148" y="717"/>
                    <a:pt x="138" y="707"/>
                  </a:cubicBezTo>
                  <a:cubicBezTo>
                    <a:pt x="111" y="678"/>
                    <a:pt x="87" y="644"/>
                    <a:pt x="67" y="607"/>
                  </a:cubicBezTo>
                  <a:cubicBezTo>
                    <a:pt x="54" y="583"/>
                    <a:pt x="43" y="558"/>
                    <a:pt x="33" y="532"/>
                  </a:cubicBezTo>
                  <a:cubicBezTo>
                    <a:pt x="32" y="527"/>
                    <a:pt x="34" y="522"/>
                    <a:pt x="39" y="521"/>
                  </a:cubicBezTo>
                  <a:cubicBezTo>
                    <a:pt x="43" y="519"/>
                    <a:pt x="48" y="522"/>
                    <a:pt x="49" y="526"/>
                  </a:cubicBezTo>
                  <a:cubicBezTo>
                    <a:pt x="58" y="551"/>
                    <a:pt x="69" y="576"/>
                    <a:pt x="82" y="599"/>
                  </a:cubicBezTo>
                  <a:cubicBezTo>
                    <a:pt x="101" y="635"/>
                    <a:pt x="124" y="667"/>
                    <a:pt x="151" y="696"/>
                  </a:cubicBezTo>
                  <a:cubicBezTo>
                    <a:pt x="160" y="705"/>
                    <a:pt x="169" y="715"/>
                    <a:pt x="179" y="724"/>
                  </a:cubicBezTo>
                  <a:cubicBezTo>
                    <a:pt x="179" y="724"/>
                    <a:pt x="179" y="724"/>
                    <a:pt x="179" y="724"/>
                  </a:cubicBezTo>
                  <a:cubicBezTo>
                    <a:pt x="208" y="750"/>
                    <a:pt x="239" y="773"/>
                    <a:pt x="273" y="793"/>
                  </a:cubicBezTo>
                  <a:cubicBezTo>
                    <a:pt x="277" y="795"/>
                    <a:pt x="279" y="800"/>
                    <a:pt x="277" y="804"/>
                  </a:cubicBezTo>
                  <a:cubicBezTo>
                    <a:pt x="275" y="807"/>
                    <a:pt x="272" y="809"/>
                    <a:pt x="269" y="809"/>
                  </a:cubicBezTo>
                  <a:close/>
                  <a:moveTo>
                    <a:pt x="852" y="795"/>
                  </a:moveTo>
                  <a:cubicBezTo>
                    <a:pt x="849" y="795"/>
                    <a:pt x="846" y="793"/>
                    <a:pt x="845" y="791"/>
                  </a:cubicBezTo>
                  <a:cubicBezTo>
                    <a:pt x="842" y="787"/>
                    <a:pt x="843" y="782"/>
                    <a:pt x="847" y="779"/>
                  </a:cubicBezTo>
                  <a:cubicBezTo>
                    <a:pt x="861" y="770"/>
                    <a:pt x="875" y="760"/>
                    <a:pt x="888" y="750"/>
                  </a:cubicBezTo>
                  <a:cubicBezTo>
                    <a:pt x="919" y="726"/>
                    <a:pt x="947" y="698"/>
                    <a:pt x="972" y="667"/>
                  </a:cubicBezTo>
                  <a:cubicBezTo>
                    <a:pt x="986" y="648"/>
                    <a:pt x="999" y="629"/>
                    <a:pt x="1011" y="608"/>
                  </a:cubicBezTo>
                  <a:cubicBezTo>
                    <a:pt x="1011" y="608"/>
                    <a:pt x="1011" y="608"/>
                    <a:pt x="1011" y="608"/>
                  </a:cubicBezTo>
                  <a:cubicBezTo>
                    <a:pt x="1019" y="594"/>
                    <a:pt x="1026" y="580"/>
                    <a:pt x="1033" y="566"/>
                  </a:cubicBezTo>
                  <a:cubicBezTo>
                    <a:pt x="1042" y="545"/>
                    <a:pt x="1050" y="523"/>
                    <a:pt x="1057" y="501"/>
                  </a:cubicBezTo>
                  <a:cubicBezTo>
                    <a:pt x="1058" y="497"/>
                    <a:pt x="1063" y="494"/>
                    <a:pt x="1067" y="495"/>
                  </a:cubicBezTo>
                  <a:cubicBezTo>
                    <a:pt x="1072" y="497"/>
                    <a:pt x="1074" y="501"/>
                    <a:pt x="1073" y="506"/>
                  </a:cubicBezTo>
                  <a:cubicBezTo>
                    <a:pt x="1066" y="529"/>
                    <a:pt x="1058" y="551"/>
                    <a:pt x="1048" y="573"/>
                  </a:cubicBezTo>
                  <a:cubicBezTo>
                    <a:pt x="1042" y="588"/>
                    <a:pt x="1034" y="602"/>
                    <a:pt x="1026" y="617"/>
                  </a:cubicBezTo>
                  <a:cubicBezTo>
                    <a:pt x="1026" y="617"/>
                    <a:pt x="1026" y="617"/>
                    <a:pt x="1026" y="617"/>
                  </a:cubicBezTo>
                  <a:cubicBezTo>
                    <a:pt x="1014" y="638"/>
                    <a:pt x="1000" y="658"/>
                    <a:pt x="985" y="677"/>
                  </a:cubicBezTo>
                  <a:cubicBezTo>
                    <a:pt x="960" y="710"/>
                    <a:pt x="931" y="739"/>
                    <a:pt x="899" y="764"/>
                  </a:cubicBezTo>
                  <a:cubicBezTo>
                    <a:pt x="885" y="774"/>
                    <a:pt x="871" y="784"/>
                    <a:pt x="856" y="793"/>
                  </a:cubicBezTo>
                  <a:cubicBezTo>
                    <a:pt x="855" y="794"/>
                    <a:pt x="853" y="795"/>
                    <a:pt x="852" y="795"/>
                  </a:cubicBezTo>
                  <a:close/>
                  <a:moveTo>
                    <a:pt x="2671" y="722"/>
                  </a:moveTo>
                  <a:cubicBezTo>
                    <a:pt x="2668" y="722"/>
                    <a:pt x="2666" y="721"/>
                    <a:pt x="2665" y="719"/>
                  </a:cubicBezTo>
                  <a:cubicBezTo>
                    <a:pt x="2661" y="716"/>
                    <a:pt x="2661" y="710"/>
                    <a:pt x="2665" y="707"/>
                  </a:cubicBezTo>
                  <a:cubicBezTo>
                    <a:pt x="2670" y="702"/>
                    <a:pt x="2675" y="696"/>
                    <a:pt x="2680" y="691"/>
                  </a:cubicBezTo>
                  <a:cubicBezTo>
                    <a:pt x="2683" y="687"/>
                    <a:pt x="2688" y="687"/>
                    <a:pt x="2692" y="690"/>
                  </a:cubicBezTo>
                  <a:cubicBezTo>
                    <a:pt x="2695" y="693"/>
                    <a:pt x="2695" y="699"/>
                    <a:pt x="2692" y="702"/>
                  </a:cubicBezTo>
                  <a:cubicBezTo>
                    <a:pt x="2687" y="708"/>
                    <a:pt x="2682" y="714"/>
                    <a:pt x="2677" y="719"/>
                  </a:cubicBezTo>
                  <a:cubicBezTo>
                    <a:pt x="2675" y="721"/>
                    <a:pt x="2673" y="722"/>
                    <a:pt x="2671" y="722"/>
                  </a:cubicBezTo>
                  <a:close/>
                  <a:moveTo>
                    <a:pt x="2711" y="674"/>
                  </a:moveTo>
                  <a:cubicBezTo>
                    <a:pt x="2709" y="674"/>
                    <a:pt x="2708" y="674"/>
                    <a:pt x="2706" y="673"/>
                  </a:cubicBezTo>
                  <a:cubicBezTo>
                    <a:pt x="2702" y="670"/>
                    <a:pt x="2702" y="665"/>
                    <a:pt x="2704" y="661"/>
                  </a:cubicBezTo>
                  <a:cubicBezTo>
                    <a:pt x="2726" y="633"/>
                    <a:pt x="2744" y="602"/>
                    <a:pt x="2759" y="570"/>
                  </a:cubicBezTo>
                  <a:cubicBezTo>
                    <a:pt x="2775" y="535"/>
                    <a:pt x="2787" y="498"/>
                    <a:pt x="2795" y="459"/>
                  </a:cubicBezTo>
                  <a:cubicBezTo>
                    <a:pt x="2797" y="454"/>
                    <a:pt x="2798" y="449"/>
                    <a:pt x="2799" y="443"/>
                  </a:cubicBezTo>
                  <a:cubicBezTo>
                    <a:pt x="2799" y="443"/>
                    <a:pt x="2799" y="443"/>
                    <a:pt x="2799" y="443"/>
                  </a:cubicBezTo>
                  <a:cubicBezTo>
                    <a:pt x="2804" y="412"/>
                    <a:pt x="2807" y="380"/>
                    <a:pt x="2808" y="347"/>
                  </a:cubicBezTo>
                  <a:cubicBezTo>
                    <a:pt x="2809" y="326"/>
                    <a:pt x="2809" y="326"/>
                    <a:pt x="2809" y="326"/>
                  </a:cubicBezTo>
                  <a:cubicBezTo>
                    <a:pt x="2809" y="322"/>
                    <a:pt x="2813" y="318"/>
                    <a:pt x="2817" y="318"/>
                  </a:cubicBezTo>
                  <a:cubicBezTo>
                    <a:pt x="2822" y="318"/>
                    <a:pt x="2826" y="322"/>
                    <a:pt x="2826" y="327"/>
                  </a:cubicBezTo>
                  <a:cubicBezTo>
                    <a:pt x="2825" y="348"/>
                    <a:pt x="2825" y="348"/>
                    <a:pt x="2825" y="348"/>
                  </a:cubicBezTo>
                  <a:cubicBezTo>
                    <a:pt x="2824" y="381"/>
                    <a:pt x="2821" y="415"/>
                    <a:pt x="2815" y="446"/>
                  </a:cubicBezTo>
                  <a:cubicBezTo>
                    <a:pt x="2815" y="446"/>
                    <a:pt x="2815" y="446"/>
                    <a:pt x="2815" y="446"/>
                  </a:cubicBezTo>
                  <a:cubicBezTo>
                    <a:pt x="2814" y="452"/>
                    <a:pt x="2813" y="457"/>
                    <a:pt x="2812" y="463"/>
                  </a:cubicBezTo>
                  <a:cubicBezTo>
                    <a:pt x="2804" y="503"/>
                    <a:pt x="2791" y="541"/>
                    <a:pt x="2774" y="577"/>
                  </a:cubicBezTo>
                  <a:cubicBezTo>
                    <a:pt x="2759" y="610"/>
                    <a:pt x="2740" y="642"/>
                    <a:pt x="2718" y="671"/>
                  </a:cubicBezTo>
                  <a:cubicBezTo>
                    <a:pt x="2716" y="673"/>
                    <a:pt x="2714" y="674"/>
                    <a:pt x="2711" y="674"/>
                  </a:cubicBezTo>
                  <a:close/>
                  <a:moveTo>
                    <a:pt x="1833" y="661"/>
                  </a:moveTo>
                  <a:cubicBezTo>
                    <a:pt x="1830" y="661"/>
                    <a:pt x="1828" y="660"/>
                    <a:pt x="1826" y="657"/>
                  </a:cubicBezTo>
                  <a:cubicBezTo>
                    <a:pt x="1822" y="651"/>
                    <a:pt x="1817" y="645"/>
                    <a:pt x="1813" y="638"/>
                  </a:cubicBezTo>
                  <a:cubicBezTo>
                    <a:pt x="1811" y="634"/>
                    <a:pt x="1812" y="629"/>
                    <a:pt x="1816" y="627"/>
                  </a:cubicBezTo>
                  <a:cubicBezTo>
                    <a:pt x="1820" y="624"/>
                    <a:pt x="1825" y="625"/>
                    <a:pt x="1828" y="629"/>
                  </a:cubicBezTo>
                  <a:cubicBezTo>
                    <a:pt x="1832" y="635"/>
                    <a:pt x="1836" y="642"/>
                    <a:pt x="1840" y="648"/>
                  </a:cubicBezTo>
                  <a:cubicBezTo>
                    <a:pt x="1843" y="651"/>
                    <a:pt x="1842" y="657"/>
                    <a:pt x="1838" y="659"/>
                  </a:cubicBezTo>
                  <a:cubicBezTo>
                    <a:pt x="1836" y="660"/>
                    <a:pt x="1835" y="661"/>
                    <a:pt x="1833" y="661"/>
                  </a:cubicBezTo>
                  <a:close/>
                  <a:moveTo>
                    <a:pt x="3465" y="656"/>
                  </a:moveTo>
                  <a:cubicBezTo>
                    <a:pt x="3460" y="656"/>
                    <a:pt x="3457" y="652"/>
                    <a:pt x="3457" y="648"/>
                  </a:cubicBezTo>
                  <a:cubicBezTo>
                    <a:pt x="3457" y="404"/>
                    <a:pt x="3457" y="404"/>
                    <a:pt x="3457" y="404"/>
                  </a:cubicBezTo>
                  <a:cubicBezTo>
                    <a:pt x="3457" y="400"/>
                    <a:pt x="3460" y="396"/>
                    <a:pt x="3465" y="396"/>
                  </a:cubicBezTo>
                  <a:cubicBezTo>
                    <a:pt x="3470" y="396"/>
                    <a:pt x="3473" y="400"/>
                    <a:pt x="3473" y="404"/>
                  </a:cubicBezTo>
                  <a:cubicBezTo>
                    <a:pt x="3473" y="648"/>
                    <a:pt x="3473" y="648"/>
                    <a:pt x="3473" y="648"/>
                  </a:cubicBezTo>
                  <a:cubicBezTo>
                    <a:pt x="3473" y="652"/>
                    <a:pt x="3470" y="656"/>
                    <a:pt x="3465" y="656"/>
                  </a:cubicBezTo>
                  <a:close/>
                  <a:moveTo>
                    <a:pt x="1790" y="588"/>
                  </a:moveTo>
                  <a:cubicBezTo>
                    <a:pt x="1787" y="588"/>
                    <a:pt x="1784" y="586"/>
                    <a:pt x="1783" y="583"/>
                  </a:cubicBezTo>
                  <a:cubicBezTo>
                    <a:pt x="1769" y="554"/>
                    <a:pt x="1757" y="523"/>
                    <a:pt x="1749" y="491"/>
                  </a:cubicBezTo>
                  <a:cubicBezTo>
                    <a:pt x="1747" y="484"/>
                    <a:pt x="1745" y="477"/>
                    <a:pt x="1743" y="469"/>
                  </a:cubicBezTo>
                  <a:cubicBezTo>
                    <a:pt x="1743" y="469"/>
                    <a:pt x="1743" y="469"/>
                    <a:pt x="1743" y="469"/>
                  </a:cubicBezTo>
                  <a:cubicBezTo>
                    <a:pt x="1737" y="439"/>
                    <a:pt x="1732" y="408"/>
                    <a:pt x="1730" y="376"/>
                  </a:cubicBezTo>
                  <a:cubicBezTo>
                    <a:pt x="1729" y="366"/>
                    <a:pt x="1729" y="356"/>
                    <a:pt x="1729" y="347"/>
                  </a:cubicBezTo>
                  <a:cubicBezTo>
                    <a:pt x="1728" y="323"/>
                    <a:pt x="1728" y="323"/>
                    <a:pt x="1728" y="323"/>
                  </a:cubicBezTo>
                  <a:cubicBezTo>
                    <a:pt x="1728" y="322"/>
                    <a:pt x="1728" y="320"/>
                    <a:pt x="1728" y="318"/>
                  </a:cubicBezTo>
                  <a:cubicBezTo>
                    <a:pt x="1728" y="314"/>
                    <a:pt x="1728" y="309"/>
                    <a:pt x="1728" y="305"/>
                  </a:cubicBezTo>
                  <a:cubicBezTo>
                    <a:pt x="1727" y="291"/>
                    <a:pt x="1727" y="291"/>
                    <a:pt x="1727" y="291"/>
                  </a:cubicBezTo>
                  <a:cubicBezTo>
                    <a:pt x="1726" y="287"/>
                    <a:pt x="1726" y="287"/>
                    <a:pt x="1726" y="287"/>
                  </a:cubicBezTo>
                  <a:cubicBezTo>
                    <a:pt x="1724" y="266"/>
                    <a:pt x="1720" y="247"/>
                    <a:pt x="1715" y="229"/>
                  </a:cubicBezTo>
                  <a:cubicBezTo>
                    <a:pt x="1714" y="224"/>
                    <a:pt x="1716" y="219"/>
                    <a:pt x="1721" y="218"/>
                  </a:cubicBezTo>
                  <a:cubicBezTo>
                    <a:pt x="1725" y="217"/>
                    <a:pt x="1730" y="220"/>
                    <a:pt x="1731" y="224"/>
                  </a:cubicBezTo>
                  <a:cubicBezTo>
                    <a:pt x="1737" y="243"/>
                    <a:pt x="1741" y="264"/>
                    <a:pt x="1743" y="285"/>
                  </a:cubicBezTo>
                  <a:cubicBezTo>
                    <a:pt x="1743" y="289"/>
                    <a:pt x="1743" y="289"/>
                    <a:pt x="1743" y="289"/>
                  </a:cubicBezTo>
                  <a:cubicBezTo>
                    <a:pt x="1744" y="303"/>
                    <a:pt x="1744" y="303"/>
                    <a:pt x="1744" y="303"/>
                  </a:cubicBezTo>
                  <a:cubicBezTo>
                    <a:pt x="1745" y="308"/>
                    <a:pt x="1745" y="313"/>
                    <a:pt x="1745" y="318"/>
                  </a:cubicBezTo>
                  <a:cubicBezTo>
                    <a:pt x="1745" y="320"/>
                    <a:pt x="1745" y="321"/>
                    <a:pt x="1745" y="323"/>
                  </a:cubicBezTo>
                  <a:cubicBezTo>
                    <a:pt x="1746" y="347"/>
                    <a:pt x="1746" y="347"/>
                    <a:pt x="1746" y="347"/>
                  </a:cubicBezTo>
                  <a:cubicBezTo>
                    <a:pt x="1746" y="356"/>
                    <a:pt x="1746" y="365"/>
                    <a:pt x="1747" y="374"/>
                  </a:cubicBezTo>
                  <a:cubicBezTo>
                    <a:pt x="1749" y="406"/>
                    <a:pt x="1753" y="436"/>
                    <a:pt x="1760" y="465"/>
                  </a:cubicBezTo>
                  <a:cubicBezTo>
                    <a:pt x="1760" y="465"/>
                    <a:pt x="1760" y="465"/>
                    <a:pt x="1760" y="465"/>
                  </a:cubicBezTo>
                  <a:cubicBezTo>
                    <a:pt x="1762" y="473"/>
                    <a:pt x="1763" y="480"/>
                    <a:pt x="1765" y="487"/>
                  </a:cubicBezTo>
                  <a:cubicBezTo>
                    <a:pt x="1773" y="518"/>
                    <a:pt x="1784" y="547"/>
                    <a:pt x="1798" y="576"/>
                  </a:cubicBezTo>
                  <a:cubicBezTo>
                    <a:pt x="1800" y="580"/>
                    <a:pt x="1798" y="585"/>
                    <a:pt x="1794" y="587"/>
                  </a:cubicBezTo>
                  <a:cubicBezTo>
                    <a:pt x="1793" y="588"/>
                    <a:pt x="1791" y="588"/>
                    <a:pt x="1790" y="588"/>
                  </a:cubicBezTo>
                  <a:close/>
                  <a:moveTo>
                    <a:pt x="30" y="500"/>
                  </a:moveTo>
                  <a:cubicBezTo>
                    <a:pt x="26" y="500"/>
                    <a:pt x="22" y="497"/>
                    <a:pt x="21" y="493"/>
                  </a:cubicBezTo>
                  <a:cubicBezTo>
                    <a:pt x="19" y="486"/>
                    <a:pt x="18" y="478"/>
                    <a:pt x="16" y="471"/>
                  </a:cubicBezTo>
                  <a:cubicBezTo>
                    <a:pt x="15" y="466"/>
                    <a:pt x="18" y="462"/>
                    <a:pt x="22" y="461"/>
                  </a:cubicBezTo>
                  <a:cubicBezTo>
                    <a:pt x="27" y="460"/>
                    <a:pt x="31" y="463"/>
                    <a:pt x="32" y="467"/>
                  </a:cubicBezTo>
                  <a:cubicBezTo>
                    <a:pt x="34" y="474"/>
                    <a:pt x="36" y="482"/>
                    <a:pt x="38" y="489"/>
                  </a:cubicBezTo>
                  <a:cubicBezTo>
                    <a:pt x="39" y="493"/>
                    <a:pt x="36" y="498"/>
                    <a:pt x="32" y="499"/>
                  </a:cubicBezTo>
                  <a:cubicBezTo>
                    <a:pt x="31" y="499"/>
                    <a:pt x="30" y="500"/>
                    <a:pt x="30" y="500"/>
                  </a:cubicBezTo>
                  <a:close/>
                  <a:moveTo>
                    <a:pt x="1079" y="451"/>
                  </a:moveTo>
                  <a:cubicBezTo>
                    <a:pt x="1079" y="451"/>
                    <a:pt x="1078" y="451"/>
                    <a:pt x="1078" y="451"/>
                  </a:cubicBezTo>
                  <a:cubicBezTo>
                    <a:pt x="1073" y="450"/>
                    <a:pt x="1070" y="446"/>
                    <a:pt x="1071" y="441"/>
                  </a:cubicBezTo>
                  <a:cubicBezTo>
                    <a:pt x="1072" y="434"/>
                    <a:pt x="1073" y="427"/>
                    <a:pt x="1074" y="419"/>
                  </a:cubicBezTo>
                  <a:cubicBezTo>
                    <a:pt x="1075" y="415"/>
                    <a:pt x="1079" y="412"/>
                    <a:pt x="1084" y="412"/>
                  </a:cubicBezTo>
                  <a:cubicBezTo>
                    <a:pt x="1089" y="413"/>
                    <a:pt x="1092" y="417"/>
                    <a:pt x="1091" y="422"/>
                  </a:cubicBezTo>
                  <a:cubicBezTo>
                    <a:pt x="1090" y="429"/>
                    <a:pt x="1089" y="437"/>
                    <a:pt x="1088" y="444"/>
                  </a:cubicBezTo>
                  <a:cubicBezTo>
                    <a:pt x="1087" y="449"/>
                    <a:pt x="1083" y="451"/>
                    <a:pt x="1079" y="451"/>
                  </a:cubicBezTo>
                  <a:close/>
                  <a:moveTo>
                    <a:pt x="14" y="416"/>
                  </a:moveTo>
                  <a:cubicBezTo>
                    <a:pt x="9" y="416"/>
                    <a:pt x="6" y="413"/>
                    <a:pt x="5" y="409"/>
                  </a:cubicBezTo>
                  <a:cubicBezTo>
                    <a:pt x="4" y="399"/>
                    <a:pt x="3" y="390"/>
                    <a:pt x="2" y="380"/>
                  </a:cubicBezTo>
                  <a:cubicBezTo>
                    <a:pt x="1" y="366"/>
                    <a:pt x="1" y="366"/>
                    <a:pt x="1" y="366"/>
                  </a:cubicBezTo>
                  <a:cubicBezTo>
                    <a:pt x="1" y="362"/>
                    <a:pt x="1" y="359"/>
                    <a:pt x="1" y="356"/>
                  </a:cubicBezTo>
                  <a:cubicBezTo>
                    <a:pt x="1" y="346"/>
                    <a:pt x="1" y="346"/>
                    <a:pt x="1" y="346"/>
                  </a:cubicBezTo>
                  <a:cubicBezTo>
                    <a:pt x="1" y="340"/>
                    <a:pt x="0" y="333"/>
                    <a:pt x="0" y="32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4"/>
                    <a:pt x="4" y="80"/>
                    <a:pt x="9" y="80"/>
                  </a:cubicBezTo>
                  <a:cubicBezTo>
                    <a:pt x="14" y="80"/>
                    <a:pt x="17" y="84"/>
                    <a:pt x="17" y="88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33"/>
                    <a:pt x="18" y="339"/>
                    <a:pt x="18" y="346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9"/>
                    <a:pt x="18" y="362"/>
                    <a:pt x="18" y="365"/>
                  </a:cubicBezTo>
                  <a:cubicBezTo>
                    <a:pt x="19" y="379"/>
                    <a:pt x="19" y="379"/>
                    <a:pt x="19" y="379"/>
                  </a:cubicBezTo>
                  <a:cubicBezTo>
                    <a:pt x="20" y="388"/>
                    <a:pt x="21" y="398"/>
                    <a:pt x="22" y="407"/>
                  </a:cubicBezTo>
                  <a:cubicBezTo>
                    <a:pt x="23" y="411"/>
                    <a:pt x="19" y="416"/>
                    <a:pt x="15" y="416"/>
                  </a:cubicBezTo>
                  <a:cubicBezTo>
                    <a:pt x="14" y="416"/>
                    <a:pt x="14" y="416"/>
                    <a:pt x="14" y="416"/>
                  </a:cubicBezTo>
                  <a:close/>
                  <a:moveTo>
                    <a:pt x="1087" y="390"/>
                  </a:moveTo>
                  <a:cubicBezTo>
                    <a:pt x="1087" y="390"/>
                    <a:pt x="1087" y="390"/>
                    <a:pt x="1086" y="390"/>
                  </a:cubicBezTo>
                  <a:cubicBezTo>
                    <a:pt x="1082" y="389"/>
                    <a:pt x="1078" y="385"/>
                    <a:pt x="1079" y="381"/>
                  </a:cubicBezTo>
                  <a:cubicBezTo>
                    <a:pt x="1080" y="368"/>
                    <a:pt x="1080" y="356"/>
                    <a:pt x="1080" y="343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2" y="298"/>
                    <a:pt x="1082" y="298"/>
                    <a:pt x="1082" y="298"/>
                  </a:cubicBezTo>
                  <a:cubicBezTo>
                    <a:pt x="1082" y="293"/>
                    <a:pt x="1083" y="287"/>
                    <a:pt x="1083" y="282"/>
                  </a:cubicBezTo>
                  <a:cubicBezTo>
                    <a:pt x="1084" y="280"/>
                    <a:pt x="1084" y="278"/>
                    <a:pt x="1084" y="276"/>
                  </a:cubicBezTo>
                  <a:cubicBezTo>
                    <a:pt x="1085" y="272"/>
                    <a:pt x="1085" y="268"/>
                    <a:pt x="1086" y="263"/>
                  </a:cubicBezTo>
                  <a:cubicBezTo>
                    <a:pt x="1093" y="219"/>
                    <a:pt x="1108" y="178"/>
                    <a:pt x="1131" y="143"/>
                  </a:cubicBezTo>
                  <a:cubicBezTo>
                    <a:pt x="1131" y="142"/>
                    <a:pt x="1131" y="142"/>
                    <a:pt x="1131" y="142"/>
                  </a:cubicBezTo>
                  <a:cubicBezTo>
                    <a:pt x="1133" y="139"/>
                    <a:pt x="1136" y="135"/>
                    <a:pt x="1139" y="131"/>
                  </a:cubicBezTo>
                  <a:cubicBezTo>
                    <a:pt x="1159" y="102"/>
                    <a:pt x="1185" y="77"/>
                    <a:pt x="1216" y="56"/>
                  </a:cubicBezTo>
                  <a:cubicBezTo>
                    <a:pt x="1220" y="54"/>
                    <a:pt x="1226" y="55"/>
                    <a:pt x="1228" y="59"/>
                  </a:cubicBezTo>
                  <a:cubicBezTo>
                    <a:pt x="1231" y="63"/>
                    <a:pt x="1230" y="68"/>
                    <a:pt x="1226" y="70"/>
                  </a:cubicBezTo>
                  <a:cubicBezTo>
                    <a:pt x="1196" y="90"/>
                    <a:pt x="1171" y="114"/>
                    <a:pt x="1152" y="141"/>
                  </a:cubicBezTo>
                  <a:cubicBezTo>
                    <a:pt x="1150" y="144"/>
                    <a:pt x="1148" y="148"/>
                    <a:pt x="1145" y="152"/>
                  </a:cubicBezTo>
                  <a:cubicBezTo>
                    <a:pt x="1145" y="152"/>
                    <a:pt x="1145" y="152"/>
                    <a:pt x="1145" y="152"/>
                  </a:cubicBezTo>
                  <a:cubicBezTo>
                    <a:pt x="1124" y="185"/>
                    <a:pt x="1110" y="224"/>
                    <a:pt x="1103" y="266"/>
                  </a:cubicBezTo>
                  <a:cubicBezTo>
                    <a:pt x="1102" y="270"/>
                    <a:pt x="1101" y="274"/>
                    <a:pt x="1101" y="278"/>
                  </a:cubicBezTo>
                  <a:cubicBezTo>
                    <a:pt x="1101" y="280"/>
                    <a:pt x="1101" y="282"/>
                    <a:pt x="1100" y="284"/>
                  </a:cubicBezTo>
                  <a:cubicBezTo>
                    <a:pt x="1100" y="289"/>
                    <a:pt x="1099" y="294"/>
                    <a:pt x="1099" y="299"/>
                  </a:cubicBezTo>
                  <a:cubicBezTo>
                    <a:pt x="1098" y="311"/>
                    <a:pt x="1098" y="311"/>
                    <a:pt x="1098" y="311"/>
                  </a:cubicBezTo>
                  <a:cubicBezTo>
                    <a:pt x="1097" y="343"/>
                    <a:pt x="1097" y="343"/>
                    <a:pt x="1097" y="343"/>
                  </a:cubicBezTo>
                  <a:cubicBezTo>
                    <a:pt x="1097" y="356"/>
                    <a:pt x="1096" y="369"/>
                    <a:pt x="1096" y="382"/>
                  </a:cubicBezTo>
                  <a:cubicBezTo>
                    <a:pt x="1095" y="386"/>
                    <a:pt x="1091" y="390"/>
                    <a:pt x="1087" y="390"/>
                  </a:cubicBezTo>
                  <a:close/>
                  <a:moveTo>
                    <a:pt x="3465" y="373"/>
                  </a:moveTo>
                  <a:cubicBezTo>
                    <a:pt x="3460" y="373"/>
                    <a:pt x="3457" y="369"/>
                    <a:pt x="3457" y="365"/>
                  </a:cubicBezTo>
                  <a:cubicBezTo>
                    <a:pt x="3457" y="342"/>
                    <a:pt x="3457" y="342"/>
                    <a:pt x="3457" y="342"/>
                  </a:cubicBezTo>
                  <a:cubicBezTo>
                    <a:pt x="3457" y="337"/>
                    <a:pt x="3460" y="334"/>
                    <a:pt x="3465" y="334"/>
                  </a:cubicBezTo>
                  <a:cubicBezTo>
                    <a:pt x="3470" y="334"/>
                    <a:pt x="3473" y="337"/>
                    <a:pt x="3473" y="342"/>
                  </a:cubicBezTo>
                  <a:cubicBezTo>
                    <a:pt x="3473" y="365"/>
                    <a:pt x="3473" y="365"/>
                    <a:pt x="3473" y="365"/>
                  </a:cubicBezTo>
                  <a:cubicBezTo>
                    <a:pt x="3473" y="369"/>
                    <a:pt x="3470" y="373"/>
                    <a:pt x="3465" y="373"/>
                  </a:cubicBezTo>
                  <a:close/>
                  <a:moveTo>
                    <a:pt x="3462" y="288"/>
                  </a:moveTo>
                  <a:cubicBezTo>
                    <a:pt x="3458" y="288"/>
                    <a:pt x="3454" y="285"/>
                    <a:pt x="3453" y="281"/>
                  </a:cubicBezTo>
                  <a:cubicBezTo>
                    <a:pt x="3448" y="241"/>
                    <a:pt x="3437" y="204"/>
                    <a:pt x="3420" y="171"/>
                  </a:cubicBezTo>
                  <a:cubicBezTo>
                    <a:pt x="3420" y="171"/>
                    <a:pt x="3420" y="171"/>
                    <a:pt x="3420" y="171"/>
                  </a:cubicBezTo>
                  <a:cubicBezTo>
                    <a:pt x="3417" y="165"/>
                    <a:pt x="3414" y="160"/>
                    <a:pt x="3410" y="154"/>
                  </a:cubicBezTo>
                  <a:cubicBezTo>
                    <a:pt x="3399" y="135"/>
                    <a:pt x="3385" y="118"/>
                    <a:pt x="3369" y="103"/>
                  </a:cubicBezTo>
                  <a:cubicBezTo>
                    <a:pt x="3354" y="88"/>
                    <a:pt x="3336" y="74"/>
                    <a:pt x="3316" y="63"/>
                  </a:cubicBezTo>
                  <a:cubicBezTo>
                    <a:pt x="3297" y="52"/>
                    <a:pt x="3276" y="42"/>
                    <a:pt x="3253" y="34"/>
                  </a:cubicBezTo>
                  <a:cubicBezTo>
                    <a:pt x="3248" y="33"/>
                    <a:pt x="3243" y="31"/>
                    <a:pt x="3239" y="30"/>
                  </a:cubicBezTo>
                  <a:cubicBezTo>
                    <a:pt x="3234" y="29"/>
                    <a:pt x="3231" y="24"/>
                    <a:pt x="3233" y="19"/>
                  </a:cubicBezTo>
                  <a:cubicBezTo>
                    <a:pt x="3234" y="15"/>
                    <a:pt x="3239" y="12"/>
                    <a:pt x="3243" y="14"/>
                  </a:cubicBezTo>
                  <a:cubicBezTo>
                    <a:pt x="3248" y="15"/>
                    <a:pt x="3253" y="17"/>
                    <a:pt x="3259" y="18"/>
                  </a:cubicBezTo>
                  <a:cubicBezTo>
                    <a:pt x="3283" y="26"/>
                    <a:pt x="3305" y="36"/>
                    <a:pt x="3325" y="48"/>
                  </a:cubicBezTo>
                  <a:cubicBezTo>
                    <a:pt x="3345" y="60"/>
                    <a:pt x="3364" y="75"/>
                    <a:pt x="3381" y="91"/>
                  </a:cubicBezTo>
                  <a:cubicBezTo>
                    <a:pt x="3397" y="107"/>
                    <a:pt x="3412" y="125"/>
                    <a:pt x="3425" y="145"/>
                  </a:cubicBezTo>
                  <a:cubicBezTo>
                    <a:pt x="3428" y="151"/>
                    <a:pt x="3432" y="157"/>
                    <a:pt x="3435" y="163"/>
                  </a:cubicBezTo>
                  <a:cubicBezTo>
                    <a:pt x="3435" y="163"/>
                    <a:pt x="3435" y="163"/>
                    <a:pt x="3435" y="163"/>
                  </a:cubicBezTo>
                  <a:cubicBezTo>
                    <a:pt x="3453" y="198"/>
                    <a:pt x="3465" y="237"/>
                    <a:pt x="3470" y="279"/>
                  </a:cubicBezTo>
                  <a:cubicBezTo>
                    <a:pt x="3471" y="284"/>
                    <a:pt x="3467" y="288"/>
                    <a:pt x="3463" y="288"/>
                  </a:cubicBezTo>
                  <a:cubicBezTo>
                    <a:pt x="3462" y="288"/>
                    <a:pt x="3462" y="288"/>
                    <a:pt x="3462" y="288"/>
                  </a:cubicBezTo>
                  <a:close/>
                  <a:moveTo>
                    <a:pt x="2822" y="273"/>
                  </a:moveTo>
                  <a:cubicBezTo>
                    <a:pt x="2822" y="273"/>
                    <a:pt x="2821" y="273"/>
                    <a:pt x="2821" y="273"/>
                  </a:cubicBezTo>
                  <a:cubicBezTo>
                    <a:pt x="2816" y="272"/>
                    <a:pt x="2813" y="268"/>
                    <a:pt x="2814" y="263"/>
                  </a:cubicBezTo>
                  <a:cubicBezTo>
                    <a:pt x="2815" y="256"/>
                    <a:pt x="2817" y="248"/>
                    <a:pt x="2818" y="241"/>
                  </a:cubicBezTo>
                  <a:cubicBezTo>
                    <a:pt x="2820" y="236"/>
                    <a:pt x="2824" y="233"/>
                    <a:pt x="2829" y="234"/>
                  </a:cubicBezTo>
                  <a:cubicBezTo>
                    <a:pt x="2833" y="235"/>
                    <a:pt x="2836" y="240"/>
                    <a:pt x="2835" y="244"/>
                  </a:cubicBezTo>
                  <a:cubicBezTo>
                    <a:pt x="2833" y="251"/>
                    <a:pt x="2832" y="259"/>
                    <a:pt x="2831" y="266"/>
                  </a:cubicBezTo>
                  <a:cubicBezTo>
                    <a:pt x="2830" y="270"/>
                    <a:pt x="2826" y="273"/>
                    <a:pt x="2822" y="273"/>
                  </a:cubicBezTo>
                  <a:close/>
                  <a:moveTo>
                    <a:pt x="2838" y="213"/>
                  </a:moveTo>
                  <a:cubicBezTo>
                    <a:pt x="2837" y="213"/>
                    <a:pt x="2836" y="213"/>
                    <a:pt x="2835" y="212"/>
                  </a:cubicBezTo>
                  <a:cubicBezTo>
                    <a:pt x="2831" y="211"/>
                    <a:pt x="2828" y="206"/>
                    <a:pt x="2830" y="202"/>
                  </a:cubicBezTo>
                  <a:cubicBezTo>
                    <a:pt x="2831" y="200"/>
                    <a:pt x="2831" y="198"/>
                    <a:pt x="2832" y="196"/>
                  </a:cubicBezTo>
                  <a:cubicBezTo>
                    <a:pt x="2850" y="151"/>
                    <a:pt x="2876" y="112"/>
                    <a:pt x="2912" y="81"/>
                  </a:cubicBezTo>
                  <a:cubicBezTo>
                    <a:pt x="2937" y="59"/>
                    <a:pt x="2966" y="41"/>
                    <a:pt x="2999" y="27"/>
                  </a:cubicBezTo>
                  <a:cubicBezTo>
                    <a:pt x="2999" y="27"/>
                    <a:pt x="2999" y="27"/>
                    <a:pt x="2999" y="27"/>
                  </a:cubicBezTo>
                  <a:cubicBezTo>
                    <a:pt x="3012" y="22"/>
                    <a:pt x="3025" y="17"/>
                    <a:pt x="3038" y="14"/>
                  </a:cubicBezTo>
                  <a:cubicBezTo>
                    <a:pt x="3063" y="7"/>
                    <a:pt x="3090" y="2"/>
                    <a:pt x="3117" y="0"/>
                  </a:cubicBezTo>
                  <a:cubicBezTo>
                    <a:pt x="3122" y="0"/>
                    <a:pt x="3126" y="4"/>
                    <a:pt x="3126" y="8"/>
                  </a:cubicBezTo>
                  <a:cubicBezTo>
                    <a:pt x="3126" y="13"/>
                    <a:pt x="3123" y="17"/>
                    <a:pt x="3118" y="17"/>
                  </a:cubicBezTo>
                  <a:cubicBezTo>
                    <a:pt x="3092" y="19"/>
                    <a:pt x="3067" y="23"/>
                    <a:pt x="3043" y="30"/>
                  </a:cubicBezTo>
                  <a:cubicBezTo>
                    <a:pt x="3030" y="34"/>
                    <a:pt x="3018" y="38"/>
                    <a:pt x="3006" y="43"/>
                  </a:cubicBezTo>
                  <a:cubicBezTo>
                    <a:pt x="3006" y="43"/>
                    <a:pt x="3006" y="43"/>
                    <a:pt x="3006" y="43"/>
                  </a:cubicBezTo>
                  <a:cubicBezTo>
                    <a:pt x="2975" y="56"/>
                    <a:pt x="2947" y="73"/>
                    <a:pt x="2923" y="94"/>
                  </a:cubicBezTo>
                  <a:cubicBezTo>
                    <a:pt x="2890" y="123"/>
                    <a:pt x="2864" y="159"/>
                    <a:pt x="2848" y="202"/>
                  </a:cubicBezTo>
                  <a:cubicBezTo>
                    <a:pt x="2847" y="204"/>
                    <a:pt x="2847" y="205"/>
                    <a:pt x="2846" y="207"/>
                  </a:cubicBezTo>
                  <a:cubicBezTo>
                    <a:pt x="2845" y="211"/>
                    <a:pt x="2841" y="213"/>
                    <a:pt x="2838" y="213"/>
                  </a:cubicBezTo>
                  <a:close/>
                  <a:moveTo>
                    <a:pt x="1710" y="197"/>
                  </a:moveTo>
                  <a:cubicBezTo>
                    <a:pt x="1707" y="197"/>
                    <a:pt x="1704" y="196"/>
                    <a:pt x="1702" y="192"/>
                  </a:cubicBezTo>
                  <a:cubicBezTo>
                    <a:pt x="1699" y="186"/>
                    <a:pt x="1696" y="179"/>
                    <a:pt x="1693" y="172"/>
                  </a:cubicBezTo>
                  <a:cubicBezTo>
                    <a:pt x="1691" y="168"/>
                    <a:pt x="1692" y="163"/>
                    <a:pt x="1696" y="161"/>
                  </a:cubicBezTo>
                  <a:cubicBezTo>
                    <a:pt x="1701" y="159"/>
                    <a:pt x="1706" y="160"/>
                    <a:pt x="1708" y="165"/>
                  </a:cubicBezTo>
                  <a:cubicBezTo>
                    <a:pt x="1711" y="171"/>
                    <a:pt x="1715" y="179"/>
                    <a:pt x="1718" y="186"/>
                  </a:cubicBezTo>
                  <a:cubicBezTo>
                    <a:pt x="1720" y="190"/>
                    <a:pt x="1718" y="195"/>
                    <a:pt x="1713" y="197"/>
                  </a:cubicBezTo>
                  <a:cubicBezTo>
                    <a:pt x="1712" y="197"/>
                    <a:pt x="1711" y="197"/>
                    <a:pt x="1710" y="197"/>
                  </a:cubicBezTo>
                  <a:close/>
                  <a:moveTo>
                    <a:pt x="1666" y="125"/>
                  </a:moveTo>
                  <a:cubicBezTo>
                    <a:pt x="1663" y="125"/>
                    <a:pt x="1661" y="124"/>
                    <a:pt x="1659" y="122"/>
                  </a:cubicBezTo>
                  <a:cubicBezTo>
                    <a:pt x="1654" y="116"/>
                    <a:pt x="1649" y="110"/>
                    <a:pt x="1643" y="105"/>
                  </a:cubicBezTo>
                  <a:cubicBezTo>
                    <a:pt x="1628" y="90"/>
                    <a:pt x="1610" y="76"/>
                    <a:pt x="1590" y="64"/>
                  </a:cubicBezTo>
                  <a:cubicBezTo>
                    <a:pt x="1587" y="62"/>
                    <a:pt x="1584" y="60"/>
                    <a:pt x="1581" y="59"/>
                  </a:cubicBezTo>
                  <a:cubicBezTo>
                    <a:pt x="1579" y="58"/>
                    <a:pt x="1577" y="57"/>
                    <a:pt x="1575" y="56"/>
                  </a:cubicBezTo>
                  <a:cubicBezTo>
                    <a:pt x="1573" y="54"/>
                    <a:pt x="1571" y="53"/>
                    <a:pt x="1569" y="52"/>
                  </a:cubicBezTo>
                  <a:cubicBezTo>
                    <a:pt x="1569" y="52"/>
                    <a:pt x="1569" y="52"/>
                    <a:pt x="1569" y="52"/>
                  </a:cubicBezTo>
                  <a:cubicBezTo>
                    <a:pt x="1566" y="51"/>
                    <a:pt x="1566" y="51"/>
                    <a:pt x="1566" y="51"/>
                  </a:cubicBezTo>
                  <a:cubicBezTo>
                    <a:pt x="1564" y="50"/>
                    <a:pt x="1562" y="49"/>
                    <a:pt x="1560" y="48"/>
                  </a:cubicBezTo>
                  <a:cubicBezTo>
                    <a:pt x="1558" y="47"/>
                    <a:pt x="1556" y="46"/>
                    <a:pt x="1554" y="45"/>
                  </a:cubicBezTo>
                  <a:cubicBezTo>
                    <a:pt x="1550" y="44"/>
                    <a:pt x="1547" y="42"/>
                    <a:pt x="1544" y="41"/>
                  </a:cubicBezTo>
                  <a:cubicBezTo>
                    <a:pt x="1542" y="41"/>
                    <a:pt x="1540" y="40"/>
                    <a:pt x="1538" y="39"/>
                  </a:cubicBezTo>
                  <a:cubicBezTo>
                    <a:pt x="1535" y="38"/>
                    <a:pt x="1531" y="36"/>
                    <a:pt x="1528" y="35"/>
                  </a:cubicBezTo>
                  <a:cubicBezTo>
                    <a:pt x="1506" y="28"/>
                    <a:pt x="1482" y="22"/>
                    <a:pt x="1459" y="19"/>
                  </a:cubicBezTo>
                  <a:cubicBezTo>
                    <a:pt x="1435" y="16"/>
                    <a:pt x="1411" y="16"/>
                    <a:pt x="1387" y="17"/>
                  </a:cubicBezTo>
                  <a:cubicBezTo>
                    <a:pt x="1383" y="18"/>
                    <a:pt x="1380" y="18"/>
                    <a:pt x="1376" y="18"/>
                  </a:cubicBezTo>
                  <a:cubicBezTo>
                    <a:pt x="1374" y="19"/>
                    <a:pt x="1371" y="19"/>
                    <a:pt x="1369" y="19"/>
                  </a:cubicBezTo>
                  <a:cubicBezTo>
                    <a:pt x="1366" y="20"/>
                    <a:pt x="1362" y="20"/>
                    <a:pt x="1359" y="21"/>
                  </a:cubicBezTo>
                  <a:cubicBezTo>
                    <a:pt x="1357" y="21"/>
                    <a:pt x="1354" y="21"/>
                    <a:pt x="1352" y="22"/>
                  </a:cubicBezTo>
                  <a:cubicBezTo>
                    <a:pt x="1349" y="22"/>
                    <a:pt x="1347" y="23"/>
                    <a:pt x="1345" y="23"/>
                  </a:cubicBezTo>
                  <a:cubicBezTo>
                    <a:pt x="1342" y="23"/>
                    <a:pt x="1340" y="24"/>
                    <a:pt x="1337" y="24"/>
                  </a:cubicBezTo>
                  <a:cubicBezTo>
                    <a:pt x="1333" y="25"/>
                    <a:pt x="1328" y="22"/>
                    <a:pt x="1327" y="18"/>
                  </a:cubicBezTo>
                  <a:cubicBezTo>
                    <a:pt x="1326" y="13"/>
                    <a:pt x="1329" y="9"/>
                    <a:pt x="1334" y="8"/>
                  </a:cubicBezTo>
                  <a:cubicBezTo>
                    <a:pt x="1336" y="7"/>
                    <a:pt x="1339" y="7"/>
                    <a:pt x="1342" y="6"/>
                  </a:cubicBezTo>
                  <a:cubicBezTo>
                    <a:pt x="1344" y="6"/>
                    <a:pt x="1346" y="5"/>
                    <a:pt x="1349" y="5"/>
                  </a:cubicBezTo>
                  <a:cubicBezTo>
                    <a:pt x="1349" y="5"/>
                    <a:pt x="1349" y="5"/>
                    <a:pt x="1349" y="5"/>
                  </a:cubicBezTo>
                  <a:cubicBezTo>
                    <a:pt x="1352" y="5"/>
                    <a:pt x="1354" y="4"/>
                    <a:pt x="1357" y="4"/>
                  </a:cubicBezTo>
                  <a:cubicBezTo>
                    <a:pt x="1360" y="3"/>
                    <a:pt x="1364" y="3"/>
                    <a:pt x="1368" y="2"/>
                  </a:cubicBezTo>
                  <a:cubicBezTo>
                    <a:pt x="1370" y="2"/>
                    <a:pt x="1372" y="2"/>
                    <a:pt x="1374" y="2"/>
                  </a:cubicBezTo>
                  <a:cubicBezTo>
                    <a:pt x="1378" y="1"/>
                    <a:pt x="1382" y="1"/>
                    <a:pt x="1386" y="1"/>
                  </a:cubicBezTo>
                  <a:cubicBezTo>
                    <a:pt x="1395" y="0"/>
                    <a:pt x="1404" y="0"/>
                    <a:pt x="1413" y="0"/>
                  </a:cubicBezTo>
                  <a:cubicBezTo>
                    <a:pt x="1429" y="0"/>
                    <a:pt x="1445" y="1"/>
                    <a:pt x="1461" y="3"/>
                  </a:cubicBezTo>
                  <a:cubicBezTo>
                    <a:pt x="1486" y="6"/>
                    <a:pt x="1510" y="11"/>
                    <a:pt x="1533" y="19"/>
                  </a:cubicBezTo>
                  <a:cubicBezTo>
                    <a:pt x="1537" y="20"/>
                    <a:pt x="1541" y="22"/>
                    <a:pt x="1544" y="23"/>
                  </a:cubicBezTo>
                  <a:cubicBezTo>
                    <a:pt x="1546" y="24"/>
                    <a:pt x="1548" y="25"/>
                    <a:pt x="1550" y="25"/>
                  </a:cubicBezTo>
                  <a:cubicBezTo>
                    <a:pt x="1554" y="27"/>
                    <a:pt x="1557" y="28"/>
                    <a:pt x="1560" y="30"/>
                  </a:cubicBezTo>
                  <a:cubicBezTo>
                    <a:pt x="1563" y="31"/>
                    <a:pt x="1565" y="32"/>
                    <a:pt x="1567" y="32"/>
                  </a:cubicBezTo>
                  <a:cubicBezTo>
                    <a:pt x="1568" y="33"/>
                    <a:pt x="1568" y="33"/>
                    <a:pt x="1568" y="33"/>
                  </a:cubicBezTo>
                  <a:cubicBezTo>
                    <a:pt x="1570" y="34"/>
                    <a:pt x="1572" y="35"/>
                    <a:pt x="1574" y="36"/>
                  </a:cubicBezTo>
                  <a:cubicBezTo>
                    <a:pt x="1576" y="37"/>
                    <a:pt x="1576" y="37"/>
                    <a:pt x="1576" y="37"/>
                  </a:cubicBezTo>
                  <a:cubicBezTo>
                    <a:pt x="1576" y="37"/>
                    <a:pt x="1576" y="37"/>
                    <a:pt x="1576" y="37"/>
                  </a:cubicBezTo>
                  <a:cubicBezTo>
                    <a:pt x="1579" y="38"/>
                    <a:pt x="1581" y="39"/>
                    <a:pt x="1584" y="41"/>
                  </a:cubicBezTo>
                  <a:cubicBezTo>
                    <a:pt x="1585" y="42"/>
                    <a:pt x="1587" y="43"/>
                    <a:pt x="1589" y="44"/>
                  </a:cubicBezTo>
                  <a:cubicBezTo>
                    <a:pt x="1592" y="46"/>
                    <a:pt x="1596" y="47"/>
                    <a:pt x="1599" y="50"/>
                  </a:cubicBezTo>
                  <a:cubicBezTo>
                    <a:pt x="1620" y="62"/>
                    <a:pt x="1638" y="77"/>
                    <a:pt x="1655" y="93"/>
                  </a:cubicBezTo>
                  <a:cubicBezTo>
                    <a:pt x="1661" y="99"/>
                    <a:pt x="1667" y="105"/>
                    <a:pt x="1672" y="112"/>
                  </a:cubicBezTo>
                  <a:cubicBezTo>
                    <a:pt x="1675" y="115"/>
                    <a:pt x="1675" y="120"/>
                    <a:pt x="1671" y="123"/>
                  </a:cubicBezTo>
                  <a:cubicBezTo>
                    <a:pt x="1670" y="125"/>
                    <a:pt x="1668" y="125"/>
                    <a:pt x="1666" y="125"/>
                  </a:cubicBezTo>
                  <a:close/>
                  <a:moveTo>
                    <a:pt x="1276" y="43"/>
                  </a:moveTo>
                  <a:cubicBezTo>
                    <a:pt x="1273" y="43"/>
                    <a:pt x="1270" y="41"/>
                    <a:pt x="1268" y="38"/>
                  </a:cubicBezTo>
                  <a:cubicBezTo>
                    <a:pt x="1266" y="33"/>
                    <a:pt x="1269" y="28"/>
                    <a:pt x="1273" y="27"/>
                  </a:cubicBezTo>
                  <a:cubicBezTo>
                    <a:pt x="1280" y="24"/>
                    <a:pt x="1287" y="21"/>
                    <a:pt x="1295" y="19"/>
                  </a:cubicBezTo>
                  <a:cubicBezTo>
                    <a:pt x="1299" y="17"/>
                    <a:pt x="1304" y="19"/>
                    <a:pt x="1305" y="24"/>
                  </a:cubicBezTo>
                  <a:cubicBezTo>
                    <a:pt x="1307" y="28"/>
                    <a:pt x="1304" y="33"/>
                    <a:pt x="1300" y="35"/>
                  </a:cubicBezTo>
                  <a:cubicBezTo>
                    <a:pt x="1293" y="37"/>
                    <a:pt x="1286" y="40"/>
                    <a:pt x="1279" y="42"/>
                  </a:cubicBezTo>
                  <a:cubicBezTo>
                    <a:pt x="1278" y="43"/>
                    <a:pt x="1277" y="43"/>
                    <a:pt x="1276" y="43"/>
                  </a:cubicBezTo>
                  <a:close/>
                  <a:moveTo>
                    <a:pt x="3202" y="22"/>
                  </a:moveTo>
                  <a:cubicBezTo>
                    <a:pt x="3202" y="22"/>
                    <a:pt x="3201" y="21"/>
                    <a:pt x="3201" y="21"/>
                  </a:cubicBezTo>
                  <a:cubicBezTo>
                    <a:pt x="3195" y="20"/>
                    <a:pt x="3190" y="20"/>
                    <a:pt x="3184" y="19"/>
                  </a:cubicBezTo>
                  <a:cubicBezTo>
                    <a:pt x="3182" y="19"/>
                    <a:pt x="3181" y="19"/>
                    <a:pt x="3179" y="19"/>
                  </a:cubicBezTo>
                  <a:cubicBezTo>
                    <a:pt x="3174" y="18"/>
                    <a:pt x="3171" y="14"/>
                    <a:pt x="3171" y="9"/>
                  </a:cubicBezTo>
                  <a:cubicBezTo>
                    <a:pt x="3172" y="5"/>
                    <a:pt x="3176" y="1"/>
                    <a:pt x="3181" y="2"/>
                  </a:cubicBezTo>
                  <a:cubicBezTo>
                    <a:pt x="3182" y="2"/>
                    <a:pt x="3184" y="2"/>
                    <a:pt x="3186" y="2"/>
                  </a:cubicBezTo>
                  <a:cubicBezTo>
                    <a:pt x="3192" y="3"/>
                    <a:pt x="3198" y="4"/>
                    <a:pt x="3204" y="5"/>
                  </a:cubicBezTo>
                  <a:cubicBezTo>
                    <a:pt x="3208" y="5"/>
                    <a:pt x="3211" y="10"/>
                    <a:pt x="3211" y="14"/>
                  </a:cubicBezTo>
                  <a:cubicBezTo>
                    <a:pt x="3210" y="19"/>
                    <a:pt x="3206" y="22"/>
                    <a:pt x="320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3FE4759-F85A-44CF-A341-54B5B4EB8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2345" y="17487730"/>
              <a:ext cx="11029950" cy="2805113"/>
            </a:xfrm>
            <a:custGeom>
              <a:avLst/>
              <a:gdLst>
                <a:gd name="T0" fmla="*/ 581 w 3473"/>
                <a:gd name="T1" fmla="*/ 881 h 881"/>
                <a:gd name="T2" fmla="*/ 2204 w 3473"/>
                <a:gd name="T3" fmla="*/ 872 h 881"/>
                <a:gd name="T4" fmla="*/ 618 w 3473"/>
                <a:gd name="T5" fmla="*/ 872 h 881"/>
                <a:gd name="T6" fmla="*/ 847 w 3473"/>
                <a:gd name="T7" fmla="*/ 824 h 881"/>
                <a:gd name="T8" fmla="*/ 2419 w 3473"/>
                <a:gd name="T9" fmla="*/ 855 h 881"/>
                <a:gd name="T10" fmla="*/ 483 w 3473"/>
                <a:gd name="T11" fmla="*/ 865 h 881"/>
                <a:gd name="T12" fmla="*/ 234 w 3473"/>
                <a:gd name="T13" fmla="*/ 762 h 881"/>
                <a:gd name="T14" fmla="*/ 2462 w 3473"/>
                <a:gd name="T15" fmla="*/ 846 h 881"/>
                <a:gd name="T16" fmla="*/ 2021 w 3473"/>
                <a:gd name="T17" fmla="*/ 809 h 881"/>
                <a:gd name="T18" fmla="*/ 877 w 3473"/>
                <a:gd name="T19" fmla="*/ 793 h 881"/>
                <a:gd name="T20" fmla="*/ 946 w 3473"/>
                <a:gd name="T21" fmla="*/ 744 h 881"/>
                <a:gd name="T22" fmla="*/ 1949 w 3473"/>
                <a:gd name="T23" fmla="*/ 761 h 881"/>
                <a:gd name="T24" fmla="*/ 166 w 3473"/>
                <a:gd name="T25" fmla="*/ 715 h 881"/>
                <a:gd name="T26" fmla="*/ 2695 w 3473"/>
                <a:gd name="T27" fmla="*/ 730 h 881"/>
                <a:gd name="T28" fmla="*/ 1777 w 3473"/>
                <a:gd name="T29" fmla="*/ 543 h 881"/>
                <a:gd name="T30" fmla="*/ 993 w 3473"/>
                <a:gd name="T31" fmla="*/ 723 h 881"/>
                <a:gd name="T32" fmla="*/ 1050 w 3473"/>
                <a:gd name="T33" fmla="*/ 664 h 881"/>
                <a:gd name="T34" fmla="*/ 2772 w 3473"/>
                <a:gd name="T35" fmla="*/ 671 h 881"/>
                <a:gd name="T36" fmla="*/ 141 w 3473"/>
                <a:gd name="T37" fmla="*/ 684 h 881"/>
                <a:gd name="T38" fmla="*/ 32 w 3473"/>
                <a:gd name="T39" fmla="*/ 432 h 881"/>
                <a:gd name="T40" fmla="*/ 2788 w 3473"/>
                <a:gd name="T41" fmla="*/ 636 h 881"/>
                <a:gd name="T42" fmla="*/ 2883 w 3473"/>
                <a:gd name="T43" fmla="*/ 435 h 881"/>
                <a:gd name="T44" fmla="*/ 3473 w 3473"/>
                <a:gd name="T45" fmla="*/ 613 h 881"/>
                <a:gd name="T46" fmla="*/ 1750 w 3473"/>
                <a:gd name="T47" fmla="*/ 465 h 881"/>
                <a:gd name="T48" fmla="*/ 1131 w 3473"/>
                <a:gd name="T49" fmla="*/ 493 h 881"/>
                <a:gd name="T50" fmla="*/ 3465 w 3473"/>
                <a:gd name="T51" fmla="*/ 485 h 881"/>
                <a:gd name="T52" fmla="*/ 3454 w 3473"/>
                <a:gd name="T53" fmla="*/ 252 h 881"/>
                <a:gd name="T54" fmla="*/ 3473 w 3473"/>
                <a:gd name="T55" fmla="*/ 477 h 881"/>
                <a:gd name="T56" fmla="*/ 1162 w 3473"/>
                <a:gd name="T57" fmla="*/ 398 h 881"/>
                <a:gd name="T58" fmla="*/ 1755 w 3473"/>
                <a:gd name="T59" fmla="*/ 409 h 881"/>
                <a:gd name="T60" fmla="*/ 10 w 3473"/>
                <a:gd name="T61" fmla="*/ 336 h 881"/>
                <a:gd name="T62" fmla="*/ 2876 w 3473"/>
                <a:gd name="T63" fmla="*/ 375 h 881"/>
                <a:gd name="T64" fmla="*/ 1728 w 3473"/>
                <a:gd name="T65" fmla="*/ 284 h 881"/>
                <a:gd name="T66" fmla="*/ 1743 w 3473"/>
                <a:gd name="T67" fmla="*/ 253 h 881"/>
                <a:gd name="T68" fmla="*/ 1749 w 3473"/>
                <a:gd name="T69" fmla="*/ 365 h 881"/>
                <a:gd name="T70" fmla="*/ 1154 w 3473"/>
                <a:gd name="T71" fmla="*/ 265 h 881"/>
                <a:gd name="T72" fmla="*/ 1174 w 3473"/>
                <a:gd name="T73" fmla="*/ 237 h 881"/>
                <a:gd name="T74" fmla="*/ 1159 w 3473"/>
                <a:gd name="T75" fmla="*/ 360 h 881"/>
                <a:gd name="T76" fmla="*/ 2898 w 3473"/>
                <a:gd name="T77" fmla="*/ 286 h 881"/>
                <a:gd name="T78" fmla="*/ 18 w 3473"/>
                <a:gd name="T79" fmla="*/ 299 h 881"/>
                <a:gd name="T80" fmla="*/ 17 w 3473"/>
                <a:gd name="T81" fmla="*/ 254 h 881"/>
                <a:gd name="T82" fmla="*/ 3005 w 3473"/>
                <a:gd name="T83" fmla="*/ 48 h 881"/>
                <a:gd name="T84" fmla="*/ 3454 w 3473"/>
                <a:gd name="T85" fmla="*/ 215 h 881"/>
                <a:gd name="T86" fmla="*/ 3456 w 3473"/>
                <a:gd name="T87" fmla="*/ 214 h 881"/>
                <a:gd name="T88" fmla="*/ 3417 w 3473"/>
                <a:gd name="T89" fmla="*/ 133 h 881"/>
                <a:gd name="T90" fmla="*/ 1650 w 3473"/>
                <a:gd name="T91" fmla="*/ 69 h 881"/>
                <a:gd name="T92" fmla="*/ 1225 w 3473"/>
                <a:gd name="T93" fmla="*/ 91 h 881"/>
                <a:gd name="T94" fmla="*/ 3380 w 3473"/>
                <a:gd name="T95" fmla="*/ 94 h 881"/>
                <a:gd name="T96" fmla="*/ 3218 w 3473"/>
                <a:gd name="T97" fmla="*/ 3 h 881"/>
                <a:gd name="T98" fmla="*/ 3388 w 3473"/>
                <a:gd name="T99" fmla="*/ 98 h 881"/>
                <a:gd name="T100" fmla="*/ 1305 w 3473"/>
                <a:gd name="T101" fmla="*/ 51 h 881"/>
                <a:gd name="T102" fmla="*/ 3050 w 3473"/>
                <a:gd name="T103" fmla="*/ 43 h 881"/>
                <a:gd name="T104" fmla="*/ 1561 w 3473"/>
                <a:gd name="T105" fmla="*/ 38 h 881"/>
                <a:gd name="T106" fmla="*/ 1410 w 3473"/>
                <a:gd name="T107" fmla="*/ 20 h 881"/>
                <a:gd name="T108" fmla="*/ 1363 w 3473"/>
                <a:gd name="T109" fmla="*/ 29 h 881"/>
                <a:gd name="T110" fmla="*/ 1391 w 3473"/>
                <a:gd name="T111" fmla="*/ 5 h 881"/>
                <a:gd name="T112" fmla="*/ 1557 w 3473"/>
                <a:gd name="T113" fmla="*/ 18 h 881"/>
                <a:gd name="T114" fmla="*/ 3136 w 3473"/>
                <a:gd name="T115" fmla="*/ 3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3" h="881">
                  <a:moveTo>
                    <a:pt x="581" y="881"/>
                  </a:moveTo>
                  <a:cubicBezTo>
                    <a:pt x="581" y="881"/>
                    <a:pt x="581" y="881"/>
                    <a:pt x="581" y="881"/>
                  </a:cubicBezTo>
                  <a:cubicBezTo>
                    <a:pt x="566" y="881"/>
                    <a:pt x="551" y="881"/>
                    <a:pt x="536" y="879"/>
                  </a:cubicBezTo>
                  <a:cubicBezTo>
                    <a:pt x="531" y="879"/>
                    <a:pt x="527" y="875"/>
                    <a:pt x="528" y="870"/>
                  </a:cubicBezTo>
                  <a:cubicBezTo>
                    <a:pt x="528" y="866"/>
                    <a:pt x="532" y="862"/>
                    <a:pt x="537" y="863"/>
                  </a:cubicBezTo>
                  <a:cubicBezTo>
                    <a:pt x="552" y="864"/>
                    <a:pt x="567" y="864"/>
                    <a:pt x="581" y="864"/>
                  </a:cubicBezTo>
                  <a:cubicBezTo>
                    <a:pt x="584" y="864"/>
                    <a:pt x="586" y="865"/>
                    <a:pt x="587" y="867"/>
                  </a:cubicBezTo>
                  <a:cubicBezTo>
                    <a:pt x="589" y="869"/>
                    <a:pt x="590" y="871"/>
                    <a:pt x="590" y="873"/>
                  </a:cubicBezTo>
                  <a:cubicBezTo>
                    <a:pt x="590" y="878"/>
                    <a:pt x="586" y="881"/>
                    <a:pt x="581" y="881"/>
                  </a:cubicBezTo>
                  <a:close/>
                  <a:moveTo>
                    <a:pt x="2330" y="881"/>
                  </a:moveTo>
                  <a:cubicBezTo>
                    <a:pt x="2326" y="881"/>
                    <a:pt x="2322" y="878"/>
                    <a:pt x="2322" y="873"/>
                  </a:cubicBezTo>
                  <a:cubicBezTo>
                    <a:pt x="2322" y="871"/>
                    <a:pt x="2322" y="868"/>
                    <a:pt x="2324" y="867"/>
                  </a:cubicBezTo>
                  <a:cubicBezTo>
                    <a:pt x="2326" y="865"/>
                    <a:pt x="2328" y="864"/>
                    <a:pt x="2330" y="864"/>
                  </a:cubicBezTo>
                  <a:cubicBezTo>
                    <a:pt x="2335" y="864"/>
                    <a:pt x="2339" y="868"/>
                    <a:pt x="2339" y="872"/>
                  </a:cubicBezTo>
                  <a:cubicBezTo>
                    <a:pt x="2339" y="877"/>
                    <a:pt x="2335" y="881"/>
                    <a:pt x="2330" y="881"/>
                  </a:cubicBezTo>
                  <a:close/>
                  <a:moveTo>
                    <a:pt x="2285" y="881"/>
                  </a:moveTo>
                  <a:cubicBezTo>
                    <a:pt x="2285" y="881"/>
                    <a:pt x="2285" y="881"/>
                    <a:pt x="2285" y="881"/>
                  </a:cubicBezTo>
                  <a:cubicBezTo>
                    <a:pt x="2258" y="880"/>
                    <a:pt x="2231" y="877"/>
                    <a:pt x="2204" y="872"/>
                  </a:cubicBezTo>
                  <a:cubicBezTo>
                    <a:pt x="2155" y="863"/>
                    <a:pt x="2107" y="849"/>
                    <a:pt x="2062" y="829"/>
                  </a:cubicBezTo>
                  <a:cubicBezTo>
                    <a:pt x="2058" y="827"/>
                    <a:pt x="2056" y="822"/>
                    <a:pt x="2058" y="818"/>
                  </a:cubicBezTo>
                  <a:cubicBezTo>
                    <a:pt x="2060" y="814"/>
                    <a:pt x="2065" y="812"/>
                    <a:pt x="2069" y="814"/>
                  </a:cubicBezTo>
                  <a:cubicBezTo>
                    <a:pt x="2113" y="833"/>
                    <a:pt x="2159" y="847"/>
                    <a:pt x="2207" y="855"/>
                  </a:cubicBezTo>
                  <a:cubicBezTo>
                    <a:pt x="2233" y="860"/>
                    <a:pt x="2259" y="863"/>
                    <a:pt x="2285" y="864"/>
                  </a:cubicBezTo>
                  <a:cubicBezTo>
                    <a:pt x="2290" y="864"/>
                    <a:pt x="2294" y="868"/>
                    <a:pt x="2293" y="873"/>
                  </a:cubicBezTo>
                  <a:cubicBezTo>
                    <a:pt x="2293" y="877"/>
                    <a:pt x="2289" y="881"/>
                    <a:pt x="2285" y="881"/>
                  </a:cubicBezTo>
                  <a:close/>
                  <a:moveTo>
                    <a:pt x="627" y="880"/>
                  </a:moveTo>
                  <a:cubicBezTo>
                    <a:pt x="622" y="880"/>
                    <a:pt x="618" y="877"/>
                    <a:pt x="618" y="872"/>
                  </a:cubicBezTo>
                  <a:cubicBezTo>
                    <a:pt x="618" y="870"/>
                    <a:pt x="619" y="868"/>
                    <a:pt x="620" y="866"/>
                  </a:cubicBezTo>
                  <a:cubicBezTo>
                    <a:pt x="622" y="864"/>
                    <a:pt x="624" y="863"/>
                    <a:pt x="626" y="863"/>
                  </a:cubicBezTo>
                  <a:cubicBezTo>
                    <a:pt x="659" y="861"/>
                    <a:pt x="692" y="856"/>
                    <a:pt x="724" y="849"/>
                  </a:cubicBezTo>
                  <a:cubicBezTo>
                    <a:pt x="765" y="839"/>
                    <a:pt x="804" y="826"/>
                    <a:pt x="840" y="809"/>
                  </a:cubicBezTo>
                  <a:cubicBezTo>
                    <a:pt x="840" y="809"/>
                    <a:pt x="841" y="808"/>
                    <a:pt x="841" y="808"/>
                  </a:cubicBezTo>
                  <a:cubicBezTo>
                    <a:pt x="845" y="806"/>
                    <a:pt x="850" y="808"/>
                    <a:pt x="852" y="812"/>
                  </a:cubicBezTo>
                  <a:cubicBezTo>
                    <a:pt x="854" y="817"/>
                    <a:pt x="852" y="822"/>
                    <a:pt x="848" y="824"/>
                  </a:cubicBezTo>
                  <a:cubicBezTo>
                    <a:pt x="848" y="824"/>
                    <a:pt x="848" y="824"/>
                    <a:pt x="847" y="824"/>
                  </a:cubicBezTo>
                  <a:cubicBezTo>
                    <a:pt x="847" y="824"/>
                    <a:pt x="847" y="824"/>
                    <a:pt x="847" y="824"/>
                  </a:cubicBezTo>
                  <a:cubicBezTo>
                    <a:pt x="810" y="842"/>
                    <a:pt x="770" y="855"/>
                    <a:pt x="728" y="865"/>
                  </a:cubicBezTo>
                  <a:cubicBezTo>
                    <a:pt x="695" y="873"/>
                    <a:pt x="661" y="878"/>
                    <a:pt x="627" y="880"/>
                  </a:cubicBezTo>
                  <a:cubicBezTo>
                    <a:pt x="627" y="880"/>
                    <a:pt x="627" y="880"/>
                    <a:pt x="627" y="880"/>
                  </a:cubicBezTo>
                  <a:close/>
                  <a:moveTo>
                    <a:pt x="2375" y="878"/>
                  </a:moveTo>
                  <a:cubicBezTo>
                    <a:pt x="2371" y="878"/>
                    <a:pt x="2367" y="875"/>
                    <a:pt x="2367" y="871"/>
                  </a:cubicBezTo>
                  <a:cubicBezTo>
                    <a:pt x="2367" y="868"/>
                    <a:pt x="2367" y="866"/>
                    <a:pt x="2369" y="864"/>
                  </a:cubicBezTo>
                  <a:cubicBezTo>
                    <a:pt x="2370" y="863"/>
                    <a:pt x="2372" y="862"/>
                    <a:pt x="2375" y="861"/>
                  </a:cubicBezTo>
                  <a:cubicBezTo>
                    <a:pt x="2389" y="860"/>
                    <a:pt x="2404" y="858"/>
                    <a:pt x="2419" y="855"/>
                  </a:cubicBezTo>
                  <a:cubicBezTo>
                    <a:pt x="2419" y="855"/>
                    <a:pt x="2419" y="855"/>
                    <a:pt x="2419" y="855"/>
                  </a:cubicBezTo>
                  <a:cubicBezTo>
                    <a:pt x="2419" y="855"/>
                    <a:pt x="2419" y="855"/>
                    <a:pt x="2419" y="855"/>
                  </a:cubicBezTo>
                  <a:cubicBezTo>
                    <a:pt x="2423" y="855"/>
                    <a:pt x="2428" y="858"/>
                    <a:pt x="2429" y="862"/>
                  </a:cubicBezTo>
                  <a:cubicBezTo>
                    <a:pt x="2429" y="865"/>
                    <a:pt x="2428" y="867"/>
                    <a:pt x="2427" y="869"/>
                  </a:cubicBezTo>
                  <a:cubicBezTo>
                    <a:pt x="2426" y="871"/>
                    <a:pt x="2424" y="872"/>
                    <a:pt x="2422" y="872"/>
                  </a:cubicBezTo>
                  <a:cubicBezTo>
                    <a:pt x="2407" y="875"/>
                    <a:pt x="2391" y="877"/>
                    <a:pt x="2376" y="878"/>
                  </a:cubicBezTo>
                  <a:cubicBezTo>
                    <a:pt x="2376" y="878"/>
                    <a:pt x="2376" y="878"/>
                    <a:pt x="2375" y="878"/>
                  </a:cubicBezTo>
                  <a:close/>
                  <a:moveTo>
                    <a:pt x="491" y="874"/>
                  </a:moveTo>
                  <a:cubicBezTo>
                    <a:pt x="491" y="874"/>
                    <a:pt x="490" y="874"/>
                    <a:pt x="490" y="874"/>
                  </a:cubicBezTo>
                  <a:cubicBezTo>
                    <a:pt x="485" y="874"/>
                    <a:pt x="482" y="869"/>
                    <a:pt x="483" y="865"/>
                  </a:cubicBezTo>
                  <a:cubicBezTo>
                    <a:pt x="484" y="860"/>
                    <a:pt x="488" y="857"/>
                    <a:pt x="493" y="858"/>
                  </a:cubicBezTo>
                  <a:cubicBezTo>
                    <a:pt x="497" y="858"/>
                    <a:pt x="500" y="863"/>
                    <a:pt x="500" y="867"/>
                  </a:cubicBezTo>
                  <a:cubicBezTo>
                    <a:pt x="499" y="871"/>
                    <a:pt x="495" y="874"/>
                    <a:pt x="491" y="874"/>
                  </a:cubicBezTo>
                  <a:close/>
                  <a:moveTo>
                    <a:pt x="447" y="866"/>
                  </a:moveTo>
                  <a:cubicBezTo>
                    <a:pt x="446" y="866"/>
                    <a:pt x="446" y="866"/>
                    <a:pt x="445" y="866"/>
                  </a:cubicBezTo>
                  <a:cubicBezTo>
                    <a:pt x="416" y="859"/>
                    <a:pt x="388" y="851"/>
                    <a:pt x="360" y="840"/>
                  </a:cubicBezTo>
                  <a:cubicBezTo>
                    <a:pt x="360" y="840"/>
                    <a:pt x="360" y="840"/>
                    <a:pt x="360" y="840"/>
                  </a:cubicBezTo>
                  <a:cubicBezTo>
                    <a:pt x="316" y="823"/>
                    <a:pt x="275" y="801"/>
                    <a:pt x="236" y="774"/>
                  </a:cubicBezTo>
                  <a:cubicBezTo>
                    <a:pt x="232" y="771"/>
                    <a:pt x="231" y="766"/>
                    <a:pt x="234" y="762"/>
                  </a:cubicBezTo>
                  <a:cubicBezTo>
                    <a:pt x="237" y="758"/>
                    <a:pt x="242" y="757"/>
                    <a:pt x="246" y="760"/>
                  </a:cubicBezTo>
                  <a:cubicBezTo>
                    <a:pt x="283" y="786"/>
                    <a:pt x="324" y="808"/>
                    <a:pt x="366" y="824"/>
                  </a:cubicBezTo>
                  <a:cubicBezTo>
                    <a:pt x="393" y="834"/>
                    <a:pt x="421" y="843"/>
                    <a:pt x="449" y="849"/>
                  </a:cubicBezTo>
                  <a:cubicBezTo>
                    <a:pt x="453" y="850"/>
                    <a:pt x="456" y="855"/>
                    <a:pt x="455" y="859"/>
                  </a:cubicBezTo>
                  <a:cubicBezTo>
                    <a:pt x="454" y="863"/>
                    <a:pt x="451" y="866"/>
                    <a:pt x="447" y="866"/>
                  </a:cubicBezTo>
                  <a:close/>
                  <a:moveTo>
                    <a:pt x="2464" y="863"/>
                  </a:moveTo>
                  <a:cubicBezTo>
                    <a:pt x="2461" y="863"/>
                    <a:pt x="2457" y="860"/>
                    <a:pt x="2456" y="856"/>
                  </a:cubicBezTo>
                  <a:cubicBezTo>
                    <a:pt x="2456" y="854"/>
                    <a:pt x="2456" y="852"/>
                    <a:pt x="2457" y="850"/>
                  </a:cubicBezTo>
                  <a:cubicBezTo>
                    <a:pt x="2458" y="848"/>
                    <a:pt x="2460" y="847"/>
                    <a:pt x="2462" y="846"/>
                  </a:cubicBezTo>
                  <a:cubicBezTo>
                    <a:pt x="2497" y="837"/>
                    <a:pt x="2531" y="825"/>
                    <a:pt x="2564" y="811"/>
                  </a:cubicBezTo>
                  <a:cubicBezTo>
                    <a:pt x="2599" y="795"/>
                    <a:pt x="2632" y="775"/>
                    <a:pt x="2663" y="752"/>
                  </a:cubicBezTo>
                  <a:cubicBezTo>
                    <a:pt x="2667" y="749"/>
                    <a:pt x="2672" y="750"/>
                    <a:pt x="2675" y="754"/>
                  </a:cubicBezTo>
                  <a:cubicBezTo>
                    <a:pt x="2678" y="758"/>
                    <a:pt x="2677" y="763"/>
                    <a:pt x="2673" y="766"/>
                  </a:cubicBezTo>
                  <a:cubicBezTo>
                    <a:pt x="2641" y="789"/>
                    <a:pt x="2607" y="810"/>
                    <a:pt x="2571" y="826"/>
                  </a:cubicBezTo>
                  <a:cubicBezTo>
                    <a:pt x="2537" y="841"/>
                    <a:pt x="2502" y="854"/>
                    <a:pt x="2466" y="863"/>
                  </a:cubicBezTo>
                  <a:cubicBezTo>
                    <a:pt x="2466" y="863"/>
                    <a:pt x="2465" y="863"/>
                    <a:pt x="2464" y="863"/>
                  </a:cubicBezTo>
                  <a:close/>
                  <a:moveTo>
                    <a:pt x="2025" y="810"/>
                  </a:moveTo>
                  <a:cubicBezTo>
                    <a:pt x="2024" y="810"/>
                    <a:pt x="2022" y="810"/>
                    <a:pt x="2021" y="809"/>
                  </a:cubicBezTo>
                  <a:cubicBezTo>
                    <a:pt x="2008" y="802"/>
                    <a:pt x="1994" y="794"/>
                    <a:pt x="1982" y="786"/>
                  </a:cubicBezTo>
                  <a:cubicBezTo>
                    <a:pt x="1978" y="783"/>
                    <a:pt x="1977" y="778"/>
                    <a:pt x="1979" y="774"/>
                  </a:cubicBezTo>
                  <a:cubicBezTo>
                    <a:pt x="1982" y="770"/>
                    <a:pt x="1987" y="769"/>
                    <a:pt x="1991" y="771"/>
                  </a:cubicBezTo>
                  <a:cubicBezTo>
                    <a:pt x="2003" y="780"/>
                    <a:pt x="2016" y="787"/>
                    <a:pt x="2029" y="794"/>
                  </a:cubicBezTo>
                  <a:cubicBezTo>
                    <a:pt x="2033" y="796"/>
                    <a:pt x="2035" y="802"/>
                    <a:pt x="2033" y="806"/>
                  </a:cubicBezTo>
                  <a:cubicBezTo>
                    <a:pt x="2031" y="808"/>
                    <a:pt x="2028" y="810"/>
                    <a:pt x="2025" y="810"/>
                  </a:cubicBezTo>
                  <a:close/>
                  <a:moveTo>
                    <a:pt x="885" y="804"/>
                  </a:moveTo>
                  <a:cubicBezTo>
                    <a:pt x="882" y="804"/>
                    <a:pt x="879" y="802"/>
                    <a:pt x="877" y="799"/>
                  </a:cubicBezTo>
                  <a:cubicBezTo>
                    <a:pt x="876" y="797"/>
                    <a:pt x="876" y="795"/>
                    <a:pt x="877" y="793"/>
                  </a:cubicBezTo>
                  <a:cubicBezTo>
                    <a:pt x="877" y="791"/>
                    <a:pt x="879" y="789"/>
                    <a:pt x="881" y="788"/>
                  </a:cubicBezTo>
                  <a:cubicBezTo>
                    <a:pt x="884" y="785"/>
                    <a:pt x="890" y="787"/>
                    <a:pt x="892" y="791"/>
                  </a:cubicBezTo>
                  <a:cubicBezTo>
                    <a:pt x="894" y="795"/>
                    <a:pt x="893" y="800"/>
                    <a:pt x="889" y="802"/>
                  </a:cubicBezTo>
                  <a:cubicBezTo>
                    <a:pt x="888" y="803"/>
                    <a:pt x="886" y="804"/>
                    <a:pt x="885" y="804"/>
                  </a:cubicBezTo>
                  <a:close/>
                  <a:moveTo>
                    <a:pt x="923" y="780"/>
                  </a:moveTo>
                  <a:cubicBezTo>
                    <a:pt x="920" y="780"/>
                    <a:pt x="918" y="778"/>
                    <a:pt x="916" y="776"/>
                  </a:cubicBezTo>
                  <a:cubicBezTo>
                    <a:pt x="915" y="774"/>
                    <a:pt x="914" y="772"/>
                    <a:pt x="915" y="769"/>
                  </a:cubicBezTo>
                  <a:cubicBezTo>
                    <a:pt x="915" y="767"/>
                    <a:pt x="916" y="765"/>
                    <a:pt x="918" y="764"/>
                  </a:cubicBezTo>
                  <a:cubicBezTo>
                    <a:pt x="928" y="757"/>
                    <a:pt x="937" y="751"/>
                    <a:pt x="946" y="744"/>
                  </a:cubicBezTo>
                  <a:cubicBezTo>
                    <a:pt x="949" y="741"/>
                    <a:pt x="952" y="739"/>
                    <a:pt x="954" y="737"/>
                  </a:cubicBezTo>
                  <a:cubicBezTo>
                    <a:pt x="954" y="737"/>
                    <a:pt x="954" y="737"/>
                    <a:pt x="954" y="737"/>
                  </a:cubicBezTo>
                  <a:cubicBezTo>
                    <a:pt x="954" y="737"/>
                    <a:pt x="954" y="737"/>
                    <a:pt x="954" y="737"/>
                  </a:cubicBezTo>
                  <a:cubicBezTo>
                    <a:pt x="958" y="735"/>
                    <a:pt x="963" y="735"/>
                    <a:pt x="966" y="739"/>
                  </a:cubicBezTo>
                  <a:cubicBezTo>
                    <a:pt x="969" y="742"/>
                    <a:pt x="968" y="748"/>
                    <a:pt x="965" y="751"/>
                  </a:cubicBezTo>
                  <a:cubicBezTo>
                    <a:pt x="962" y="753"/>
                    <a:pt x="960" y="755"/>
                    <a:pt x="957" y="757"/>
                  </a:cubicBezTo>
                  <a:cubicBezTo>
                    <a:pt x="947" y="764"/>
                    <a:pt x="938" y="771"/>
                    <a:pt x="928" y="778"/>
                  </a:cubicBezTo>
                  <a:cubicBezTo>
                    <a:pt x="926" y="779"/>
                    <a:pt x="925" y="780"/>
                    <a:pt x="923" y="780"/>
                  </a:cubicBezTo>
                  <a:close/>
                  <a:moveTo>
                    <a:pt x="1949" y="761"/>
                  </a:moveTo>
                  <a:cubicBezTo>
                    <a:pt x="1947" y="761"/>
                    <a:pt x="1946" y="760"/>
                    <a:pt x="1944" y="759"/>
                  </a:cubicBezTo>
                  <a:cubicBezTo>
                    <a:pt x="1940" y="756"/>
                    <a:pt x="1940" y="751"/>
                    <a:pt x="1943" y="747"/>
                  </a:cubicBezTo>
                  <a:cubicBezTo>
                    <a:pt x="1945" y="744"/>
                    <a:pt x="1951" y="743"/>
                    <a:pt x="1954" y="746"/>
                  </a:cubicBezTo>
                  <a:cubicBezTo>
                    <a:pt x="1956" y="747"/>
                    <a:pt x="1957" y="749"/>
                    <a:pt x="1958" y="751"/>
                  </a:cubicBezTo>
                  <a:cubicBezTo>
                    <a:pt x="1958" y="754"/>
                    <a:pt x="1957" y="756"/>
                    <a:pt x="1956" y="758"/>
                  </a:cubicBezTo>
                  <a:cubicBezTo>
                    <a:pt x="1954" y="760"/>
                    <a:pt x="1952" y="761"/>
                    <a:pt x="1949" y="761"/>
                  </a:cubicBezTo>
                  <a:close/>
                  <a:moveTo>
                    <a:pt x="205" y="748"/>
                  </a:moveTo>
                  <a:cubicBezTo>
                    <a:pt x="203" y="748"/>
                    <a:pt x="201" y="747"/>
                    <a:pt x="200" y="746"/>
                  </a:cubicBezTo>
                  <a:cubicBezTo>
                    <a:pt x="188" y="736"/>
                    <a:pt x="176" y="726"/>
                    <a:pt x="166" y="715"/>
                  </a:cubicBezTo>
                  <a:cubicBezTo>
                    <a:pt x="164" y="714"/>
                    <a:pt x="163" y="711"/>
                    <a:pt x="163" y="709"/>
                  </a:cubicBezTo>
                  <a:cubicBezTo>
                    <a:pt x="163" y="707"/>
                    <a:pt x="164" y="705"/>
                    <a:pt x="166" y="703"/>
                  </a:cubicBezTo>
                  <a:cubicBezTo>
                    <a:pt x="169" y="700"/>
                    <a:pt x="174" y="700"/>
                    <a:pt x="178" y="703"/>
                  </a:cubicBezTo>
                  <a:cubicBezTo>
                    <a:pt x="188" y="713"/>
                    <a:pt x="199" y="723"/>
                    <a:pt x="211" y="733"/>
                  </a:cubicBezTo>
                  <a:cubicBezTo>
                    <a:pt x="214" y="736"/>
                    <a:pt x="215" y="741"/>
                    <a:pt x="212" y="745"/>
                  </a:cubicBezTo>
                  <a:cubicBezTo>
                    <a:pt x="210" y="747"/>
                    <a:pt x="208" y="748"/>
                    <a:pt x="205" y="748"/>
                  </a:cubicBezTo>
                  <a:close/>
                  <a:moveTo>
                    <a:pt x="2703" y="739"/>
                  </a:moveTo>
                  <a:cubicBezTo>
                    <a:pt x="2701" y="739"/>
                    <a:pt x="2699" y="738"/>
                    <a:pt x="2697" y="736"/>
                  </a:cubicBezTo>
                  <a:cubicBezTo>
                    <a:pt x="2695" y="735"/>
                    <a:pt x="2695" y="732"/>
                    <a:pt x="2695" y="730"/>
                  </a:cubicBezTo>
                  <a:cubicBezTo>
                    <a:pt x="2695" y="728"/>
                    <a:pt x="2696" y="726"/>
                    <a:pt x="2698" y="724"/>
                  </a:cubicBezTo>
                  <a:cubicBezTo>
                    <a:pt x="2701" y="721"/>
                    <a:pt x="2707" y="722"/>
                    <a:pt x="2710" y="725"/>
                  </a:cubicBezTo>
                  <a:cubicBezTo>
                    <a:pt x="2713" y="729"/>
                    <a:pt x="2712" y="734"/>
                    <a:pt x="2709" y="737"/>
                  </a:cubicBezTo>
                  <a:cubicBezTo>
                    <a:pt x="2707" y="738"/>
                    <a:pt x="2705" y="739"/>
                    <a:pt x="2703" y="739"/>
                  </a:cubicBezTo>
                  <a:close/>
                  <a:moveTo>
                    <a:pt x="1915" y="732"/>
                  </a:moveTo>
                  <a:cubicBezTo>
                    <a:pt x="1912" y="732"/>
                    <a:pt x="1910" y="731"/>
                    <a:pt x="1909" y="730"/>
                  </a:cubicBezTo>
                  <a:cubicBezTo>
                    <a:pt x="1896" y="718"/>
                    <a:pt x="1884" y="706"/>
                    <a:pt x="1872" y="693"/>
                  </a:cubicBezTo>
                  <a:cubicBezTo>
                    <a:pt x="1843" y="660"/>
                    <a:pt x="1818" y="624"/>
                    <a:pt x="1797" y="585"/>
                  </a:cubicBezTo>
                  <a:cubicBezTo>
                    <a:pt x="1790" y="572"/>
                    <a:pt x="1783" y="558"/>
                    <a:pt x="1777" y="543"/>
                  </a:cubicBezTo>
                  <a:cubicBezTo>
                    <a:pt x="1775" y="539"/>
                    <a:pt x="1777" y="534"/>
                    <a:pt x="1781" y="532"/>
                  </a:cubicBezTo>
                  <a:cubicBezTo>
                    <a:pt x="1786" y="531"/>
                    <a:pt x="1791" y="533"/>
                    <a:pt x="1793" y="537"/>
                  </a:cubicBezTo>
                  <a:cubicBezTo>
                    <a:pt x="1799" y="551"/>
                    <a:pt x="1805" y="564"/>
                    <a:pt x="1812" y="577"/>
                  </a:cubicBezTo>
                  <a:cubicBezTo>
                    <a:pt x="1832" y="615"/>
                    <a:pt x="1857" y="650"/>
                    <a:pt x="1885" y="682"/>
                  </a:cubicBezTo>
                  <a:cubicBezTo>
                    <a:pt x="1896" y="694"/>
                    <a:pt x="1908" y="706"/>
                    <a:pt x="1920" y="717"/>
                  </a:cubicBezTo>
                  <a:cubicBezTo>
                    <a:pt x="1922" y="719"/>
                    <a:pt x="1923" y="721"/>
                    <a:pt x="1923" y="723"/>
                  </a:cubicBezTo>
                  <a:cubicBezTo>
                    <a:pt x="1923" y="725"/>
                    <a:pt x="1922" y="727"/>
                    <a:pt x="1921" y="729"/>
                  </a:cubicBezTo>
                  <a:cubicBezTo>
                    <a:pt x="1919" y="731"/>
                    <a:pt x="1917" y="732"/>
                    <a:pt x="1915" y="732"/>
                  </a:cubicBezTo>
                  <a:close/>
                  <a:moveTo>
                    <a:pt x="993" y="723"/>
                  </a:moveTo>
                  <a:cubicBezTo>
                    <a:pt x="991" y="723"/>
                    <a:pt x="989" y="722"/>
                    <a:pt x="987" y="720"/>
                  </a:cubicBezTo>
                  <a:cubicBezTo>
                    <a:pt x="984" y="717"/>
                    <a:pt x="984" y="711"/>
                    <a:pt x="987" y="708"/>
                  </a:cubicBezTo>
                  <a:cubicBezTo>
                    <a:pt x="1005" y="691"/>
                    <a:pt x="1021" y="673"/>
                    <a:pt x="1036" y="654"/>
                  </a:cubicBezTo>
                  <a:cubicBezTo>
                    <a:pt x="1062" y="621"/>
                    <a:pt x="1084" y="584"/>
                    <a:pt x="1102" y="545"/>
                  </a:cubicBezTo>
                  <a:cubicBezTo>
                    <a:pt x="1105" y="539"/>
                    <a:pt x="1108" y="532"/>
                    <a:pt x="1111" y="524"/>
                  </a:cubicBezTo>
                  <a:cubicBezTo>
                    <a:pt x="1112" y="520"/>
                    <a:pt x="1117" y="518"/>
                    <a:pt x="1122" y="520"/>
                  </a:cubicBezTo>
                  <a:cubicBezTo>
                    <a:pt x="1126" y="521"/>
                    <a:pt x="1128" y="526"/>
                    <a:pt x="1126" y="531"/>
                  </a:cubicBezTo>
                  <a:cubicBezTo>
                    <a:pt x="1124" y="538"/>
                    <a:pt x="1120" y="545"/>
                    <a:pt x="1117" y="552"/>
                  </a:cubicBezTo>
                  <a:cubicBezTo>
                    <a:pt x="1099" y="592"/>
                    <a:pt x="1076" y="630"/>
                    <a:pt x="1050" y="664"/>
                  </a:cubicBezTo>
                  <a:cubicBezTo>
                    <a:pt x="1034" y="684"/>
                    <a:pt x="1017" y="703"/>
                    <a:pt x="999" y="720"/>
                  </a:cubicBezTo>
                  <a:cubicBezTo>
                    <a:pt x="998" y="722"/>
                    <a:pt x="996" y="723"/>
                    <a:pt x="993" y="723"/>
                  </a:cubicBezTo>
                  <a:close/>
                  <a:moveTo>
                    <a:pt x="2736" y="708"/>
                  </a:moveTo>
                  <a:cubicBezTo>
                    <a:pt x="2734" y="708"/>
                    <a:pt x="2732" y="707"/>
                    <a:pt x="2730" y="706"/>
                  </a:cubicBezTo>
                  <a:cubicBezTo>
                    <a:pt x="2727" y="702"/>
                    <a:pt x="2727" y="697"/>
                    <a:pt x="2730" y="694"/>
                  </a:cubicBezTo>
                  <a:cubicBezTo>
                    <a:pt x="2740" y="683"/>
                    <a:pt x="2750" y="671"/>
                    <a:pt x="2759" y="660"/>
                  </a:cubicBezTo>
                  <a:cubicBezTo>
                    <a:pt x="2762" y="657"/>
                    <a:pt x="2768" y="656"/>
                    <a:pt x="2771" y="659"/>
                  </a:cubicBezTo>
                  <a:cubicBezTo>
                    <a:pt x="2773" y="660"/>
                    <a:pt x="2774" y="662"/>
                    <a:pt x="2774" y="665"/>
                  </a:cubicBezTo>
                  <a:cubicBezTo>
                    <a:pt x="2775" y="667"/>
                    <a:pt x="2774" y="669"/>
                    <a:pt x="2772" y="671"/>
                  </a:cubicBezTo>
                  <a:cubicBezTo>
                    <a:pt x="2763" y="683"/>
                    <a:pt x="2753" y="694"/>
                    <a:pt x="2742" y="705"/>
                  </a:cubicBezTo>
                  <a:cubicBezTo>
                    <a:pt x="2741" y="707"/>
                    <a:pt x="2738" y="708"/>
                    <a:pt x="2736" y="708"/>
                  </a:cubicBezTo>
                  <a:close/>
                  <a:moveTo>
                    <a:pt x="141" y="684"/>
                  </a:moveTo>
                  <a:cubicBezTo>
                    <a:pt x="138" y="684"/>
                    <a:pt x="136" y="683"/>
                    <a:pt x="134" y="681"/>
                  </a:cubicBezTo>
                  <a:cubicBezTo>
                    <a:pt x="131" y="678"/>
                    <a:pt x="132" y="672"/>
                    <a:pt x="135" y="669"/>
                  </a:cubicBezTo>
                  <a:cubicBezTo>
                    <a:pt x="139" y="667"/>
                    <a:pt x="144" y="667"/>
                    <a:pt x="147" y="670"/>
                  </a:cubicBezTo>
                  <a:cubicBezTo>
                    <a:pt x="147" y="670"/>
                    <a:pt x="147" y="670"/>
                    <a:pt x="147" y="670"/>
                  </a:cubicBezTo>
                  <a:cubicBezTo>
                    <a:pt x="150" y="674"/>
                    <a:pt x="150" y="679"/>
                    <a:pt x="146" y="682"/>
                  </a:cubicBezTo>
                  <a:cubicBezTo>
                    <a:pt x="145" y="684"/>
                    <a:pt x="143" y="684"/>
                    <a:pt x="141" y="684"/>
                  </a:cubicBezTo>
                  <a:close/>
                  <a:moveTo>
                    <a:pt x="113" y="649"/>
                  </a:moveTo>
                  <a:cubicBezTo>
                    <a:pt x="113" y="649"/>
                    <a:pt x="113" y="649"/>
                    <a:pt x="113" y="649"/>
                  </a:cubicBezTo>
                  <a:cubicBezTo>
                    <a:pt x="110" y="649"/>
                    <a:pt x="108" y="647"/>
                    <a:pt x="106" y="645"/>
                  </a:cubicBezTo>
                  <a:cubicBezTo>
                    <a:pt x="94" y="628"/>
                    <a:pt x="82" y="609"/>
                    <a:pt x="71" y="590"/>
                  </a:cubicBezTo>
                  <a:cubicBezTo>
                    <a:pt x="51" y="552"/>
                    <a:pt x="35" y="512"/>
                    <a:pt x="23" y="470"/>
                  </a:cubicBezTo>
                  <a:cubicBezTo>
                    <a:pt x="20" y="459"/>
                    <a:pt x="17" y="447"/>
                    <a:pt x="15" y="436"/>
                  </a:cubicBezTo>
                  <a:cubicBezTo>
                    <a:pt x="14" y="434"/>
                    <a:pt x="15" y="432"/>
                    <a:pt x="16" y="430"/>
                  </a:cubicBezTo>
                  <a:cubicBezTo>
                    <a:pt x="17" y="428"/>
                    <a:pt x="19" y="426"/>
                    <a:pt x="21" y="426"/>
                  </a:cubicBezTo>
                  <a:cubicBezTo>
                    <a:pt x="26" y="425"/>
                    <a:pt x="31" y="428"/>
                    <a:pt x="32" y="432"/>
                  </a:cubicBezTo>
                  <a:cubicBezTo>
                    <a:pt x="34" y="444"/>
                    <a:pt x="37" y="455"/>
                    <a:pt x="40" y="465"/>
                  </a:cubicBezTo>
                  <a:cubicBezTo>
                    <a:pt x="51" y="506"/>
                    <a:pt x="67" y="545"/>
                    <a:pt x="86" y="582"/>
                  </a:cubicBezTo>
                  <a:cubicBezTo>
                    <a:pt x="96" y="600"/>
                    <a:pt x="108" y="618"/>
                    <a:pt x="120" y="635"/>
                  </a:cubicBezTo>
                  <a:cubicBezTo>
                    <a:pt x="120" y="635"/>
                    <a:pt x="120" y="635"/>
                    <a:pt x="120" y="635"/>
                  </a:cubicBezTo>
                  <a:cubicBezTo>
                    <a:pt x="121" y="637"/>
                    <a:pt x="122" y="639"/>
                    <a:pt x="121" y="642"/>
                  </a:cubicBezTo>
                  <a:cubicBezTo>
                    <a:pt x="121" y="644"/>
                    <a:pt x="120" y="646"/>
                    <a:pt x="118" y="647"/>
                  </a:cubicBezTo>
                  <a:cubicBezTo>
                    <a:pt x="116" y="648"/>
                    <a:pt x="115" y="649"/>
                    <a:pt x="113" y="649"/>
                  </a:cubicBezTo>
                  <a:close/>
                  <a:moveTo>
                    <a:pt x="2793" y="638"/>
                  </a:moveTo>
                  <a:cubicBezTo>
                    <a:pt x="2791" y="638"/>
                    <a:pt x="2789" y="637"/>
                    <a:pt x="2788" y="636"/>
                  </a:cubicBezTo>
                  <a:cubicBezTo>
                    <a:pt x="2786" y="635"/>
                    <a:pt x="2785" y="633"/>
                    <a:pt x="2784" y="631"/>
                  </a:cubicBezTo>
                  <a:cubicBezTo>
                    <a:pt x="2784" y="628"/>
                    <a:pt x="2784" y="626"/>
                    <a:pt x="2786" y="624"/>
                  </a:cubicBezTo>
                  <a:cubicBezTo>
                    <a:pt x="2802" y="601"/>
                    <a:pt x="2816" y="576"/>
                    <a:pt x="2828" y="550"/>
                  </a:cubicBezTo>
                  <a:cubicBezTo>
                    <a:pt x="2845" y="513"/>
                    <a:pt x="2858" y="473"/>
                    <a:pt x="2867" y="432"/>
                  </a:cubicBezTo>
                  <a:cubicBezTo>
                    <a:pt x="2867" y="428"/>
                    <a:pt x="2868" y="423"/>
                    <a:pt x="2869" y="419"/>
                  </a:cubicBezTo>
                  <a:cubicBezTo>
                    <a:pt x="2869" y="419"/>
                    <a:pt x="2869" y="419"/>
                    <a:pt x="2869" y="419"/>
                  </a:cubicBezTo>
                  <a:cubicBezTo>
                    <a:pt x="2870" y="415"/>
                    <a:pt x="2875" y="412"/>
                    <a:pt x="2879" y="413"/>
                  </a:cubicBezTo>
                  <a:cubicBezTo>
                    <a:pt x="2884" y="413"/>
                    <a:pt x="2887" y="418"/>
                    <a:pt x="2886" y="422"/>
                  </a:cubicBezTo>
                  <a:cubicBezTo>
                    <a:pt x="2885" y="427"/>
                    <a:pt x="2884" y="431"/>
                    <a:pt x="2883" y="435"/>
                  </a:cubicBezTo>
                  <a:cubicBezTo>
                    <a:pt x="2874" y="478"/>
                    <a:pt x="2861" y="519"/>
                    <a:pt x="2843" y="557"/>
                  </a:cubicBezTo>
                  <a:cubicBezTo>
                    <a:pt x="2831" y="583"/>
                    <a:pt x="2816" y="609"/>
                    <a:pt x="2800" y="634"/>
                  </a:cubicBezTo>
                  <a:cubicBezTo>
                    <a:pt x="2798" y="636"/>
                    <a:pt x="2796" y="638"/>
                    <a:pt x="2793" y="638"/>
                  </a:cubicBezTo>
                  <a:close/>
                  <a:moveTo>
                    <a:pt x="3465" y="621"/>
                  </a:moveTo>
                  <a:cubicBezTo>
                    <a:pt x="3460" y="621"/>
                    <a:pt x="3457" y="617"/>
                    <a:pt x="3457" y="613"/>
                  </a:cubicBezTo>
                  <a:cubicBezTo>
                    <a:pt x="3457" y="567"/>
                    <a:pt x="3457" y="567"/>
                    <a:pt x="3457" y="567"/>
                  </a:cubicBezTo>
                  <a:cubicBezTo>
                    <a:pt x="3457" y="563"/>
                    <a:pt x="3460" y="559"/>
                    <a:pt x="3465" y="559"/>
                  </a:cubicBezTo>
                  <a:cubicBezTo>
                    <a:pt x="3470" y="559"/>
                    <a:pt x="3473" y="563"/>
                    <a:pt x="3473" y="567"/>
                  </a:cubicBezTo>
                  <a:cubicBezTo>
                    <a:pt x="3473" y="613"/>
                    <a:pt x="3473" y="613"/>
                    <a:pt x="3473" y="613"/>
                  </a:cubicBezTo>
                  <a:cubicBezTo>
                    <a:pt x="3473" y="617"/>
                    <a:pt x="3470" y="621"/>
                    <a:pt x="3465" y="621"/>
                  </a:cubicBezTo>
                  <a:close/>
                  <a:moveTo>
                    <a:pt x="3465" y="531"/>
                  </a:moveTo>
                  <a:cubicBezTo>
                    <a:pt x="3460" y="531"/>
                    <a:pt x="3457" y="527"/>
                    <a:pt x="3457" y="522"/>
                  </a:cubicBezTo>
                  <a:cubicBezTo>
                    <a:pt x="3457" y="517"/>
                    <a:pt x="3460" y="514"/>
                    <a:pt x="3465" y="514"/>
                  </a:cubicBezTo>
                  <a:cubicBezTo>
                    <a:pt x="3470" y="514"/>
                    <a:pt x="3473" y="517"/>
                    <a:pt x="3473" y="522"/>
                  </a:cubicBezTo>
                  <a:cubicBezTo>
                    <a:pt x="3473" y="527"/>
                    <a:pt x="3470" y="531"/>
                    <a:pt x="3465" y="531"/>
                  </a:cubicBezTo>
                  <a:close/>
                  <a:moveTo>
                    <a:pt x="1769" y="506"/>
                  </a:moveTo>
                  <a:cubicBezTo>
                    <a:pt x="1765" y="506"/>
                    <a:pt x="1762" y="504"/>
                    <a:pt x="1761" y="501"/>
                  </a:cubicBezTo>
                  <a:cubicBezTo>
                    <a:pt x="1757" y="489"/>
                    <a:pt x="1753" y="477"/>
                    <a:pt x="1750" y="465"/>
                  </a:cubicBezTo>
                  <a:cubicBezTo>
                    <a:pt x="1749" y="462"/>
                    <a:pt x="1748" y="459"/>
                    <a:pt x="1748" y="457"/>
                  </a:cubicBezTo>
                  <a:cubicBezTo>
                    <a:pt x="1747" y="452"/>
                    <a:pt x="1749" y="447"/>
                    <a:pt x="1754" y="446"/>
                  </a:cubicBezTo>
                  <a:cubicBezTo>
                    <a:pt x="1758" y="445"/>
                    <a:pt x="1763" y="448"/>
                    <a:pt x="1764" y="452"/>
                  </a:cubicBezTo>
                  <a:cubicBezTo>
                    <a:pt x="1765" y="455"/>
                    <a:pt x="1766" y="458"/>
                    <a:pt x="1766" y="461"/>
                  </a:cubicBezTo>
                  <a:cubicBezTo>
                    <a:pt x="1769" y="472"/>
                    <a:pt x="1773" y="484"/>
                    <a:pt x="1777" y="495"/>
                  </a:cubicBezTo>
                  <a:cubicBezTo>
                    <a:pt x="1778" y="500"/>
                    <a:pt x="1776" y="504"/>
                    <a:pt x="1771" y="506"/>
                  </a:cubicBezTo>
                  <a:cubicBezTo>
                    <a:pt x="1770" y="506"/>
                    <a:pt x="1770" y="506"/>
                    <a:pt x="1769" y="506"/>
                  </a:cubicBezTo>
                  <a:close/>
                  <a:moveTo>
                    <a:pt x="1134" y="493"/>
                  </a:moveTo>
                  <a:cubicBezTo>
                    <a:pt x="1133" y="493"/>
                    <a:pt x="1132" y="493"/>
                    <a:pt x="1131" y="493"/>
                  </a:cubicBezTo>
                  <a:cubicBezTo>
                    <a:pt x="1129" y="492"/>
                    <a:pt x="1127" y="491"/>
                    <a:pt x="1126" y="489"/>
                  </a:cubicBezTo>
                  <a:cubicBezTo>
                    <a:pt x="1125" y="487"/>
                    <a:pt x="1125" y="485"/>
                    <a:pt x="1126" y="482"/>
                  </a:cubicBezTo>
                  <a:cubicBezTo>
                    <a:pt x="1126" y="481"/>
                    <a:pt x="1126" y="481"/>
                    <a:pt x="1126" y="481"/>
                  </a:cubicBezTo>
                  <a:cubicBezTo>
                    <a:pt x="1126" y="481"/>
                    <a:pt x="1126" y="481"/>
                    <a:pt x="1126" y="481"/>
                  </a:cubicBezTo>
                  <a:cubicBezTo>
                    <a:pt x="1128" y="478"/>
                    <a:pt x="1132" y="476"/>
                    <a:pt x="1136" y="477"/>
                  </a:cubicBezTo>
                  <a:cubicBezTo>
                    <a:pt x="1141" y="478"/>
                    <a:pt x="1143" y="483"/>
                    <a:pt x="1142" y="487"/>
                  </a:cubicBezTo>
                  <a:cubicBezTo>
                    <a:pt x="1142" y="487"/>
                    <a:pt x="1142" y="487"/>
                    <a:pt x="1142" y="487"/>
                  </a:cubicBezTo>
                  <a:cubicBezTo>
                    <a:pt x="1141" y="491"/>
                    <a:pt x="1137" y="493"/>
                    <a:pt x="1134" y="493"/>
                  </a:cubicBezTo>
                  <a:close/>
                  <a:moveTo>
                    <a:pt x="3465" y="485"/>
                  </a:moveTo>
                  <a:cubicBezTo>
                    <a:pt x="3460" y="485"/>
                    <a:pt x="3457" y="481"/>
                    <a:pt x="3457" y="477"/>
                  </a:cubicBezTo>
                  <a:cubicBezTo>
                    <a:pt x="3456" y="295"/>
                    <a:pt x="3456" y="295"/>
                    <a:pt x="3456" y="295"/>
                  </a:cubicBezTo>
                  <a:cubicBezTo>
                    <a:pt x="3456" y="284"/>
                    <a:pt x="3456" y="284"/>
                    <a:pt x="3456" y="284"/>
                  </a:cubicBezTo>
                  <a:cubicBezTo>
                    <a:pt x="3456" y="279"/>
                    <a:pt x="3456" y="274"/>
                    <a:pt x="3455" y="270"/>
                  </a:cubicBezTo>
                  <a:cubicBezTo>
                    <a:pt x="3455" y="270"/>
                    <a:pt x="3455" y="270"/>
                    <a:pt x="3455" y="270"/>
                  </a:cubicBezTo>
                  <a:cubicBezTo>
                    <a:pt x="3455" y="267"/>
                    <a:pt x="3455" y="265"/>
                    <a:pt x="3455" y="263"/>
                  </a:cubicBezTo>
                  <a:cubicBezTo>
                    <a:pt x="3455" y="260"/>
                    <a:pt x="3454" y="256"/>
                    <a:pt x="3454" y="253"/>
                  </a:cubicBezTo>
                  <a:cubicBezTo>
                    <a:pt x="3454" y="253"/>
                    <a:pt x="3454" y="253"/>
                    <a:pt x="3454" y="253"/>
                  </a:cubicBezTo>
                  <a:cubicBezTo>
                    <a:pt x="3454" y="252"/>
                    <a:pt x="3454" y="252"/>
                    <a:pt x="3454" y="252"/>
                  </a:cubicBezTo>
                  <a:cubicBezTo>
                    <a:pt x="3453" y="247"/>
                    <a:pt x="3457" y="243"/>
                    <a:pt x="3461" y="242"/>
                  </a:cubicBezTo>
                  <a:cubicBezTo>
                    <a:pt x="3466" y="242"/>
                    <a:pt x="3470" y="245"/>
                    <a:pt x="3471" y="250"/>
                  </a:cubicBezTo>
                  <a:cubicBezTo>
                    <a:pt x="3471" y="251"/>
                    <a:pt x="3471" y="251"/>
                    <a:pt x="3471" y="251"/>
                  </a:cubicBezTo>
                  <a:cubicBezTo>
                    <a:pt x="3471" y="255"/>
                    <a:pt x="3472" y="259"/>
                    <a:pt x="3472" y="263"/>
                  </a:cubicBezTo>
                  <a:cubicBezTo>
                    <a:pt x="3472" y="264"/>
                    <a:pt x="3472" y="266"/>
                    <a:pt x="3472" y="268"/>
                  </a:cubicBezTo>
                  <a:cubicBezTo>
                    <a:pt x="3473" y="273"/>
                    <a:pt x="3473" y="278"/>
                    <a:pt x="3473" y="283"/>
                  </a:cubicBezTo>
                  <a:cubicBezTo>
                    <a:pt x="3473" y="284"/>
                    <a:pt x="3473" y="285"/>
                    <a:pt x="3473" y="286"/>
                  </a:cubicBezTo>
                  <a:cubicBezTo>
                    <a:pt x="3473" y="294"/>
                    <a:pt x="3473" y="294"/>
                    <a:pt x="3473" y="294"/>
                  </a:cubicBezTo>
                  <a:cubicBezTo>
                    <a:pt x="3473" y="477"/>
                    <a:pt x="3473" y="477"/>
                    <a:pt x="3473" y="477"/>
                  </a:cubicBezTo>
                  <a:cubicBezTo>
                    <a:pt x="3473" y="481"/>
                    <a:pt x="3470" y="485"/>
                    <a:pt x="3465" y="485"/>
                  </a:cubicBezTo>
                  <a:close/>
                  <a:moveTo>
                    <a:pt x="1145" y="450"/>
                  </a:moveTo>
                  <a:cubicBezTo>
                    <a:pt x="1145" y="450"/>
                    <a:pt x="1144" y="450"/>
                    <a:pt x="1143" y="450"/>
                  </a:cubicBezTo>
                  <a:cubicBezTo>
                    <a:pt x="1141" y="449"/>
                    <a:pt x="1139" y="448"/>
                    <a:pt x="1138" y="446"/>
                  </a:cubicBezTo>
                  <a:cubicBezTo>
                    <a:pt x="1137" y="444"/>
                    <a:pt x="1137" y="442"/>
                    <a:pt x="1137" y="439"/>
                  </a:cubicBezTo>
                  <a:cubicBezTo>
                    <a:pt x="1138" y="435"/>
                    <a:pt x="1139" y="431"/>
                    <a:pt x="1140" y="427"/>
                  </a:cubicBezTo>
                  <a:cubicBezTo>
                    <a:pt x="1142" y="417"/>
                    <a:pt x="1144" y="406"/>
                    <a:pt x="1145" y="396"/>
                  </a:cubicBezTo>
                  <a:cubicBezTo>
                    <a:pt x="1146" y="391"/>
                    <a:pt x="1150" y="388"/>
                    <a:pt x="1155" y="388"/>
                  </a:cubicBezTo>
                  <a:cubicBezTo>
                    <a:pt x="1160" y="389"/>
                    <a:pt x="1163" y="393"/>
                    <a:pt x="1162" y="398"/>
                  </a:cubicBezTo>
                  <a:cubicBezTo>
                    <a:pt x="1160" y="409"/>
                    <a:pt x="1158" y="420"/>
                    <a:pt x="1156" y="431"/>
                  </a:cubicBezTo>
                  <a:cubicBezTo>
                    <a:pt x="1155" y="435"/>
                    <a:pt x="1155" y="439"/>
                    <a:pt x="1154" y="443"/>
                  </a:cubicBezTo>
                  <a:cubicBezTo>
                    <a:pt x="1153" y="447"/>
                    <a:pt x="1149" y="450"/>
                    <a:pt x="1145" y="450"/>
                  </a:cubicBezTo>
                  <a:close/>
                  <a:moveTo>
                    <a:pt x="1747" y="419"/>
                  </a:moveTo>
                  <a:cubicBezTo>
                    <a:pt x="1742" y="419"/>
                    <a:pt x="1739" y="416"/>
                    <a:pt x="1738" y="412"/>
                  </a:cubicBezTo>
                  <a:cubicBezTo>
                    <a:pt x="1738" y="412"/>
                    <a:pt x="1738" y="412"/>
                    <a:pt x="1738" y="412"/>
                  </a:cubicBezTo>
                  <a:cubicBezTo>
                    <a:pt x="1738" y="409"/>
                    <a:pt x="1738" y="407"/>
                    <a:pt x="1740" y="405"/>
                  </a:cubicBezTo>
                  <a:cubicBezTo>
                    <a:pt x="1741" y="403"/>
                    <a:pt x="1743" y="402"/>
                    <a:pt x="1745" y="402"/>
                  </a:cubicBezTo>
                  <a:cubicBezTo>
                    <a:pt x="1750" y="401"/>
                    <a:pt x="1754" y="404"/>
                    <a:pt x="1755" y="409"/>
                  </a:cubicBezTo>
                  <a:cubicBezTo>
                    <a:pt x="1755" y="411"/>
                    <a:pt x="1755" y="413"/>
                    <a:pt x="1753" y="415"/>
                  </a:cubicBezTo>
                  <a:cubicBezTo>
                    <a:pt x="1752" y="417"/>
                    <a:pt x="1750" y="418"/>
                    <a:pt x="1748" y="419"/>
                  </a:cubicBezTo>
                  <a:cubicBezTo>
                    <a:pt x="1748" y="419"/>
                    <a:pt x="1747" y="419"/>
                    <a:pt x="1747" y="419"/>
                  </a:cubicBezTo>
                  <a:close/>
                  <a:moveTo>
                    <a:pt x="15" y="398"/>
                  </a:moveTo>
                  <a:cubicBezTo>
                    <a:pt x="11" y="398"/>
                    <a:pt x="8" y="395"/>
                    <a:pt x="7" y="391"/>
                  </a:cubicBezTo>
                  <a:cubicBezTo>
                    <a:pt x="5" y="377"/>
                    <a:pt x="4" y="362"/>
                    <a:pt x="2" y="347"/>
                  </a:cubicBezTo>
                  <a:cubicBezTo>
                    <a:pt x="2" y="345"/>
                    <a:pt x="2" y="345"/>
                    <a:pt x="2" y="345"/>
                  </a:cubicBezTo>
                  <a:cubicBezTo>
                    <a:pt x="2" y="343"/>
                    <a:pt x="3" y="341"/>
                    <a:pt x="4" y="339"/>
                  </a:cubicBezTo>
                  <a:cubicBezTo>
                    <a:pt x="6" y="337"/>
                    <a:pt x="8" y="336"/>
                    <a:pt x="10" y="336"/>
                  </a:cubicBezTo>
                  <a:cubicBezTo>
                    <a:pt x="15" y="336"/>
                    <a:pt x="19" y="339"/>
                    <a:pt x="19" y="344"/>
                  </a:cubicBezTo>
                  <a:cubicBezTo>
                    <a:pt x="19" y="346"/>
                    <a:pt x="19" y="346"/>
                    <a:pt x="19" y="346"/>
                  </a:cubicBezTo>
                  <a:cubicBezTo>
                    <a:pt x="20" y="360"/>
                    <a:pt x="22" y="375"/>
                    <a:pt x="24" y="388"/>
                  </a:cubicBezTo>
                  <a:cubicBezTo>
                    <a:pt x="24" y="393"/>
                    <a:pt x="21" y="397"/>
                    <a:pt x="17" y="398"/>
                  </a:cubicBezTo>
                  <a:cubicBezTo>
                    <a:pt x="16" y="398"/>
                    <a:pt x="16" y="398"/>
                    <a:pt x="15" y="398"/>
                  </a:cubicBezTo>
                  <a:close/>
                  <a:moveTo>
                    <a:pt x="2884" y="385"/>
                  </a:moveTo>
                  <a:cubicBezTo>
                    <a:pt x="2884" y="385"/>
                    <a:pt x="2884" y="385"/>
                    <a:pt x="2883" y="385"/>
                  </a:cubicBezTo>
                  <a:cubicBezTo>
                    <a:pt x="2879" y="384"/>
                    <a:pt x="2875" y="380"/>
                    <a:pt x="2876" y="375"/>
                  </a:cubicBezTo>
                  <a:cubicBezTo>
                    <a:pt x="2876" y="375"/>
                    <a:pt x="2876" y="375"/>
                    <a:pt x="2876" y="375"/>
                  </a:cubicBezTo>
                  <a:cubicBezTo>
                    <a:pt x="2876" y="371"/>
                    <a:pt x="2881" y="367"/>
                    <a:pt x="2885" y="368"/>
                  </a:cubicBezTo>
                  <a:cubicBezTo>
                    <a:pt x="2890" y="368"/>
                    <a:pt x="2893" y="373"/>
                    <a:pt x="2893" y="377"/>
                  </a:cubicBezTo>
                  <a:cubicBezTo>
                    <a:pt x="2892" y="381"/>
                    <a:pt x="2889" y="385"/>
                    <a:pt x="2884" y="385"/>
                  </a:cubicBezTo>
                  <a:close/>
                  <a:moveTo>
                    <a:pt x="1740" y="374"/>
                  </a:moveTo>
                  <a:cubicBezTo>
                    <a:pt x="1736" y="374"/>
                    <a:pt x="1732" y="371"/>
                    <a:pt x="1732" y="366"/>
                  </a:cubicBezTo>
                  <a:cubicBezTo>
                    <a:pt x="1731" y="358"/>
                    <a:pt x="1731" y="351"/>
                    <a:pt x="1730" y="343"/>
                  </a:cubicBezTo>
                  <a:cubicBezTo>
                    <a:pt x="1729" y="333"/>
                    <a:pt x="1729" y="323"/>
                    <a:pt x="1729" y="313"/>
                  </a:cubicBezTo>
                  <a:cubicBezTo>
                    <a:pt x="1728" y="289"/>
                    <a:pt x="1728" y="289"/>
                    <a:pt x="1728" y="289"/>
                  </a:cubicBezTo>
                  <a:cubicBezTo>
                    <a:pt x="1728" y="287"/>
                    <a:pt x="1728" y="286"/>
                    <a:pt x="1728" y="284"/>
                  </a:cubicBezTo>
                  <a:cubicBezTo>
                    <a:pt x="1728" y="280"/>
                    <a:pt x="1728" y="276"/>
                    <a:pt x="1728" y="272"/>
                  </a:cubicBezTo>
                  <a:cubicBezTo>
                    <a:pt x="1726" y="255"/>
                    <a:pt x="1726" y="255"/>
                    <a:pt x="1726" y="255"/>
                  </a:cubicBezTo>
                  <a:cubicBezTo>
                    <a:pt x="1724" y="233"/>
                    <a:pt x="1720" y="213"/>
                    <a:pt x="1713" y="194"/>
                  </a:cubicBezTo>
                  <a:cubicBezTo>
                    <a:pt x="1708" y="178"/>
                    <a:pt x="1702" y="163"/>
                    <a:pt x="1694" y="149"/>
                  </a:cubicBezTo>
                  <a:cubicBezTo>
                    <a:pt x="1693" y="147"/>
                    <a:pt x="1693" y="145"/>
                    <a:pt x="1693" y="143"/>
                  </a:cubicBezTo>
                  <a:cubicBezTo>
                    <a:pt x="1694" y="140"/>
                    <a:pt x="1695" y="139"/>
                    <a:pt x="1697" y="138"/>
                  </a:cubicBezTo>
                  <a:cubicBezTo>
                    <a:pt x="1701" y="135"/>
                    <a:pt x="1707" y="137"/>
                    <a:pt x="1709" y="141"/>
                  </a:cubicBezTo>
                  <a:cubicBezTo>
                    <a:pt x="1717" y="156"/>
                    <a:pt x="1724" y="172"/>
                    <a:pt x="1729" y="188"/>
                  </a:cubicBezTo>
                  <a:cubicBezTo>
                    <a:pt x="1736" y="208"/>
                    <a:pt x="1741" y="230"/>
                    <a:pt x="1743" y="253"/>
                  </a:cubicBezTo>
                  <a:cubicBezTo>
                    <a:pt x="1744" y="258"/>
                    <a:pt x="1744" y="258"/>
                    <a:pt x="1744" y="258"/>
                  </a:cubicBezTo>
                  <a:cubicBezTo>
                    <a:pt x="1745" y="271"/>
                    <a:pt x="1745" y="271"/>
                    <a:pt x="1745" y="271"/>
                  </a:cubicBezTo>
                  <a:cubicBezTo>
                    <a:pt x="1745" y="275"/>
                    <a:pt x="1745" y="280"/>
                    <a:pt x="1745" y="284"/>
                  </a:cubicBezTo>
                  <a:cubicBezTo>
                    <a:pt x="1745" y="285"/>
                    <a:pt x="1745" y="287"/>
                    <a:pt x="1745" y="288"/>
                  </a:cubicBezTo>
                  <a:cubicBezTo>
                    <a:pt x="1746" y="312"/>
                    <a:pt x="1746" y="312"/>
                    <a:pt x="1746" y="312"/>
                  </a:cubicBezTo>
                  <a:cubicBezTo>
                    <a:pt x="1746" y="321"/>
                    <a:pt x="1746" y="332"/>
                    <a:pt x="1747" y="342"/>
                  </a:cubicBezTo>
                  <a:cubicBezTo>
                    <a:pt x="1747" y="342"/>
                    <a:pt x="1747" y="342"/>
                    <a:pt x="1747" y="342"/>
                  </a:cubicBezTo>
                  <a:cubicBezTo>
                    <a:pt x="1748" y="349"/>
                    <a:pt x="1748" y="357"/>
                    <a:pt x="1749" y="365"/>
                  </a:cubicBezTo>
                  <a:cubicBezTo>
                    <a:pt x="1749" y="365"/>
                    <a:pt x="1749" y="365"/>
                    <a:pt x="1749" y="365"/>
                  </a:cubicBezTo>
                  <a:cubicBezTo>
                    <a:pt x="1749" y="369"/>
                    <a:pt x="1746" y="373"/>
                    <a:pt x="1741" y="374"/>
                  </a:cubicBezTo>
                  <a:cubicBezTo>
                    <a:pt x="1741" y="374"/>
                    <a:pt x="1741" y="374"/>
                    <a:pt x="1740" y="374"/>
                  </a:cubicBezTo>
                  <a:close/>
                  <a:moveTo>
                    <a:pt x="1159" y="360"/>
                  </a:moveTo>
                  <a:cubicBezTo>
                    <a:pt x="1159" y="360"/>
                    <a:pt x="1158" y="360"/>
                    <a:pt x="1158" y="360"/>
                  </a:cubicBezTo>
                  <a:cubicBezTo>
                    <a:pt x="1153" y="360"/>
                    <a:pt x="1150" y="356"/>
                    <a:pt x="1150" y="351"/>
                  </a:cubicBezTo>
                  <a:cubicBezTo>
                    <a:pt x="1151" y="337"/>
                    <a:pt x="1152" y="323"/>
                    <a:pt x="1152" y="309"/>
                  </a:cubicBezTo>
                  <a:cubicBezTo>
                    <a:pt x="1153" y="277"/>
                    <a:pt x="1153" y="277"/>
                    <a:pt x="1153" y="277"/>
                  </a:cubicBezTo>
                  <a:cubicBezTo>
                    <a:pt x="1154" y="269"/>
                    <a:pt x="1154" y="269"/>
                    <a:pt x="1154" y="269"/>
                  </a:cubicBezTo>
                  <a:cubicBezTo>
                    <a:pt x="1154" y="267"/>
                    <a:pt x="1154" y="266"/>
                    <a:pt x="1154" y="265"/>
                  </a:cubicBezTo>
                  <a:cubicBezTo>
                    <a:pt x="1154" y="261"/>
                    <a:pt x="1154" y="256"/>
                    <a:pt x="1155" y="251"/>
                  </a:cubicBezTo>
                  <a:cubicBezTo>
                    <a:pt x="1155" y="251"/>
                    <a:pt x="1155" y="251"/>
                    <a:pt x="1155" y="251"/>
                  </a:cubicBezTo>
                  <a:cubicBezTo>
                    <a:pt x="1155" y="249"/>
                    <a:pt x="1156" y="248"/>
                    <a:pt x="1156" y="246"/>
                  </a:cubicBezTo>
                  <a:cubicBezTo>
                    <a:pt x="1156" y="242"/>
                    <a:pt x="1157" y="238"/>
                    <a:pt x="1158" y="234"/>
                  </a:cubicBezTo>
                  <a:cubicBezTo>
                    <a:pt x="1164" y="195"/>
                    <a:pt x="1177" y="159"/>
                    <a:pt x="1196" y="129"/>
                  </a:cubicBezTo>
                  <a:cubicBezTo>
                    <a:pt x="1199" y="125"/>
                    <a:pt x="1204" y="124"/>
                    <a:pt x="1208" y="126"/>
                  </a:cubicBezTo>
                  <a:cubicBezTo>
                    <a:pt x="1212" y="129"/>
                    <a:pt x="1213" y="134"/>
                    <a:pt x="1211" y="138"/>
                  </a:cubicBezTo>
                  <a:cubicBezTo>
                    <a:pt x="1192" y="167"/>
                    <a:pt x="1180" y="200"/>
                    <a:pt x="1174" y="237"/>
                  </a:cubicBezTo>
                  <a:cubicBezTo>
                    <a:pt x="1174" y="237"/>
                    <a:pt x="1174" y="237"/>
                    <a:pt x="1174" y="237"/>
                  </a:cubicBezTo>
                  <a:cubicBezTo>
                    <a:pt x="1174" y="241"/>
                    <a:pt x="1173" y="244"/>
                    <a:pt x="1173" y="248"/>
                  </a:cubicBezTo>
                  <a:cubicBezTo>
                    <a:pt x="1172" y="250"/>
                    <a:pt x="1172" y="251"/>
                    <a:pt x="1172" y="253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1" y="258"/>
                    <a:pt x="1171" y="262"/>
                    <a:pt x="1171" y="267"/>
                  </a:cubicBezTo>
                  <a:cubicBezTo>
                    <a:pt x="1171" y="268"/>
                    <a:pt x="1171" y="269"/>
                    <a:pt x="1171" y="270"/>
                  </a:cubicBezTo>
                  <a:cubicBezTo>
                    <a:pt x="1170" y="278"/>
                    <a:pt x="1170" y="278"/>
                    <a:pt x="1170" y="278"/>
                  </a:cubicBezTo>
                  <a:cubicBezTo>
                    <a:pt x="1169" y="309"/>
                    <a:pt x="1169" y="309"/>
                    <a:pt x="1169" y="309"/>
                  </a:cubicBezTo>
                  <a:cubicBezTo>
                    <a:pt x="1169" y="324"/>
                    <a:pt x="1168" y="338"/>
                    <a:pt x="1167" y="352"/>
                  </a:cubicBezTo>
                  <a:cubicBezTo>
                    <a:pt x="1167" y="357"/>
                    <a:pt x="1163" y="360"/>
                    <a:pt x="1159" y="360"/>
                  </a:cubicBezTo>
                  <a:close/>
                  <a:moveTo>
                    <a:pt x="2888" y="340"/>
                  </a:moveTo>
                  <a:cubicBezTo>
                    <a:pt x="2888" y="340"/>
                    <a:pt x="2888" y="340"/>
                    <a:pt x="2888" y="340"/>
                  </a:cubicBezTo>
                  <a:cubicBezTo>
                    <a:pt x="2883" y="339"/>
                    <a:pt x="2879" y="335"/>
                    <a:pt x="2880" y="331"/>
                  </a:cubicBezTo>
                  <a:cubicBezTo>
                    <a:pt x="2880" y="325"/>
                    <a:pt x="2880" y="319"/>
                    <a:pt x="2880" y="313"/>
                  </a:cubicBezTo>
                  <a:cubicBezTo>
                    <a:pt x="2881" y="289"/>
                    <a:pt x="2881" y="289"/>
                    <a:pt x="2881" y="289"/>
                  </a:cubicBezTo>
                  <a:cubicBezTo>
                    <a:pt x="2881" y="288"/>
                    <a:pt x="2881" y="287"/>
                    <a:pt x="2881" y="286"/>
                  </a:cubicBezTo>
                  <a:cubicBezTo>
                    <a:pt x="2881" y="281"/>
                    <a:pt x="2885" y="277"/>
                    <a:pt x="2889" y="277"/>
                  </a:cubicBezTo>
                  <a:cubicBezTo>
                    <a:pt x="2889" y="277"/>
                    <a:pt x="2889" y="277"/>
                    <a:pt x="2889" y="277"/>
                  </a:cubicBezTo>
                  <a:cubicBezTo>
                    <a:pt x="2894" y="277"/>
                    <a:pt x="2898" y="281"/>
                    <a:pt x="2898" y="286"/>
                  </a:cubicBezTo>
                  <a:cubicBezTo>
                    <a:pt x="2898" y="287"/>
                    <a:pt x="2898" y="288"/>
                    <a:pt x="2898" y="289"/>
                  </a:cubicBezTo>
                  <a:cubicBezTo>
                    <a:pt x="2897" y="313"/>
                    <a:pt x="2897" y="313"/>
                    <a:pt x="2897" y="313"/>
                  </a:cubicBezTo>
                  <a:cubicBezTo>
                    <a:pt x="2897" y="319"/>
                    <a:pt x="2897" y="325"/>
                    <a:pt x="2897" y="331"/>
                  </a:cubicBezTo>
                  <a:cubicBezTo>
                    <a:pt x="2896" y="336"/>
                    <a:pt x="2893" y="340"/>
                    <a:pt x="2888" y="340"/>
                  </a:cubicBezTo>
                  <a:close/>
                  <a:moveTo>
                    <a:pt x="9" y="308"/>
                  </a:moveTo>
                  <a:cubicBezTo>
                    <a:pt x="4" y="308"/>
                    <a:pt x="1" y="304"/>
                    <a:pt x="1" y="300"/>
                  </a:cubicBezTo>
                  <a:cubicBezTo>
                    <a:pt x="0" y="295"/>
                    <a:pt x="4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4" y="291"/>
                    <a:pt x="17" y="295"/>
                    <a:pt x="18" y="299"/>
                  </a:cubicBezTo>
                  <a:cubicBezTo>
                    <a:pt x="18" y="302"/>
                    <a:pt x="17" y="304"/>
                    <a:pt x="15" y="305"/>
                  </a:cubicBezTo>
                  <a:cubicBezTo>
                    <a:pt x="14" y="307"/>
                    <a:pt x="11" y="308"/>
                    <a:pt x="9" y="308"/>
                  </a:cubicBezTo>
                  <a:cubicBezTo>
                    <a:pt x="9" y="308"/>
                    <a:pt x="9" y="308"/>
                    <a:pt x="9" y="308"/>
                  </a:cubicBezTo>
                  <a:close/>
                  <a:moveTo>
                    <a:pt x="9" y="263"/>
                  </a:moveTo>
                  <a:cubicBezTo>
                    <a:pt x="4" y="263"/>
                    <a:pt x="1" y="259"/>
                    <a:pt x="1" y="2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9"/>
                    <a:pt x="4" y="45"/>
                    <a:pt x="9" y="45"/>
                  </a:cubicBezTo>
                  <a:cubicBezTo>
                    <a:pt x="14" y="45"/>
                    <a:pt x="17" y="49"/>
                    <a:pt x="17" y="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9"/>
                    <a:pt x="14" y="263"/>
                    <a:pt x="9" y="263"/>
                  </a:cubicBezTo>
                  <a:close/>
                  <a:moveTo>
                    <a:pt x="2893" y="249"/>
                  </a:moveTo>
                  <a:cubicBezTo>
                    <a:pt x="2893" y="249"/>
                    <a:pt x="2892" y="249"/>
                    <a:pt x="2892" y="249"/>
                  </a:cubicBezTo>
                  <a:cubicBezTo>
                    <a:pt x="2890" y="249"/>
                    <a:pt x="2888" y="248"/>
                    <a:pt x="2886" y="246"/>
                  </a:cubicBezTo>
                  <a:cubicBezTo>
                    <a:pt x="2885" y="244"/>
                    <a:pt x="2884" y="242"/>
                    <a:pt x="2885" y="240"/>
                  </a:cubicBezTo>
                  <a:cubicBezTo>
                    <a:pt x="2885" y="239"/>
                    <a:pt x="2885" y="238"/>
                    <a:pt x="2885" y="237"/>
                  </a:cubicBezTo>
                  <a:cubicBezTo>
                    <a:pt x="2889" y="215"/>
                    <a:pt x="2894" y="193"/>
                    <a:pt x="2902" y="174"/>
                  </a:cubicBezTo>
                  <a:cubicBezTo>
                    <a:pt x="2917" y="134"/>
                    <a:pt x="2941" y="100"/>
                    <a:pt x="2971" y="73"/>
                  </a:cubicBezTo>
                  <a:cubicBezTo>
                    <a:pt x="2982" y="64"/>
                    <a:pt x="2993" y="56"/>
                    <a:pt x="3005" y="48"/>
                  </a:cubicBezTo>
                  <a:cubicBezTo>
                    <a:pt x="3009" y="46"/>
                    <a:pt x="3014" y="47"/>
                    <a:pt x="3017" y="51"/>
                  </a:cubicBezTo>
                  <a:cubicBezTo>
                    <a:pt x="3018" y="53"/>
                    <a:pt x="3018" y="55"/>
                    <a:pt x="3018" y="57"/>
                  </a:cubicBezTo>
                  <a:cubicBezTo>
                    <a:pt x="3017" y="59"/>
                    <a:pt x="3016" y="61"/>
                    <a:pt x="3014" y="63"/>
                  </a:cubicBezTo>
                  <a:cubicBezTo>
                    <a:pt x="3003" y="70"/>
                    <a:pt x="2992" y="78"/>
                    <a:pt x="2982" y="86"/>
                  </a:cubicBezTo>
                  <a:cubicBezTo>
                    <a:pt x="2954" y="111"/>
                    <a:pt x="2932" y="143"/>
                    <a:pt x="2918" y="180"/>
                  </a:cubicBezTo>
                  <a:cubicBezTo>
                    <a:pt x="2910" y="198"/>
                    <a:pt x="2905" y="218"/>
                    <a:pt x="2902" y="239"/>
                  </a:cubicBezTo>
                  <a:cubicBezTo>
                    <a:pt x="2901" y="242"/>
                    <a:pt x="2901" y="242"/>
                    <a:pt x="2901" y="242"/>
                  </a:cubicBezTo>
                  <a:cubicBezTo>
                    <a:pt x="2901" y="246"/>
                    <a:pt x="2897" y="249"/>
                    <a:pt x="2893" y="249"/>
                  </a:cubicBezTo>
                  <a:close/>
                  <a:moveTo>
                    <a:pt x="3454" y="215"/>
                  </a:moveTo>
                  <a:cubicBezTo>
                    <a:pt x="3450" y="215"/>
                    <a:pt x="3447" y="212"/>
                    <a:pt x="3446" y="208"/>
                  </a:cubicBezTo>
                  <a:cubicBezTo>
                    <a:pt x="3442" y="194"/>
                    <a:pt x="3437" y="180"/>
                    <a:pt x="3431" y="167"/>
                  </a:cubicBezTo>
                  <a:cubicBezTo>
                    <a:pt x="3430" y="165"/>
                    <a:pt x="3430" y="163"/>
                    <a:pt x="3431" y="161"/>
                  </a:cubicBezTo>
                  <a:cubicBezTo>
                    <a:pt x="3432" y="158"/>
                    <a:pt x="3433" y="157"/>
                    <a:pt x="3435" y="156"/>
                  </a:cubicBezTo>
                  <a:cubicBezTo>
                    <a:pt x="3440" y="154"/>
                    <a:pt x="3445" y="156"/>
                    <a:pt x="3447" y="160"/>
                  </a:cubicBezTo>
                  <a:cubicBezTo>
                    <a:pt x="3453" y="174"/>
                    <a:pt x="3458" y="189"/>
                    <a:pt x="3462" y="204"/>
                  </a:cubicBezTo>
                  <a:cubicBezTo>
                    <a:pt x="3462" y="204"/>
                    <a:pt x="3462" y="204"/>
                    <a:pt x="3462" y="204"/>
                  </a:cubicBezTo>
                  <a:cubicBezTo>
                    <a:pt x="3463" y="206"/>
                    <a:pt x="3462" y="208"/>
                    <a:pt x="3461" y="210"/>
                  </a:cubicBezTo>
                  <a:cubicBezTo>
                    <a:pt x="3460" y="212"/>
                    <a:pt x="3458" y="214"/>
                    <a:pt x="3456" y="214"/>
                  </a:cubicBezTo>
                  <a:cubicBezTo>
                    <a:pt x="3455" y="215"/>
                    <a:pt x="3455" y="215"/>
                    <a:pt x="3454" y="215"/>
                  </a:cubicBezTo>
                  <a:close/>
                  <a:moveTo>
                    <a:pt x="3417" y="133"/>
                  </a:moveTo>
                  <a:cubicBezTo>
                    <a:pt x="3414" y="133"/>
                    <a:pt x="3411" y="131"/>
                    <a:pt x="3410" y="129"/>
                  </a:cubicBezTo>
                  <a:cubicBezTo>
                    <a:pt x="3408" y="127"/>
                    <a:pt x="3408" y="125"/>
                    <a:pt x="3408" y="123"/>
                  </a:cubicBezTo>
                  <a:cubicBezTo>
                    <a:pt x="3409" y="120"/>
                    <a:pt x="3410" y="118"/>
                    <a:pt x="3412" y="117"/>
                  </a:cubicBezTo>
                  <a:cubicBezTo>
                    <a:pt x="3416" y="115"/>
                    <a:pt x="3421" y="116"/>
                    <a:pt x="3424" y="119"/>
                  </a:cubicBezTo>
                  <a:cubicBezTo>
                    <a:pt x="3425" y="121"/>
                    <a:pt x="3425" y="123"/>
                    <a:pt x="3425" y="126"/>
                  </a:cubicBezTo>
                  <a:cubicBezTo>
                    <a:pt x="3425" y="128"/>
                    <a:pt x="3423" y="130"/>
                    <a:pt x="3422" y="131"/>
                  </a:cubicBezTo>
                  <a:cubicBezTo>
                    <a:pt x="3420" y="132"/>
                    <a:pt x="3418" y="133"/>
                    <a:pt x="3417" y="133"/>
                  </a:cubicBezTo>
                  <a:close/>
                  <a:moveTo>
                    <a:pt x="1676" y="116"/>
                  </a:moveTo>
                  <a:cubicBezTo>
                    <a:pt x="1674" y="116"/>
                    <a:pt x="1671" y="115"/>
                    <a:pt x="1670" y="113"/>
                  </a:cubicBezTo>
                  <a:cubicBezTo>
                    <a:pt x="1665" y="107"/>
                    <a:pt x="1659" y="101"/>
                    <a:pt x="1654" y="96"/>
                  </a:cubicBezTo>
                  <a:cubicBezTo>
                    <a:pt x="1654" y="95"/>
                    <a:pt x="1654" y="95"/>
                    <a:pt x="1654" y="95"/>
                  </a:cubicBezTo>
                  <a:cubicBezTo>
                    <a:pt x="1654" y="95"/>
                    <a:pt x="1654" y="95"/>
                    <a:pt x="1654" y="95"/>
                  </a:cubicBezTo>
                  <a:cubicBezTo>
                    <a:pt x="1649" y="91"/>
                    <a:pt x="1644" y="86"/>
                    <a:pt x="1639" y="82"/>
                  </a:cubicBezTo>
                  <a:cubicBezTo>
                    <a:pt x="1637" y="81"/>
                    <a:pt x="1636" y="79"/>
                    <a:pt x="1636" y="76"/>
                  </a:cubicBezTo>
                  <a:cubicBezTo>
                    <a:pt x="1636" y="74"/>
                    <a:pt x="1636" y="72"/>
                    <a:pt x="1638" y="70"/>
                  </a:cubicBezTo>
                  <a:cubicBezTo>
                    <a:pt x="1641" y="67"/>
                    <a:pt x="1646" y="66"/>
                    <a:pt x="1650" y="69"/>
                  </a:cubicBezTo>
                  <a:cubicBezTo>
                    <a:pt x="1655" y="74"/>
                    <a:pt x="1661" y="78"/>
                    <a:pt x="1666" y="83"/>
                  </a:cubicBezTo>
                  <a:cubicBezTo>
                    <a:pt x="1666" y="84"/>
                    <a:pt x="1666" y="84"/>
                    <a:pt x="1666" y="84"/>
                  </a:cubicBezTo>
                  <a:cubicBezTo>
                    <a:pt x="1672" y="89"/>
                    <a:pt x="1677" y="96"/>
                    <a:pt x="1683" y="102"/>
                  </a:cubicBezTo>
                  <a:cubicBezTo>
                    <a:pt x="1684" y="104"/>
                    <a:pt x="1685" y="106"/>
                    <a:pt x="1685" y="108"/>
                  </a:cubicBezTo>
                  <a:cubicBezTo>
                    <a:pt x="1684" y="111"/>
                    <a:pt x="1683" y="113"/>
                    <a:pt x="1682" y="114"/>
                  </a:cubicBezTo>
                  <a:cubicBezTo>
                    <a:pt x="1680" y="115"/>
                    <a:pt x="1678" y="116"/>
                    <a:pt x="1676" y="116"/>
                  </a:cubicBezTo>
                  <a:close/>
                  <a:moveTo>
                    <a:pt x="1231" y="106"/>
                  </a:moveTo>
                  <a:cubicBezTo>
                    <a:pt x="1229" y="106"/>
                    <a:pt x="1226" y="105"/>
                    <a:pt x="1225" y="103"/>
                  </a:cubicBezTo>
                  <a:cubicBezTo>
                    <a:pt x="1221" y="100"/>
                    <a:pt x="1221" y="95"/>
                    <a:pt x="1225" y="91"/>
                  </a:cubicBezTo>
                  <a:cubicBezTo>
                    <a:pt x="1228" y="88"/>
                    <a:pt x="1233" y="88"/>
                    <a:pt x="1237" y="91"/>
                  </a:cubicBezTo>
                  <a:cubicBezTo>
                    <a:pt x="1238" y="93"/>
                    <a:pt x="1239" y="95"/>
                    <a:pt x="1239" y="97"/>
                  </a:cubicBezTo>
                  <a:cubicBezTo>
                    <a:pt x="1239" y="99"/>
                    <a:pt x="1238" y="102"/>
                    <a:pt x="1237" y="103"/>
                  </a:cubicBezTo>
                  <a:cubicBezTo>
                    <a:pt x="1237" y="103"/>
                    <a:pt x="1237" y="103"/>
                    <a:pt x="1237" y="103"/>
                  </a:cubicBezTo>
                  <a:cubicBezTo>
                    <a:pt x="1235" y="105"/>
                    <a:pt x="1233" y="106"/>
                    <a:pt x="1231" y="106"/>
                  </a:cubicBezTo>
                  <a:close/>
                  <a:moveTo>
                    <a:pt x="3388" y="98"/>
                  </a:moveTo>
                  <a:cubicBezTo>
                    <a:pt x="3388" y="98"/>
                    <a:pt x="3388" y="98"/>
                    <a:pt x="3388" y="98"/>
                  </a:cubicBezTo>
                  <a:cubicBezTo>
                    <a:pt x="3385" y="98"/>
                    <a:pt x="3383" y="97"/>
                    <a:pt x="3382" y="96"/>
                  </a:cubicBezTo>
                  <a:cubicBezTo>
                    <a:pt x="3380" y="94"/>
                    <a:pt x="3380" y="94"/>
                    <a:pt x="3380" y="94"/>
                  </a:cubicBezTo>
                  <a:cubicBezTo>
                    <a:pt x="3367" y="81"/>
                    <a:pt x="3351" y="69"/>
                    <a:pt x="3334" y="59"/>
                  </a:cubicBezTo>
                  <a:cubicBezTo>
                    <a:pt x="3334" y="59"/>
                    <a:pt x="3334" y="59"/>
                    <a:pt x="3334" y="59"/>
                  </a:cubicBezTo>
                  <a:cubicBezTo>
                    <a:pt x="3317" y="49"/>
                    <a:pt x="3299" y="40"/>
                    <a:pt x="3278" y="34"/>
                  </a:cubicBezTo>
                  <a:cubicBezTo>
                    <a:pt x="3257" y="27"/>
                    <a:pt x="3236" y="22"/>
                    <a:pt x="3216" y="20"/>
                  </a:cubicBezTo>
                  <a:cubicBezTo>
                    <a:pt x="3205" y="19"/>
                    <a:pt x="3193" y="18"/>
                    <a:pt x="3182" y="18"/>
                  </a:cubicBezTo>
                  <a:cubicBezTo>
                    <a:pt x="3177" y="18"/>
                    <a:pt x="3173" y="14"/>
                    <a:pt x="3173" y="9"/>
                  </a:cubicBezTo>
                  <a:cubicBezTo>
                    <a:pt x="3174" y="4"/>
                    <a:pt x="3177" y="1"/>
                    <a:pt x="3182" y="1"/>
                  </a:cubicBezTo>
                  <a:cubicBezTo>
                    <a:pt x="3182" y="1"/>
                    <a:pt x="3182" y="1"/>
                    <a:pt x="3182" y="1"/>
                  </a:cubicBezTo>
                  <a:cubicBezTo>
                    <a:pt x="3194" y="1"/>
                    <a:pt x="3206" y="2"/>
                    <a:pt x="3218" y="3"/>
                  </a:cubicBezTo>
                  <a:cubicBezTo>
                    <a:pt x="3239" y="5"/>
                    <a:pt x="3261" y="10"/>
                    <a:pt x="3283" y="17"/>
                  </a:cubicBezTo>
                  <a:cubicBezTo>
                    <a:pt x="3305" y="25"/>
                    <a:pt x="3325" y="33"/>
                    <a:pt x="3342" y="44"/>
                  </a:cubicBezTo>
                  <a:cubicBezTo>
                    <a:pt x="3342" y="44"/>
                    <a:pt x="3342" y="44"/>
                    <a:pt x="3342" y="44"/>
                  </a:cubicBezTo>
                  <a:cubicBezTo>
                    <a:pt x="3361" y="55"/>
                    <a:pt x="3377" y="68"/>
                    <a:pt x="3392" y="82"/>
                  </a:cubicBezTo>
                  <a:cubicBezTo>
                    <a:pt x="3393" y="82"/>
                    <a:pt x="3393" y="83"/>
                    <a:pt x="3394" y="83"/>
                  </a:cubicBezTo>
                  <a:cubicBezTo>
                    <a:pt x="3394" y="83"/>
                    <a:pt x="3394" y="83"/>
                    <a:pt x="3394" y="83"/>
                  </a:cubicBezTo>
                  <a:cubicBezTo>
                    <a:pt x="3395" y="85"/>
                    <a:pt x="3396" y="87"/>
                    <a:pt x="3396" y="89"/>
                  </a:cubicBezTo>
                  <a:cubicBezTo>
                    <a:pt x="3396" y="92"/>
                    <a:pt x="3395" y="94"/>
                    <a:pt x="3394" y="95"/>
                  </a:cubicBezTo>
                  <a:cubicBezTo>
                    <a:pt x="3392" y="97"/>
                    <a:pt x="3390" y="98"/>
                    <a:pt x="3388" y="98"/>
                  </a:cubicBezTo>
                  <a:close/>
                  <a:moveTo>
                    <a:pt x="1264" y="76"/>
                  </a:moveTo>
                  <a:cubicBezTo>
                    <a:pt x="1262" y="76"/>
                    <a:pt x="1259" y="74"/>
                    <a:pt x="1258" y="72"/>
                  </a:cubicBezTo>
                  <a:cubicBezTo>
                    <a:pt x="1255" y="68"/>
                    <a:pt x="1256" y="63"/>
                    <a:pt x="1259" y="60"/>
                  </a:cubicBezTo>
                  <a:cubicBezTo>
                    <a:pt x="1271" y="52"/>
                    <a:pt x="1284" y="44"/>
                    <a:pt x="1297" y="3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303" y="34"/>
                    <a:pt x="1308" y="35"/>
                    <a:pt x="1310" y="39"/>
                  </a:cubicBezTo>
                  <a:cubicBezTo>
                    <a:pt x="1312" y="43"/>
                    <a:pt x="1311" y="49"/>
                    <a:pt x="1307" y="51"/>
                  </a:cubicBezTo>
                  <a:cubicBezTo>
                    <a:pt x="1306" y="51"/>
                    <a:pt x="1306" y="51"/>
                    <a:pt x="1305" y="51"/>
                  </a:cubicBezTo>
                  <a:cubicBezTo>
                    <a:pt x="1305" y="51"/>
                    <a:pt x="1305" y="51"/>
                    <a:pt x="1305" y="51"/>
                  </a:cubicBezTo>
                  <a:cubicBezTo>
                    <a:pt x="1293" y="58"/>
                    <a:pt x="1281" y="66"/>
                    <a:pt x="1269" y="74"/>
                  </a:cubicBezTo>
                  <a:cubicBezTo>
                    <a:pt x="1268" y="75"/>
                    <a:pt x="1266" y="76"/>
                    <a:pt x="1264" y="76"/>
                  </a:cubicBezTo>
                  <a:close/>
                  <a:moveTo>
                    <a:pt x="1607" y="58"/>
                  </a:moveTo>
                  <a:cubicBezTo>
                    <a:pt x="1606" y="58"/>
                    <a:pt x="1604" y="58"/>
                    <a:pt x="1603" y="57"/>
                  </a:cubicBezTo>
                  <a:cubicBezTo>
                    <a:pt x="1599" y="55"/>
                    <a:pt x="1598" y="50"/>
                    <a:pt x="1600" y="46"/>
                  </a:cubicBezTo>
                  <a:cubicBezTo>
                    <a:pt x="1602" y="42"/>
                    <a:pt x="1607" y="40"/>
                    <a:pt x="1611" y="42"/>
                  </a:cubicBezTo>
                  <a:cubicBezTo>
                    <a:pt x="1615" y="45"/>
                    <a:pt x="1617" y="50"/>
                    <a:pt x="1615" y="54"/>
                  </a:cubicBezTo>
                  <a:cubicBezTo>
                    <a:pt x="1613" y="57"/>
                    <a:pt x="1610" y="58"/>
                    <a:pt x="1607" y="58"/>
                  </a:cubicBezTo>
                  <a:close/>
                  <a:moveTo>
                    <a:pt x="3050" y="43"/>
                  </a:moveTo>
                  <a:cubicBezTo>
                    <a:pt x="3046" y="43"/>
                    <a:pt x="3043" y="41"/>
                    <a:pt x="3042" y="38"/>
                  </a:cubicBezTo>
                  <a:cubicBezTo>
                    <a:pt x="3040" y="33"/>
                    <a:pt x="3042" y="28"/>
                    <a:pt x="3046" y="27"/>
                  </a:cubicBezTo>
                  <a:cubicBezTo>
                    <a:pt x="3050" y="25"/>
                    <a:pt x="3056" y="27"/>
                    <a:pt x="3057" y="31"/>
                  </a:cubicBezTo>
                  <a:cubicBezTo>
                    <a:pt x="3058" y="33"/>
                    <a:pt x="3058" y="35"/>
                    <a:pt x="3057" y="38"/>
                  </a:cubicBezTo>
                  <a:cubicBezTo>
                    <a:pt x="3057" y="40"/>
                    <a:pt x="3055" y="41"/>
                    <a:pt x="3053" y="42"/>
                  </a:cubicBezTo>
                  <a:cubicBezTo>
                    <a:pt x="3052" y="43"/>
                    <a:pt x="3051" y="43"/>
                    <a:pt x="3050" y="43"/>
                  </a:cubicBezTo>
                  <a:close/>
                  <a:moveTo>
                    <a:pt x="1566" y="39"/>
                  </a:moveTo>
                  <a:cubicBezTo>
                    <a:pt x="1565" y="39"/>
                    <a:pt x="1564" y="39"/>
                    <a:pt x="1563" y="38"/>
                  </a:cubicBezTo>
                  <a:cubicBezTo>
                    <a:pt x="1563" y="38"/>
                    <a:pt x="1562" y="38"/>
                    <a:pt x="1561" y="38"/>
                  </a:cubicBezTo>
                  <a:cubicBezTo>
                    <a:pt x="1558" y="36"/>
                    <a:pt x="1555" y="35"/>
                    <a:pt x="1553" y="34"/>
                  </a:cubicBezTo>
                  <a:cubicBezTo>
                    <a:pt x="1552" y="34"/>
                    <a:pt x="1552" y="34"/>
                    <a:pt x="1552" y="34"/>
                  </a:cubicBezTo>
                  <a:cubicBezTo>
                    <a:pt x="1532" y="28"/>
                    <a:pt x="1511" y="23"/>
                    <a:pt x="1490" y="20"/>
                  </a:cubicBezTo>
                  <a:cubicBezTo>
                    <a:pt x="1490" y="20"/>
                    <a:pt x="1490" y="20"/>
                    <a:pt x="1490" y="20"/>
                  </a:cubicBezTo>
                  <a:cubicBezTo>
                    <a:pt x="1477" y="18"/>
                    <a:pt x="1463" y="18"/>
                    <a:pt x="1449" y="18"/>
                  </a:cubicBezTo>
                  <a:cubicBezTo>
                    <a:pt x="1441" y="18"/>
                    <a:pt x="1433" y="18"/>
                    <a:pt x="1426" y="18"/>
                  </a:cubicBezTo>
                  <a:cubicBezTo>
                    <a:pt x="1425" y="18"/>
                    <a:pt x="1425" y="18"/>
                    <a:pt x="1425" y="18"/>
                  </a:cubicBezTo>
                  <a:cubicBezTo>
                    <a:pt x="1423" y="18"/>
                    <a:pt x="1419" y="19"/>
                    <a:pt x="1416" y="19"/>
                  </a:cubicBezTo>
                  <a:cubicBezTo>
                    <a:pt x="1414" y="19"/>
                    <a:pt x="1412" y="20"/>
                    <a:pt x="1410" y="20"/>
                  </a:cubicBezTo>
                  <a:cubicBezTo>
                    <a:pt x="1410" y="20"/>
                    <a:pt x="1410" y="20"/>
                    <a:pt x="1410" y="20"/>
                  </a:cubicBezTo>
                  <a:cubicBezTo>
                    <a:pt x="1407" y="20"/>
                    <a:pt x="1404" y="21"/>
                    <a:pt x="1401" y="21"/>
                  </a:cubicBezTo>
                  <a:cubicBezTo>
                    <a:pt x="1398" y="21"/>
                    <a:pt x="1396" y="22"/>
                    <a:pt x="1394" y="22"/>
                  </a:cubicBezTo>
                  <a:cubicBezTo>
                    <a:pt x="1391" y="23"/>
                    <a:pt x="1389" y="23"/>
                    <a:pt x="1387" y="23"/>
                  </a:cubicBezTo>
                  <a:cubicBezTo>
                    <a:pt x="1384" y="24"/>
                    <a:pt x="1381" y="25"/>
                    <a:pt x="1379" y="25"/>
                  </a:cubicBezTo>
                  <a:cubicBezTo>
                    <a:pt x="1378" y="25"/>
                    <a:pt x="1378" y="25"/>
                    <a:pt x="1378" y="25"/>
                  </a:cubicBezTo>
                  <a:cubicBezTo>
                    <a:pt x="1376" y="26"/>
                    <a:pt x="1374" y="26"/>
                    <a:pt x="1372" y="27"/>
                  </a:cubicBezTo>
                  <a:cubicBezTo>
                    <a:pt x="1369" y="27"/>
                    <a:pt x="1366" y="28"/>
                    <a:pt x="1363" y="29"/>
                  </a:cubicBezTo>
                  <a:cubicBezTo>
                    <a:pt x="1363" y="29"/>
                    <a:pt x="1363" y="29"/>
                    <a:pt x="1363" y="29"/>
                  </a:cubicBezTo>
                  <a:cubicBezTo>
                    <a:pt x="1358" y="31"/>
                    <a:pt x="1352" y="32"/>
                    <a:pt x="1347" y="34"/>
                  </a:cubicBezTo>
                  <a:cubicBezTo>
                    <a:pt x="1343" y="35"/>
                    <a:pt x="1338" y="33"/>
                    <a:pt x="1336" y="28"/>
                  </a:cubicBezTo>
                  <a:cubicBezTo>
                    <a:pt x="1335" y="24"/>
                    <a:pt x="1337" y="19"/>
                    <a:pt x="1342" y="18"/>
                  </a:cubicBezTo>
                  <a:cubicBezTo>
                    <a:pt x="1347" y="16"/>
                    <a:pt x="1353" y="14"/>
                    <a:pt x="1358" y="13"/>
                  </a:cubicBezTo>
                  <a:cubicBezTo>
                    <a:pt x="1362" y="12"/>
                    <a:pt x="1365" y="11"/>
                    <a:pt x="1369" y="10"/>
                  </a:cubicBezTo>
                  <a:cubicBezTo>
                    <a:pt x="1371" y="10"/>
                    <a:pt x="1372" y="9"/>
                    <a:pt x="1374" y="9"/>
                  </a:cubicBezTo>
                  <a:cubicBezTo>
                    <a:pt x="1374" y="9"/>
                    <a:pt x="1374" y="9"/>
                    <a:pt x="1374" y="9"/>
                  </a:cubicBezTo>
                  <a:cubicBezTo>
                    <a:pt x="1378" y="8"/>
                    <a:pt x="1381" y="7"/>
                    <a:pt x="1384" y="7"/>
                  </a:cubicBezTo>
                  <a:cubicBezTo>
                    <a:pt x="1386" y="6"/>
                    <a:pt x="1389" y="6"/>
                    <a:pt x="1391" y="5"/>
                  </a:cubicBezTo>
                  <a:cubicBezTo>
                    <a:pt x="1391" y="5"/>
                    <a:pt x="1391" y="5"/>
                    <a:pt x="1391" y="5"/>
                  </a:cubicBezTo>
                  <a:cubicBezTo>
                    <a:pt x="1393" y="5"/>
                    <a:pt x="1396" y="5"/>
                    <a:pt x="1398" y="4"/>
                  </a:cubicBezTo>
                  <a:cubicBezTo>
                    <a:pt x="1401" y="4"/>
                    <a:pt x="1404" y="3"/>
                    <a:pt x="1408" y="3"/>
                  </a:cubicBezTo>
                  <a:cubicBezTo>
                    <a:pt x="1408" y="3"/>
                    <a:pt x="1408" y="3"/>
                    <a:pt x="1408" y="3"/>
                  </a:cubicBezTo>
                  <a:cubicBezTo>
                    <a:pt x="1410" y="3"/>
                    <a:pt x="1412" y="3"/>
                    <a:pt x="1414" y="2"/>
                  </a:cubicBezTo>
                  <a:cubicBezTo>
                    <a:pt x="1417" y="2"/>
                    <a:pt x="1421" y="2"/>
                    <a:pt x="1425" y="1"/>
                  </a:cubicBezTo>
                  <a:cubicBezTo>
                    <a:pt x="1447" y="0"/>
                    <a:pt x="1470" y="0"/>
                    <a:pt x="1492" y="3"/>
                  </a:cubicBezTo>
                  <a:cubicBezTo>
                    <a:pt x="1492" y="3"/>
                    <a:pt x="1492" y="3"/>
                    <a:pt x="1492" y="3"/>
                  </a:cubicBezTo>
                  <a:cubicBezTo>
                    <a:pt x="1515" y="6"/>
                    <a:pt x="1537" y="11"/>
                    <a:pt x="1557" y="18"/>
                  </a:cubicBezTo>
                  <a:cubicBezTo>
                    <a:pt x="1561" y="19"/>
                    <a:pt x="1564" y="20"/>
                    <a:pt x="1567" y="22"/>
                  </a:cubicBezTo>
                  <a:cubicBezTo>
                    <a:pt x="1568" y="22"/>
                    <a:pt x="1569" y="22"/>
                    <a:pt x="1569" y="22"/>
                  </a:cubicBezTo>
                  <a:cubicBezTo>
                    <a:pt x="1574" y="24"/>
                    <a:pt x="1576" y="29"/>
                    <a:pt x="1574" y="33"/>
                  </a:cubicBezTo>
                  <a:cubicBezTo>
                    <a:pt x="1573" y="37"/>
                    <a:pt x="1570" y="39"/>
                    <a:pt x="1566" y="39"/>
                  </a:cubicBezTo>
                  <a:close/>
                  <a:moveTo>
                    <a:pt x="3092" y="28"/>
                  </a:moveTo>
                  <a:cubicBezTo>
                    <a:pt x="3089" y="28"/>
                    <a:pt x="3085" y="26"/>
                    <a:pt x="3084" y="22"/>
                  </a:cubicBezTo>
                  <a:cubicBezTo>
                    <a:pt x="3084" y="20"/>
                    <a:pt x="3084" y="18"/>
                    <a:pt x="3085" y="16"/>
                  </a:cubicBezTo>
                  <a:cubicBezTo>
                    <a:pt x="3086" y="14"/>
                    <a:pt x="3088" y="12"/>
                    <a:pt x="3090" y="12"/>
                  </a:cubicBezTo>
                  <a:cubicBezTo>
                    <a:pt x="3105" y="8"/>
                    <a:pt x="3120" y="5"/>
                    <a:pt x="3136" y="3"/>
                  </a:cubicBezTo>
                  <a:cubicBezTo>
                    <a:pt x="3140" y="2"/>
                    <a:pt x="3145" y="6"/>
                    <a:pt x="3145" y="10"/>
                  </a:cubicBezTo>
                  <a:cubicBezTo>
                    <a:pt x="3146" y="15"/>
                    <a:pt x="3142" y="19"/>
                    <a:pt x="3138" y="20"/>
                  </a:cubicBezTo>
                  <a:cubicBezTo>
                    <a:pt x="3123" y="22"/>
                    <a:pt x="3108" y="24"/>
                    <a:pt x="3095" y="28"/>
                  </a:cubicBezTo>
                  <a:cubicBezTo>
                    <a:pt x="3094" y="28"/>
                    <a:pt x="3093" y="28"/>
                    <a:pt x="309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2039" name="Group 2038">
            <a:extLst>
              <a:ext uri="{FF2B5EF4-FFF2-40B4-BE49-F238E27FC236}">
                <a16:creationId xmlns:a16="http://schemas.microsoft.com/office/drawing/2014/main" id="{D471A9BC-FF02-417F-AF96-39FE55FB8C4C}"/>
              </a:ext>
            </a:extLst>
          </p:cNvPr>
          <p:cNvGrpSpPr/>
          <p:nvPr/>
        </p:nvGrpSpPr>
        <p:grpSpPr>
          <a:xfrm>
            <a:off x="1507025" y="1839034"/>
            <a:ext cx="1076141" cy="1076141"/>
            <a:chOff x="2354005" y="4878316"/>
            <a:chExt cx="3929653" cy="3929653"/>
          </a:xfrm>
          <a:solidFill>
            <a:schemeClr val="accent1"/>
          </a:solidFill>
        </p:grpSpPr>
        <p:grpSp>
          <p:nvGrpSpPr>
            <p:cNvPr id="2040" name="Group 2039">
              <a:extLst>
                <a:ext uri="{FF2B5EF4-FFF2-40B4-BE49-F238E27FC236}">
                  <a16:creationId xmlns:a16="http://schemas.microsoft.com/office/drawing/2014/main" id="{688CBF25-5EC5-44D3-AE10-3AAA2FDEDB04}"/>
                </a:ext>
              </a:extLst>
            </p:cNvPr>
            <p:cNvGrpSpPr/>
            <p:nvPr/>
          </p:nvGrpSpPr>
          <p:grpSpPr>
            <a:xfrm>
              <a:off x="3004365" y="4878316"/>
              <a:ext cx="2628934" cy="423828"/>
              <a:chOff x="10446192" y="4227958"/>
              <a:chExt cx="3499111" cy="564115"/>
            </a:xfrm>
            <a:grpFill/>
          </p:grpSpPr>
          <p:sp>
            <p:nvSpPr>
              <p:cNvPr id="2072" name="Freeform 291">
                <a:extLst>
                  <a:ext uri="{FF2B5EF4-FFF2-40B4-BE49-F238E27FC236}">
                    <a16:creationId xmlns:a16="http://schemas.microsoft.com/office/drawing/2014/main" id="{101209AB-9105-4A60-8353-5138A87C9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3" name="Freeform 292">
                <a:extLst>
                  <a:ext uri="{FF2B5EF4-FFF2-40B4-BE49-F238E27FC236}">
                    <a16:creationId xmlns:a16="http://schemas.microsoft.com/office/drawing/2014/main" id="{F261853A-0885-447C-A755-FFFA977EC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4" name="Freeform 293">
                <a:extLst>
                  <a:ext uri="{FF2B5EF4-FFF2-40B4-BE49-F238E27FC236}">
                    <a16:creationId xmlns:a16="http://schemas.microsoft.com/office/drawing/2014/main" id="{270D192B-0332-4A97-B225-D26C30020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5" name="Freeform 294">
                <a:extLst>
                  <a:ext uri="{FF2B5EF4-FFF2-40B4-BE49-F238E27FC236}">
                    <a16:creationId xmlns:a16="http://schemas.microsoft.com/office/drawing/2014/main" id="{3250B861-780E-48B4-9760-C8033C97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6" name="Freeform 295">
                <a:extLst>
                  <a:ext uri="{FF2B5EF4-FFF2-40B4-BE49-F238E27FC236}">
                    <a16:creationId xmlns:a16="http://schemas.microsoft.com/office/drawing/2014/main" id="{68289FEB-4205-4475-8DC2-CECFAF6E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7" name="Freeform 296">
                <a:extLst>
                  <a:ext uri="{FF2B5EF4-FFF2-40B4-BE49-F238E27FC236}">
                    <a16:creationId xmlns:a16="http://schemas.microsoft.com/office/drawing/2014/main" id="{79945A44-46E3-4B2F-98ED-EEE3BDF0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8" name="Freeform 297">
                <a:extLst>
                  <a:ext uri="{FF2B5EF4-FFF2-40B4-BE49-F238E27FC236}">
                    <a16:creationId xmlns:a16="http://schemas.microsoft.com/office/drawing/2014/main" id="{9BA02BAD-6DFC-4D64-AA7A-1D26F5E4D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9" name="Freeform 298">
                <a:extLst>
                  <a:ext uri="{FF2B5EF4-FFF2-40B4-BE49-F238E27FC236}">
                    <a16:creationId xmlns:a16="http://schemas.microsoft.com/office/drawing/2014/main" id="{52AFC2BD-44E2-4275-8974-C41739F50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80" name="Freeform 299">
                <a:extLst>
                  <a:ext uri="{FF2B5EF4-FFF2-40B4-BE49-F238E27FC236}">
                    <a16:creationId xmlns:a16="http://schemas.microsoft.com/office/drawing/2014/main" id="{13146AB3-664C-414B-A2F8-DB65E896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4227958"/>
                <a:ext cx="163273" cy="564115"/>
              </a:xfrm>
              <a:custGeom>
                <a:avLst/>
                <a:gdLst>
                  <a:gd name="T0" fmla="*/ 90 w 116"/>
                  <a:gd name="T1" fmla="*/ 140 h 401"/>
                  <a:gd name="T2" fmla="*/ 90 w 116"/>
                  <a:gd name="T3" fmla="*/ 0 h 401"/>
                  <a:gd name="T4" fmla="*/ 26 w 116"/>
                  <a:gd name="T5" fmla="*/ 0 h 401"/>
                  <a:gd name="T6" fmla="*/ 26 w 116"/>
                  <a:gd name="T7" fmla="*/ 140 h 401"/>
                  <a:gd name="T8" fmla="*/ 0 w 116"/>
                  <a:gd name="T9" fmla="*/ 140 h 401"/>
                  <a:gd name="T10" fmla="*/ 0 w 116"/>
                  <a:gd name="T11" fmla="*/ 401 h 401"/>
                  <a:gd name="T12" fmla="*/ 116 w 116"/>
                  <a:gd name="T13" fmla="*/ 401 h 401"/>
                  <a:gd name="T14" fmla="*/ 116 w 116"/>
                  <a:gd name="T15" fmla="*/ 140 h 401"/>
                  <a:gd name="T16" fmla="*/ 90 w 116"/>
                  <a:gd name="T17" fmla="*/ 14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140"/>
                    </a:moveTo>
                    <a:lnTo>
                      <a:pt x="90" y="0"/>
                    </a:ln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41" name="Group 2040">
              <a:extLst>
                <a:ext uri="{FF2B5EF4-FFF2-40B4-BE49-F238E27FC236}">
                  <a16:creationId xmlns:a16="http://schemas.microsoft.com/office/drawing/2014/main" id="{ACC25C15-C9DD-4CCE-93C5-FCFCBD295BC2}"/>
                </a:ext>
              </a:extLst>
            </p:cNvPr>
            <p:cNvGrpSpPr/>
            <p:nvPr/>
          </p:nvGrpSpPr>
          <p:grpSpPr>
            <a:xfrm>
              <a:off x="3004365" y="8384141"/>
              <a:ext cx="2628934" cy="423828"/>
              <a:chOff x="10446192" y="8894211"/>
              <a:chExt cx="3499111" cy="564115"/>
            </a:xfrm>
            <a:grpFill/>
          </p:grpSpPr>
          <p:sp>
            <p:nvSpPr>
              <p:cNvPr id="2063" name="Freeform 300">
                <a:extLst>
                  <a:ext uri="{FF2B5EF4-FFF2-40B4-BE49-F238E27FC236}">
                    <a16:creationId xmlns:a16="http://schemas.microsoft.com/office/drawing/2014/main" id="{12F19AE1-197C-44A1-9942-67A8C0472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4" name="Freeform 301">
                <a:extLst>
                  <a:ext uri="{FF2B5EF4-FFF2-40B4-BE49-F238E27FC236}">
                    <a16:creationId xmlns:a16="http://schemas.microsoft.com/office/drawing/2014/main" id="{EEFEA38E-2939-4A1F-986A-F7452C67B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5" name="Freeform 302">
                <a:extLst>
                  <a:ext uri="{FF2B5EF4-FFF2-40B4-BE49-F238E27FC236}">
                    <a16:creationId xmlns:a16="http://schemas.microsoft.com/office/drawing/2014/main" id="{2845D936-9F62-4631-B494-E479BF039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6" name="Freeform 303">
                <a:extLst>
                  <a:ext uri="{FF2B5EF4-FFF2-40B4-BE49-F238E27FC236}">
                    <a16:creationId xmlns:a16="http://schemas.microsoft.com/office/drawing/2014/main" id="{ECC00A65-21A7-4827-BC1A-239B73587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7" name="Freeform 304">
                <a:extLst>
                  <a:ext uri="{FF2B5EF4-FFF2-40B4-BE49-F238E27FC236}">
                    <a16:creationId xmlns:a16="http://schemas.microsoft.com/office/drawing/2014/main" id="{481A0D43-9EDC-46B3-9498-CACA7ABDD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8" name="Freeform 305">
                <a:extLst>
                  <a:ext uri="{FF2B5EF4-FFF2-40B4-BE49-F238E27FC236}">
                    <a16:creationId xmlns:a16="http://schemas.microsoft.com/office/drawing/2014/main" id="{74E4F4A0-92D6-47DC-B669-AE86E4B90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9" name="Freeform 306">
                <a:extLst>
                  <a:ext uri="{FF2B5EF4-FFF2-40B4-BE49-F238E27FC236}">
                    <a16:creationId xmlns:a16="http://schemas.microsoft.com/office/drawing/2014/main" id="{97A9DF84-E775-4619-8228-0B4569406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0" name="Freeform 307">
                <a:extLst>
                  <a:ext uri="{FF2B5EF4-FFF2-40B4-BE49-F238E27FC236}">
                    <a16:creationId xmlns:a16="http://schemas.microsoft.com/office/drawing/2014/main" id="{DF6B89F6-9AB6-4304-8644-65609B33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71" name="Freeform 308">
                <a:extLst>
                  <a:ext uri="{FF2B5EF4-FFF2-40B4-BE49-F238E27FC236}">
                    <a16:creationId xmlns:a16="http://schemas.microsoft.com/office/drawing/2014/main" id="{031815FC-1F71-405E-805C-2CBECD444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42" name="Group 2041">
              <a:extLst>
                <a:ext uri="{FF2B5EF4-FFF2-40B4-BE49-F238E27FC236}">
                  <a16:creationId xmlns:a16="http://schemas.microsoft.com/office/drawing/2014/main" id="{5CDE0EB0-144C-4240-A5F7-C7C1BF01037A}"/>
                </a:ext>
              </a:extLst>
            </p:cNvPr>
            <p:cNvGrpSpPr/>
            <p:nvPr/>
          </p:nvGrpSpPr>
          <p:grpSpPr>
            <a:xfrm>
              <a:off x="5860659" y="5528326"/>
              <a:ext cx="422999" cy="2629633"/>
              <a:chOff x="14247920" y="5093121"/>
              <a:chExt cx="563011" cy="3500042"/>
            </a:xfrm>
            <a:grpFill/>
          </p:grpSpPr>
          <p:sp>
            <p:nvSpPr>
              <p:cNvPr id="2054" name="Freeform 309">
                <a:extLst>
                  <a:ext uri="{FF2B5EF4-FFF2-40B4-BE49-F238E27FC236}">
                    <a16:creationId xmlns:a16="http://schemas.microsoft.com/office/drawing/2014/main" id="{2A0F2FF4-0B31-4E86-8974-3D898306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093121"/>
                <a:ext cx="563011" cy="163185"/>
              </a:xfrm>
              <a:custGeom>
                <a:avLst/>
                <a:gdLst>
                  <a:gd name="T0" fmla="*/ 260 w 400"/>
                  <a:gd name="T1" fmla="*/ 26 h 116"/>
                  <a:gd name="T2" fmla="*/ 260 w 400"/>
                  <a:gd name="T3" fmla="*/ 0 h 116"/>
                  <a:gd name="T4" fmla="*/ 0 w 400"/>
                  <a:gd name="T5" fmla="*/ 0 h 116"/>
                  <a:gd name="T6" fmla="*/ 0 w 400"/>
                  <a:gd name="T7" fmla="*/ 116 h 116"/>
                  <a:gd name="T8" fmla="*/ 260 w 400"/>
                  <a:gd name="T9" fmla="*/ 116 h 116"/>
                  <a:gd name="T10" fmla="*/ 260 w 400"/>
                  <a:gd name="T11" fmla="*/ 90 h 116"/>
                  <a:gd name="T12" fmla="*/ 400 w 400"/>
                  <a:gd name="T13" fmla="*/ 90 h 116"/>
                  <a:gd name="T14" fmla="*/ 400 w 400"/>
                  <a:gd name="T15" fmla="*/ 26 h 116"/>
                  <a:gd name="T16" fmla="*/ 26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26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5" name="Freeform 310">
                <a:extLst>
                  <a:ext uri="{FF2B5EF4-FFF2-40B4-BE49-F238E27FC236}">
                    <a16:creationId xmlns:a16="http://schemas.microsoft.com/office/drawing/2014/main" id="{2C7B9403-F2A2-4F8C-980B-7CF6C9801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509525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7 h 117"/>
                  <a:gd name="T14" fmla="*/ 260 w 400"/>
                  <a:gd name="T15" fmla="*/ 27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7"/>
                    </a:lnTo>
                    <a:lnTo>
                      <a:pt x="260" y="27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6" name="Freeform 311">
                <a:extLst>
                  <a:ext uri="{FF2B5EF4-FFF2-40B4-BE49-F238E27FC236}">
                    <a16:creationId xmlns:a16="http://schemas.microsoft.com/office/drawing/2014/main" id="{ADEB658C-9CB7-49E6-BEDF-AB61EC7A5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927335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7" name="Freeform 312">
                <a:extLst>
                  <a:ext uri="{FF2B5EF4-FFF2-40B4-BE49-F238E27FC236}">
                    <a16:creationId xmlns:a16="http://schemas.microsoft.com/office/drawing/2014/main" id="{617903E6-27DC-411B-931C-8E0963DC2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343739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8" name="Freeform 313">
                <a:extLst>
                  <a:ext uri="{FF2B5EF4-FFF2-40B4-BE49-F238E27FC236}">
                    <a16:creationId xmlns:a16="http://schemas.microsoft.com/office/drawing/2014/main" id="{19B856EC-A3A9-415A-B92D-F0DD11EC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761549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9" name="Freeform 314">
                <a:extLst>
                  <a:ext uri="{FF2B5EF4-FFF2-40B4-BE49-F238E27FC236}">
                    <a16:creationId xmlns:a16="http://schemas.microsoft.com/office/drawing/2014/main" id="{D1A5A92A-707F-4433-B5E9-A1F687691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177953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0" name="Freeform 315">
                <a:extLst>
                  <a:ext uri="{FF2B5EF4-FFF2-40B4-BE49-F238E27FC236}">
                    <a16:creationId xmlns:a16="http://schemas.microsoft.com/office/drawing/2014/main" id="{0718267D-D006-4E86-B2E6-9FC9AF18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595764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1" name="Freeform 316">
                <a:extLst>
                  <a:ext uri="{FF2B5EF4-FFF2-40B4-BE49-F238E27FC236}">
                    <a16:creationId xmlns:a16="http://schemas.microsoft.com/office/drawing/2014/main" id="{25FFBB61-97F6-42CE-99DA-CE87E89C3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012167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62" name="Freeform 317">
                <a:extLst>
                  <a:ext uri="{FF2B5EF4-FFF2-40B4-BE49-F238E27FC236}">
                    <a16:creationId xmlns:a16="http://schemas.microsoft.com/office/drawing/2014/main" id="{213F7F89-B73A-410C-A61F-03B0CEFE5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429978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43" name="Group 2042">
              <a:extLst>
                <a:ext uri="{FF2B5EF4-FFF2-40B4-BE49-F238E27FC236}">
                  <a16:creationId xmlns:a16="http://schemas.microsoft.com/office/drawing/2014/main" id="{A720EB23-2948-41CE-9668-1C035E4477DB}"/>
                </a:ext>
              </a:extLst>
            </p:cNvPr>
            <p:cNvGrpSpPr/>
            <p:nvPr/>
          </p:nvGrpSpPr>
          <p:grpSpPr>
            <a:xfrm>
              <a:off x="2354005" y="5528326"/>
              <a:ext cx="422999" cy="2629633"/>
              <a:chOff x="9580563" y="5093121"/>
              <a:chExt cx="563011" cy="3500042"/>
            </a:xfrm>
            <a:grpFill/>
            <a:effectLst/>
          </p:grpSpPr>
          <p:sp>
            <p:nvSpPr>
              <p:cNvPr id="2045" name="Freeform 318">
                <a:extLst>
                  <a:ext uri="{FF2B5EF4-FFF2-40B4-BE49-F238E27FC236}">
                    <a16:creationId xmlns:a16="http://schemas.microsoft.com/office/drawing/2014/main" id="{7EE96E2E-3FD9-4B87-A7ED-471F4256F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429978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46" name="Freeform 319">
                <a:extLst>
                  <a:ext uri="{FF2B5EF4-FFF2-40B4-BE49-F238E27FC236}">
                    <a16:creationId xmlns:a16="http://schemas.microsoft.com/office/drawing/2014/main" id="{7C2B91D1-CDEA-4775-9F8E-8479AEC50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012167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47" name="Freeform 320">
                <a:extLst>
                  <a:ext uri="{FF2B5EF4-FFF2-40B4-BE49-F238E27FC236}">
                    <a16:creationId xmlns:a16="http://schemas.microsoft.com/office/drawing/2014/main" id="{62CE0E60-A71E-47E5-A283-EA6645174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595764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48" name="Freeform 321">
                <a:extLst>
                  <a:ext uri="{FF2B5EF4-FFF2-40B4-BE49-F238E27FC236}">
                    <a16:creationId xmlns:a16="http://schemas.microsoft.com/office/drawing/2014/main" id="{F430DA90-D812-4682-A231-17BE6A8BB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177953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49" name="Freeform 322">
                <a:extLst>
                  <a:ext uri="{FF2B5EF4-FFF2-40B4-BE49-F238E27FC236}">
                    <a16:creationId xmlns:a16="http://schemas.microsoft.com/office/drawing/2014/main" id="{259C873B-9BC4-42D0-9969-2C3245727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761549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0" name="Freeform 323">
                <a:extLst>
                  <a:ext uri="{FF2B5EF4-FFF2-40B4-BE49-F238E27FC236}">
                    <a16:creationId xmlns:a16="http://schemas.microsoft.com/office/drawing/2014/main" id="{32A735E7-79E3-40F2-BFFA-6F445D2C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343739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1" name="Freeform 324">
                <a:extLst>
                  <a:ext uri="{FF2B5EF4-FFF2-40B4-BE49-F238E27FC236}">
                    <a16:creationId xmlns:a16="http://schemas.microsoft.com/office/drawing/2014/main" id="{3C954FF2-26C4-4BD0-9856-263E9B980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927335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2" name="Freeform 325">
                <a:extLst>
                  <a:ext uri="{FF2B5EF4-FFF2-40B4-BE49-F238E27FC236}">
                    <a16:creationId xmlns:a16="http://schemas.microsoft.com/office/drawing/2014/main" id="{FD7D4E82-5E02-42F4-9BBC-5626F991D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509525"/>
                <a:ext cx="563011" cy="164592"/>
              </a:xfrm>
              <a:custGeom>
                <a:avLst/>
                <a:gdLst>
                  <a:gd name="T0" fmla="*/ 140 w 400"/>
                  <a:gd name="T1" fmla="*/ 27 h 117"/>
                  <a:gd name="T2" fmla="*/ 0 w 400"/>
                  <a:gd name="T3" fmla="*/ 27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7"/>
                    </a:moveTo>
                    <a:lnTo>
                      <a:pt x="0" y="27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53" name="Freeform 326">
                <a:extLst>
                  <a:ext uri="{FF2B5EF4-FFF2-40B4-BE49-F238E27FC236}">
                    <a16:creationId xmlns:a16="http://schemas.microsoft.com/office/drawing/2014/main" id="{65DE5276-DB05-4693-9F2E-B0F9CC6FA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093121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sp>
          <p:nvSpPr>
            <p:cNvPr id="2044" name="Freeform 290">
              <a:extLst>
                <a:ext uri="{FF2B5EF4-FFF2-40B4-BE49-F238E27FC236}">
                  <a16:creationId xmlns:a16="http://schemas.microsoft.com/office/drawing/2014/main" id="{9DCF4343-2460-4FCE-AA0A-2987FBF8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24" y="5276777"/>
              <a:ext cx="3303615" cy="3153869"/>
            </a:xfrm>
            <a:custGeom>
              <a:avLst/>
              <a:gdLst>
                <a:gd name="T0" fmla="*/ 1480 w 1560"/>
                <a:gd name="T1" fmla="*/ 1490 h 1490"/>
                <a:gd name="T2" fmla="*/ 80 w 1560"/>
                <a:gd name="T3" fmla="*/ 1490 h 1490"/>
                <a:gd name="T4" fmla="*/ 0 w 1560"/>
                <a:gd name="T5" fmla="*/ 1410 h 1490"/>
                <a:gd name="T6" fmla="*/ 0 w 1560"/>
                <a:gd name="T7" fmla="*/ 80 h 1490"/>
                <a:gd name="T8" fmla="*/ 80 w 1560"/>
                <a:gd name="T9" fmla="*/ 0 h 1490"/>
                <a:gd name="T10" fmla="*/ 1480 w 1560"/>
                <a:gd name="T11" fmla="*/ 0 h 1490"/>
                <a:gd name="T12" fmla="*/ 1560 w 1560"/>
                <a:gd name="T13" fmla="*/ 80 h 1490"/>
                <a:gd name="T14" fmla="*/ 1560 w 1560"/>
                <a:gd name="T15" fmla="*/ 1410 h 1490"/>
                <a:gd name="T16" fmla="*/ 1480 w 1560"/>
                <a:gd name="T17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1490">
                  <a:moveTo>
                    <a:pt x="1480" y="1490"/>
                  </a:moveTo>
                  <a:cubicBezTo>
                    <a:pt x="80" y="1490"/>
                    <a:pt x="80" y="1490"/>
                    <a:pt x="80" y="1490"/>
                  </a:cubicBezTo>
                  <a:cubicBezTo>
                    <a:pt x="36" y="1490"/>
                    <a:pt x="0" y="1454"/>
                    <a:pt x="0" y="14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480" y="0"/>
                    <a:pt x="1480" y="0"/>
                    <a:pt x="1480" y="0"/>
                  </a:cubicBezTo>
                  <a:cubicBezTo>
                    <a:pt x="1524" y="0"/>
                    <a:pt x="1560" y="36"/>
                    <a:pt x="1560" y="80"/>
                  </a:cubicBezTo>
                  <a:cubicBezTo>
                    <a:pt x="1560" y="1410"/>
                    <a:pt x="1560" y="1410"/>
                    <a:pt x="1560" y="1410"/>
                  </a:cubicBezTo>
                  <a:cubicBezTo>
                    <a:pt x="1560" y="1454"/>
                    <a:pt x="1524" y="1490"/>
                    <a:pt x="1480" y="149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0" dist="457200" dir="8100000" algn="tr" rotWithShape="0">
                <a:schemeClr val="accent1">
                  <a:lumMod val="75000"/>
                  <a:alpha val="92000"/>
                </a:schemeClr>
              </a:outerShdw>
            </a:effectLst>
          </p:spPr>
          <p:txBody>
            <a:bodyPr vert="horz" wrap="square" lIns="45714" tIns="22857" rIns="45714" bIns="22857" numCol="1" anchor="ctr" anchorCtr="0" compatLnSpc="1">
              <a:prstTxWarp prst="textNoShape">
                <a:avLst/>
              </a:prstTxWarp>
            </a:bodyPr>
            <a:lstStyle/>
            <a:p>
              <a:pPr algn="ctr" defTabSz="228554">
                <a:defRPr/>
              </a:pPr>
              <a:r>
                <a:rPr lang="en-US" sz="4399" dirty="0">
                  <a:solidFill>
                    <a:srgbClr val="FFFFFF"/>
                  </a:solidFill>
                  <a:latin typeface="Designball-Chart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48AEC5AC-EADE-4FF5-B464-3F5AC0B8DF63}"/>
              </a:ext>
            </a:extLst>
          </p:cNvPr>
          <p:cNvGrpSpPr/>
          <p:nvPr/>
        </p:nvGrpSpPr>
        <p:grpSpPr>
          <a:xfrm>
            <a:off x="4571771" y="1839034"/>
            <a:ext cx="1076141" cy="1076141"/>
            <a:chOff x="2354005" y="4878316"/>
            <a:chExt cx="3929653" cy="3929653"/>
          </a:xfrm>
          <a:solidFill>
            <a:schemeClr val="accent3"/>
          </a:solidFill>
        </p:grpSpPr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A874391F-76BE-4154-AF58-FCB049D0AC96}"/>
                </a:ext>
              </a:extLst>
            </p:cNvPr>
            <p:cNvGrpSpPr/>
            <p:nvPr/>
          </p:nvGrpSpPr>
          <p:grpSpPr>
            <a:xfrm>
              <a:off x="3004365" y="4878316"/>
              <a:ext cx="2628934" cy="423828"/>
              <a:chOff x="10446192" y="4227958"/>
              <a:chExt cx="3499111" cy="564115"/>
            </a:xfrm>
            <a:grpFill/>
          </p:grpSpPr>
          <p:sp>
            <p:nvSpPr>
              <p:cNvPr id="2114" name="Freeform 291">
                <a:extLst>
                  <a:ext uri="{FF2B5EF4-FFF2-40B4-BE49-F238E27FC236}">
                    <a16:creationId xmlns:a16="http://schemas.microsoft.com/office/drawing/2014/main" id="{D810E267-53F0-4C68-B998-13E8BD477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5" name="Freeform 292">
                <a:extLst>
                  <a:ext uri="{FF2B5EF4-FFF2-40B4-BE49-F238E27FC236}">
                    <a16:creationId xmlns:a16="http://schemas.microsoft.com/office/drawing/2014/main" id="{2E237741-C9B9-4B86-A514-E62888C83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6" name="Freeform 293">
                <a:extLst>
                  <a:ext uri="{FF2B5EF4-FFF2-40B4-BE49-F238E27FC236}">
                    <a16:creationId xmlns:a16="http://schemas.microsoft.com/office/drawing/2014/main" id="{409BBD66-0F68-47BC-B032-9EBE18865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7" name="Freeform 294">
                <a:extLst>
                  <a:ext uri="{FF2B5EF4-FFF2-40B4-BE49-F238E27FC236}">
                    <a16:creationId xmlns:a16="http://schemas.microsoft.com/office/drawing/2014/main" id="{8B322B9F-72C7-40C2-BC13-E726D386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8" name="Freeform 295">
                <a:extLst>
                  <a:ext uri="{FF2B5EF4-FFF2-40B4-BE49-F238E27FC236}">
                    <a16:creationId xmlns:a16="http://schemas.microsoft.com/office/drawing/2014/main" id="{123DE766-2C26-4AEE-93E7-B1B7C89EE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9" name="Freeform 296">
                <a:extLst>
                  <a:ext uri="{FF2B5EF4-FFF2-40B4-BE49-F238E27FC236}">
                    <a16:creationId xmlns:a16="http://schemas.microsoft.com/office/drawing/2014/main" id="{6507034E-C0FF-4777-85DF-15463E7FC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20" name="Freeform 297">
                <a:extLst>
                  <a:ext uri="{FF2B5EF4-FFF2-40B4-BE49-F238E27FC236}">
                    <a16:creationId xmlns:a16="http://schemas.microsoft.com/office/drawing/2014/main" id="{8E6CEB34-74EA-4DC4-8019-3E9CB2237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21" name="Freeform 298">
                <a:extLst>
                  <a:ext uri="{FF2B5EF4-FFF2-40B4-BE49-F238E27FC236}">
                    <a16:creationId xmlns:a16="http://schemas.microsoft.com/office/drawing/2014/main" id="{4DEE3C61-E1F2-476A-A599-24DCD5CD2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22" name="Freeform 299">
                <a:extLst>
                  <a:ext uri="{FF2B5EF4-FFF2-40B4-BE49-F238E27FC236}">
                    <a16:creationId xmlns:a16="http://schemas.microsoft.com/office/drawing/2014/main" id="{03C2E132-FCF9-400A-9ED8-893B2DF74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4227958"/>
                <a:ext cx="163273" cy="564115"/>
              </a:xfrm>
              <a:custGeom>
                <a:avLst/>
                <a:gdLst>
                  <a:gd name="T0" fmla="*/ 90 w 116"/>
                  <a:gd name="T1" fmla="*/ 140 h 401"/>
                  <a:gd name="T2" fmla="*/ 90 w 116"/>
                  <a:gd name="T3" fmla="*/ 0 h 401"/>
                  <a:gd name="T4" fmla="*/ 26 w 116"/>
                  <a:gd name="T5" fmla="*/ 0 h 401"/>
                  <a:gd name="T6" fmla="*/ 26 w 116"/>
                  <a:gd name="T7" fmla="*/ 140 h 401"/>
                  <a:gd name="T8" fmla="*/ 0 w 116"/>
                  <a:gd name="T9" fmla="*/ 140 h 401"/>
                  <a:gd name="T10" fmla="*/ 0 w 116"/>
                  <a:gd name="T11" fmla="*/ 401 h 401"/>
                  <a:gd name="T12" fmla="*/ 116 w 116"/>
                  <a:gd name="T13" fmla="*/ 401 h 401"/>
                  <a:gd name="T14" fmla="*/ 116 w 116"/>
                  <a:gd name="T15" fmla="*/ 140 h 401"/>
                  <a:gd name="T16" fmla="*/ 90 w 116"/>
                  <a:gd name="T17" fmla="*/ 14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140"/>
                    </a:moveTo>
                    <a:lnTo>
                      <a:pt x="90" y="0"/>
                    </a:ln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F2CB71E0-D607-43B4-89E6-6ABBC6B7D020}"/>
                </a:ext>
              </a:extLst>
            </p:cNvPr>
            <p:cNvGrpSpPr/>
            <p:nvPr/>
          </p:nvGrpSpPr>
          <p:grpSpPr>
            <a:xfrm>
              <a:off x="3004365" y="8384141"/>
              <a:ext cx="2628934" cy="423828"/>
              <a:chOff x="10446192" y="8894211"/>
              <a:chExt cx="3499111" cy="564115"/>
            </a:xfrm>
            <a:grpFill/>
          </p:grpSpPr>
          <p:sp>
            <p:nvSpPr>
              <p:cNvPr id="2105" name="Freeform 300">
                <a:extLst>
                  <a:ext uri="{FF2B5EF4-FFF2-40B4-BE49-F238E27FC236}">
                    <a16:creationId xmlns:a16="http://schemas.microsoft.com/office/drawing/2014/main" id="{A0B4C0ED-29A7-47E4-A255-32F189A6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6" name="Freeform 301">
                <a:extLst>
                  <a:ext uri="{FF2B5EF4-FFF2-40B4-BE49-F238E27FC236}">
                    <a16:creationId xmlns:a16="http://schemas.microsoft.com/office/drawing/2014/main" id="{718E309C-03F2-4B5D-A61B-476F7F11D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7" name="Freeform 302">
                <a:extLst>
                  <a:ext uri="{FF2B5EF4-FFF2-40B4-BE49-F238E27FC236}">
                    <a16:creationId xmlns:a16="http://schemas.microsoft.com/office/drawing/2014/main" id="{36D4F86A-B525-4593-8D4F-5315DC04E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8" name="Freeform 303">
                <a:extLst>
                  <a:ext uri="{FF2B5EF4-FFF2-40B4-BE49-F238E27FC236}">
                    <a16:creationId xmlns:a16="http://schemas.microsoft.com/office/drawing/2014/main" id="{153C4713-2981-4BCE-976E-7E709443A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9" name="Freeform 304">
                <a:extLst>
                  <a:ext uri="{FF2B5EF4-FFF2-40B4-BE49-F238E27FC236}">
                    <a16:creationId xmlns:a16="http://schemas.microsoft.com/office/drawing/2014/main" id="{8DB3D1A7-878F-41E4-B361-0FEED17D7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0" name="Freeform 305">
                <a:extLst>
                  <a:ext uri="{FF2B5EF4-FFF2-40B4-BE49-F238E27FC236}">
                    <a16:creationId xmlns:a16="http://schemas.microsoft.com/office/drawing/2014/main" id="{86425F24-1767-4185-80B3-7016481A4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1" name="Freeform 306">
                <a:extLst>
                  <a:ext uri="{FF2B5EF4-FFF2-40B4-BE49-F238E27FC236}">
                    <a16:creationId xmlns:a16="http://schemas.microsoft.com/office/drawing/2014/main" id="{5608D6F6-C0D4-4605-A90D-04F8B5F4F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2" name="Freeform 307">
                <a:extLst>
                  <a:ext uri="{FF2B5EF4-FFF2-40B4-BE49-F238E27FC236}">
                    <a16:creationId xmlns:a16="http://schemas.microsoft.com/office/drawing/2014/main" id="{0F89BBA5-9797-46AF-9BDA-9B2D5F1AA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13" name="Freeform 308">
                <a:extLst>
                  <a:ext uri="{FF2B5EF4-FFF2-40B4-BE49-F238E27FC236}">
                    <a16:creationId xmlns:a16="http://schemas.microsoft.com/office/drawing/2014/main" id="{C7669F33-E578-413F-A04B-0820CA08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AA518B53-D850-4A88-B44A-1A70197773F9}"/>
                </a:ext>
              </a:extLst>
            </p:cNvPr>
            <p:cNvGrpSpPr/>
            <p:nvPr/>
          </p:nvGrpSpPr>
          <p:grpSpPr>
            <a:xfrm>
              <a:off x="5860659" y="5528326"/>
              <a:ext cx="422999" cy="2629633"/>
              <a:chOff x="14247920" y="5093121"/>
              <a:chExt cx="563011" cy="3500042"/>
            </a:xfrm>
            <a:grpFill/>
          </p:grpSpPr>
          <p:sp>
            <p:nvSpPr>
              <p:cNvPr id="2096" name="Freeform 309">
                <a:extLst>
                  <a:ext uri="{FF2B5EF4-FFF2-40B4-BE49-F238E27FC236}">
                    <a16:creationId xmlns:a16="http://schemas.microsoft.com/office/drawing/2014/main" id="{28891531-2E30-4C2F-A08B-BF2856F6E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093121"/>
                <a:ext cx="563011" cy="163185"/>
              </a:xfrm>
              <a:custGeom>
                <a:avLst/>
                <a:gdLst>
                  <a:gd name="T0" fmla="*/ 260 w 400"/>
                  <a:gd name="T1" fmla="*/ 26 h 116"/>
                  <a:gd name="T2" fmla="*/ 260 w 400"/>
                  <a:gd name="T3" fmla="*/ 0 h 116"/>
                  <a:gd name="T4" fmla="*/ 0 w 400"/>
                  <a:gd name="T5" fmla="*/ 0 h 116"/>
                  <a:gd name="T6" fmla="*/ 0 w 400"/>
                  <a:gd name="T7" fmla="*/ 116 h 116"/>
                  <a:gd name="T8" fmla="*/ 260 w 400"/>
                  <a:gd name="T9" fmla="*/ 116 h 116"/>
                  <a:gd name="T10" fmla="*/ 260 w 400"/>
                  <a:gd name="T11" fmla="*/ 90 h 116"/>
                  <a:gd name="T12" fmla="*/ 400 w 400"/>
                  <a:gd name="T13" fmla="*/ 90 h 116"/>
                  <a:gd name="T14" fmla="*/ 400 w 400"/>
                  <a:gd name="T15" fmla="*/ 26 h 116"/>
                  <a:gd name="T16" fmla="*/ 26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26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7" name="Freeform 310">
                <a:extLst>
                  <a:ext uri="{FF2B5EF4-FFF2-40B4-BE49-F238E27FC236}">
                    <a16:creationId xmlns:a16="http://schemas.microsoft.com/office/drawing/2014/main" id="{F86402DE-D647-4881-8FAC-05B0D9F7E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509525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7 h 117"/>
                  <a:gd name="T14" fmla="*/ 260 w 400"/>
                  <a:gd name="T15" fmla="*/ 27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7"/>
                    </a:lnTo>
                    <a:lnTo>
                      <a:pt x="260" y="27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8" name="Freeform 311">
                <a:extLst>
                  <a:ext uri="{FF2B5EF4-FFF2-40B4-BE49-F238E27FC236}">
                    <a16:creationId xmlns:a16="http://schemas.microsoft.com/office/drawing/2014/main" id="{4B144723-1A5A-4F4A-8FC5-19AF6CA51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927335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9" name="Freeform 312">
                <a:extLst>
                  <a:ext uri="{FF2B5EF4-FFF2-40B4-BE49-F238E27FC236}">
                    <a16:creationId xmlns:a16="http://schemas.microsoft.com/office/drawing/2014/main" id="{2F413DAB-B9DA-44DE-BAD5-5109CC831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343739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0" name="Freeform 313">
                <a:extLst>
                  <a:ext uri="{FF2B5EF4-FFF2-40B4-BE49-F238E27FC236}">
                    <a16:creationId xmlns:a16="http://schemas.microsoft.com/office/drawing/2014/main" id="{50CDC700-F32F-459D-B2D0-1CA67790D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761549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1" name="Freeform 314">
                <a:extLst>
                  <a:ext uri="{FF2B5EF4-FFF2-40B4-BE49-F238E27FC236}">
                    <a16:creationId xmlns:a16="http://schemas.microsoft.com/office/drawing/2014/main" id="{53068181-6479-480F-AD1E-AF35D0220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177953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2" name="Freeform 315">
                <a:extLst>
                  <a:ext uri="{FF2B5EF4-FFF2-40B4-BE49-F238E27FC236}">
                    <a16:creationId xmlns:a16="http://schemas.microsoft.com/office/drawing/2014/main" id="{514FE205-3036-4431-BC11-7AE4B2134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595764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3" name="Freeform 316">
                <a:extLst>
                  <a:ext uri="{FF2B5EF4-FFF2-40B4-BE49-F238E27FC236}">
                    <a16:creationId xmlns:a16="http://schemas.microsoft.com/office/drawing/2014/main" id="{A940BB70-3E62-4760-ACC4-84390216F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012167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04" name="Freeform 317">
                <a:extLst>
                  <a:ext uri="{FF2B5EF4-FFF2-40B4-BE49-F238E27FC236}">
                    <a16:creationId xmlns:a16="http://schemas.microsoft.com/office/drawing/2014/main" id="{D5AA6045-2AF8-4D9D-B252-B076FC66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429978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807AC9B3-ACA3-4427-9522-8E607B1B8785}"/>
                </a:ext>
              </a:extLst>
            </p:cNvPr>
            <p:cNvGrpSpPr/>
            <p:nvPr/>
          </p:nvGrpSpPr>
          <p:grpSpPr>
            <a:xfrm>
              <a:off x="2354005" y="5528326"/>
              <a:ext cx="422999" cy="2629633"/>
              <a:chOff x="9580563" y="5093121"/>
              <a:chExt cx="563011" cy="3500042"/>
            </a:xfrm>
            <a:grpFill/>
            <a:effectLst/>
          </p:grpSpPr>
          <p:sp>
            <p:nvSpPr>
              <p:cNvPr id="2087" name="Freeform 318">
                <a:extLst>
                  <a:ext uri="{FF2B5EF4-FFF2-40B4-BE49-F238E27FC236}">
                    <a16:creationId xmlns:a16="http://schemas.microsoft.com/office/drawing/2014/main" id="{8EC0B1B3-5491-45C2-B128-F49282B83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429978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88" name="Freeform 319">
                <a:extLst>
                  <a:ext uri="{FF2B5EF4-FFF2-40B4-BE49-F238E27FC236}">
                    <a16:creationId xmlns:a16="http://schemas.microsoft.com/office/drawing/2014/main" id="{5E701D29-69A9-4E19-8AF3-CD8AE767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012167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89" name="Freeform 320">
                <a:extLst>
                  <a:ext uri="{FF2B5EF4-FFF2-40B4-BE49-F238E27FC236}">
                    <a16:creationId xmlns:a16="http://schemas.microsoft.com/office/drawing/2014/main" id="{0C0C5735-0DB5-4114-8F49-5D877499A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595764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0" name="Freeform 321">
                <a:extLst>
                  <a:ext uri="{FF2B5EF4-FFF2-40B4-BE49-F238E27FC236}">
                    <a16:creationId xmlns:a16="http://schemas.microsoft.com/office/drawing/2014/main" id="{0A3406A0-9B58-4204-B875-8BCB68FD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177953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1" name="Freeform 322">
                <a:extLst>
                  <a:ext uri="{FF2B5EF4-FFF2-40B4-BE49-F238E27FC236}">
                    <a16:creationId xmlns:a16="http://schemas.microsoft.com/office/drawing/2014/main" id="{9B3178B2-E3BE-403F-ABF9-4E1EA4887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761549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2" name="Freeform 323">
                <a:extLst>
                  <a:ext uri="{FF2B5EF4-FFF2-40B4-BE49-F238E27FC236}">
                    <a16:creationId xmlns:a16="http://schemas.microsoft.com/office/drawing/2014/main" id="{11BE1181-69D6-432D-B45E-6652A7149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343739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3" name="Freeform 324">
                <a:extLst>
                  <a:ext uri="{FF2B5EF4-FFF2-40B4-BE49-F238E27FC236}">
                    <a16:creationId xmlns:a16="http://schemas.microsoft.com/office/drawing/2014/main" id="{F637BB2F-3F12-4282-A925-F40852063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927335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4" name="Freeform 325">
                <a:extLst>
                  <a:ext uri="{FF2B5EF4-FFF2-40B4-BE49-F238E27FC236}">
                    <a16:creationId xmlns:a16="http://schemas.microsoft.com/office/drawing/2014/main" id="{18AA08F6-E6E5-4C71-9B87-1A05CAB86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509525"/>
                <a:ext cx="563011" cy="164592"/>
              </a:xfrm>
              <a:custGeom>
                <a:avLst/>
                <a:gdLst>
                  <a:gd name="T0" fmla="*/ 140 w 400"/>
                  <a:gd name="T1" fmla="*/ 27 h 117"/>
                  <a:gd name="T2" fmla="*/ 0 w 400"/>
                  <a:gd name="T3" fmla="*/ 27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7"/>
                    </a:moveTo>
                    <a:lnTo>
                      <a:pt x="0" y="27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095" name="Freeform 326">
                <a:extLst>
                  <a:ext uri="{FF2B5EF4-FFF2-40B4-BE49-F238E27FC236}">
                    <a16:creationId xmlns:a16="http://schemas.microsoft.com/office/drawing/2014/main" id="{602B0C1F-FC50-4AB7-8ABB-1E2D91CDF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093121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sp>
          <p:nvSpPr>
            <p:cNvPr id="2086" name="Freeform 290">
              <a:extLst>
                <a:ext uri="{FF2B5EF4-FFF2-40B4-BE49-F238E27FC236}">
                  <a16:creationId xmlns:a16="http://schemas.microsoft.com/office/drawing/2014/main" id="{1BA18EE8-BB61-498C-80DA-FCCBF4D11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24" y="5276777"/>
              <a:ext cx="3303615" cy="3153869"/>
            </a:xfrm>
            <a:custGeom>
              <a:avLst/>
              <a:gdLst>
                <a:gd name="T0" fmla="*/ 1480 w 1560"/>
                <a:gd name="T1" fmla="*/ 1490 h 1490"/>
                <a:gd name="T2" fmla="*/ 80 w 1560"/>
                <a:gd name="T3" fmla="*/ 1490 h 1490"/>
                <a:gd name="T4" fmla="*/ 0 w 1560"/>
                <a:gd name="T5" fmla="*/ 1410 h 1490"/>
                <a:gd name="T6" fmla="*/ 0 w 1560"/>
                <a:gd name="T7" fmla="*/ 80 h 1490"/>
                <a:gd name="T8" fmla="*/ 80 w 1560"/>
                <a:gd name="T9" fmla="*/ 0 h 1490"/>
                <a:gd name="T10" fmla="*/ 1480 w 1560"/>
                <a:gd name="T11" fmla="*/ 0 h 1490"/>
                <a:gd name="T12" fmla="*/ 1560 w 1560"/>
                <a:gd name="T13" fmla="*/ 80 h 1490"/>
                <a:gd name="T14" fmla="*/ 1560 w 1560"/>
                <a:gd name="T15" fmla="*/ 1410 h 1490"/>
                <a:gd name="T16" fmla="*/ 1480 w 1560"/>
                <a:gd name="T17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1490">
                  <a:moveTo>
                    <a:pt x="1480" y="1490"/>
                  </a:moveTo>
                  <a:cubicBezTo>
                    <a:pt x="80" y="1490"/>
                    <a:pt x="80" y="1490"/>
                    <a:pt x="80" y="1490"/>
                  </a:cubicBezTo>
                  <a:cubicBezTo>
                    <a:pt x="36" y="1490"/>
                    <a:pt x="0" y="1454"/>
                    <a:pt x="0" y="14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480" y="0"/>
                    <a:pt x="1480" y="0"/>
                    <a:pt x="1480" y="0"/>
                  </a:cubicBezTo>
                  <a:cubicBezTo>
                    <a:pt x="1524" y="0"/>
                    <a:pt x="1560" y="36"/>
                    <a:pt x="1560" y="80"/>
                  </a:cubicBezTo>
                  <a:cubicBezTo>
                    <a:pt x="1560" y="1410"/>
                    <a:pt x="1560" y="1410"/>
                    <a:pt x="1560" y="1410"/>
                  </a:cubicBezTo>
                  <a:cubicBezTo>
                    <a:pt x="1560" y="1454"/>
                    <a:pt x="1524" y="1490"/>
                    <a:pt x="1480" y="149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0" dist="457200" dir="8100000" algn="tr" rotWithShape="0">
                <a:schemeClr val="accent1">
                  <a:lumMod val="75000"/>
                  <a:alpha val="92000"/>
                </a:schemeClr>
              </a:outerShdw>
            </a:effectLst>
          </p:spPr>
          <p:txBody>
            <a:bodyPr vert="horz" wrap="square" lIns="45714" tIns="22857" rIns="45714" bIns="22857" numCol="1" anchor="ctr" anchorCtr="0" compatLnSpc="1">
              <a:prstTxWarp prst="textNoShape">
                <a:avLst/>
              </a:prstTxWarp>
            </a:bodyPr>
            <a:lstStyle/>
            <a:p>
              <a:pPr algn="ctr" defTabSz="228554">
                <a:defRPr/>
              </a:pPr>
              <a:r>
                <a:rPr lang="en-US" sz="4399" dirty="0">
                  <a:solidFill>
                    <a:srgbClr val="FFFFFF"/>
                  </a:solidFill>
                  <a:latin typeface="Designball-Chart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</p:grp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EC2AD809-3407-4176-A032-B00D2C23A995}"/>
              </a:ext>
            </a:extLst>
          </p:cNvPr>
          <p:cNvGrpSpPr/>
          <p:nvPr/>
        </p:nvGrpSpPr>
        <p:grpSpPr>
          <a:xfrm>
            <a:off x="6612341" y="3814924"/>
            <a:ext cx="1076141" cy="1076141"/>
            <a:chOff x="2354005" y="4878316"/>
            <a:chExt cx="3929653" cy="3929653"/>
          </a:xfrm>
          <a:solidFill>
            <a:schemeClr val="accent4"/>
          </a:solidFill>
        </p:grpSpPr>
        <p:grpSp>
          <p:nvGrpSpPr>
            <p:cNvPr id="2124" name="Group 2123">
              <a:extLst>
                <a:ext uri="{FF2B5EF4-FFF2-40B4-BE49-F238E27FC236}">
                  <a16:creationId xmlns:a16="http://schemas.microsoft.com/office/drawing/2014/main" id="{6BB6FC50-A478-4717-B14D-AA2F20369895}"/>
                </a:ext>
              </a:extLst>
            </p:cNvPr>
            <p:cNvGrpSpPr/>
            <p:nvPr/>
          </p:nvGrpSpPr>
          <p:grpSpPr>
            <a:xfrm>
              <a:off x="3004365" y="4878316"/>
              <a:ext cx="2628934" cy="423828"/>
              <a:chOff x="10446192" y="4227958"/>
              <a:chExt cx="3499111" cy="564115"/>
            </a:xfrm>
            <a:grpFill/>
          </p:grpSpPr>
          <p:sp>
            <p:nvSpPr>
              <p:cNvPr id="2156" name="Freeform 291">
                <a:extLst>
                  <a:ext uri="{FF2B5EF4-FFF2-40B4-BE49-F238E27FC236}">
                    <a16:creationId xmlns:a16="http://schemas.microsoft.com/office/drawing/2014/main" id="{6DCBDC96-FCBB-45A0-9AB3-81F6C2E9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7" name="Freeform 292">
                <a:extLst>
                  <a:ext uri="{FF2B5EF4-FFF2-40B4-BE49-F238E27FC236}">
                    <a16:creationId xmlns:a16="http://schemas.microsoft.com/office/drawing/2014/main" id="{0BD678A2-CA62-418C-86B3-8DA841EF8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8" name="Freeform 293">
                <a:extLst>
                  <a:ext uri="{FF2B5EF4-FFF2-40B4-BE49-F238E27FC236}">
                    <a16:creationId xmlns:a16="http://schemas.microsoft.com/office/drawing/2014/main" id="{A90FCA5D-C8B1-41FD-8E66-3DF87CD66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9" name="Freeform 294">
                <a:extLst>
                  <a:ext uri="{FF2B5EF4-FFF2-40B4-BE49-F238E27FC236}">
                    <a16:creationId xmlns:a16="http://schemas.microsoft.com/office/drawing/2014/main" id="{F9F88E53-618B-4B52-968D-AD576D288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60" name="Freeform 295">
                <a:extLst>
                  <a:ext uri="{FF2B5EF4-FFF2-40B4-BE49-F238E27FC236}">
                    <a16:creationId xmlns:a16="http://schemas.microsoft.com/office/drawing/2014/main" id="{E760E241-070B-4086-95EB-9CA8C5A2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61" name="Freeform 296">
                <a:extLst>
                  <a:ext uri="{FF2B5EF4-FFF2-40B4-BE49-F238E27FC236}">
                    <a16:creationId xmlns:a16="http://schemas.microsoft.com/office/drawing/2014/main" id="{DD1846FC-47A8-4D85-A61B-21A8759AC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62" name="Freeform 297">
                <a:extLst>
                  <a:ext uri="{FF2B5EF4-FFF2-40B4-BE49-F238E27FC236}">
                    <a16:creationId xmlns:a16="http://schemas.microsoft.com/office/drawing/2014/main" id="{466E9BE2-5699-4BE3-8C0B-86BFE083C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63" name="Freeform 298">
                <a:extLst>
                  <a:ext uri="{FF2B5EF4-FFF2-40B4-BE49-F238E27FC236}">
                    <a16:creationId xmlns:a16="http://schemas.microsoft.com/office/drawing/2014/main" id="{ABE79569-BB31-41F9-B5F4-60686D8F5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64" name="Freeform 299">
                <a:extLst>
                  <a:ext uri="{FF2B5EF4-FFF2-40B4-BE49-F238E27FC236}">
                    <a16:creationId xmlns:a16="http://schemas.microsoft.com/office/drawing/2014/main" id="{76742D68-AE68-42FD-A4A7-E58726454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4227958"/>
                <a:ext cx="163273" cy="564115"/>
              </a:xfrm>
              <a:custGeom>
                <a:avLst/>
                <a:gdLst>
                  <a:gd name="T0" fmla="*/ 90 w 116"/>
                  <a:gd name="T1" fmla="*/ 140 h 401"/>
                  <a:gd name="T2" fmla="*/ 90 w 116"/>
                  <a:gd name="T3" fmla="*/ 0 h 401"/>
                  <a:gd name="T4" fmla="*/ 26 w 116"/>
                  <a:gd name="T5" fmla="*/ 0 h 401"/>
                  <a:gd name="T6" fmla="*/ 26 w 116"/>
                  <a:gd name="T7" fmla="*/ 140 h 401"/>
                  <a:gd name="T8" fmla="*/ 0 w 116"/>
                  <a:gd name="T9" fmla="*/ 140 h 401"/>
                  <a:gd name="T10" fmla="*/ 0 w 116"/>
                  <a:gd name="T11" fmla="*/ 401 h 401"/>
                  <a:gd name="T12" fmla="*/ 116 w 116"/>
                  <a:gd name="T13" fmla="*/ 401 h 401"/>
                  <a:gd name="T14" fmla="*/ 116 w 116"/>
                  <a:gd name="T15" fmla="*/ 140 h 401"/>
                  <a:gd name="T16" fmla="*/ 90 w 116"/>
                  <a:gd name="T17" fmla="*/ 14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140"/>
                    </a:moveTo>
                    <a:lnTo>
                      <a:pt x="90" y="0"/>
                    </a:ln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125" name="Group 2124">
              <a:extLst>
                <a:ext uri="{FF2B5EF4-FFF2-40B4-BE49-F238E27FC236}">
                  <a16:creationId xmlns:a16="http://schemas.microsoft.com/office/drawing/2014/main" id="{1A1978BC-4A89-4226-BAC4-BBB640E8614E}"/>
                </a:ext>
              </a:extLst>
            </p:cNvPr>
            <p:cNvGrpSpPr/>
            <p:nvPr/>
          </p:nvGrpSpPr>
          <p:grpSpPr>
            <a:xfrm>
              <a:off x="3004365" y="8384141"/>
              <a:ext cx="2628934" cy="423828"/>
              <a:chOff x="10446192" y="8894211"/>
              <a:chExt cx="3499111" cy="564115"/>
            </a:xfrm>
            <a:grpFill/>
          </p:grpSpPr>
          <p:sp>
            <p:nvSpPr>
              <p:cNvPr id="2147" name="Freeform 300">
                <a:extLst>
                  <a:ext uri="{FF2B5EF4-FFF2-40B4-BE49-F238E27FC236}">
                    <a16:creationId xmlns:a16="http://schemas.microsoft.com/office/drawing/2014/main" id="{4B11872D-4538-46FD-9E94-03B214FD4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8" name="Freeform 301">
                <a:extLst>
                  <a:ext uri="{FF2B5EF4-FFF2-40B4-BE49-F238E27FC236}">
                    <a16:creationId xmlns:a16="http://schemas.microsoft.com/office/drawing/2014/main" id="{8F35BEE0-7E5F-4BC6-9617-C376C80D3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9" name="Freeform 302">
                <a:extLst>
                  <a:ext uri="{FF2B5EF4-FFF2-40B4-BE49-F238E27FC236}">
                    <a16:creationId xmlns:a16="http://schemas.microsoft.com/office/drawing/2014/main" id="{8B23FB61-5A7A-450C-9C02-63A6720A3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0" name="Freeform 303">
                <a:extLst>
                  <a:ext uri="{FF2B5EF4-FFF2-40B4-BE49-F238E27FC236}">
                    <a16:creationId xmlns:a16="http://schemas.microsoft.com/office/drawing/2014/main" id="{0A33A878-630D-44F5-87CC-FF7BB2767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1" name="Freeform 304">
                <a:extLst>
                  <a:ext uri="{FF2B5EF4-FFF2-40B4-BE49-F238E27FC236}">
                    <a16:creationId xmlns:a16="http://schemas.microsoft.com/office/drawing/2014/main" id="{60A275D7-7B07-4385-AD0C-8E331ECEE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2" name="Freeform 305">
                <a:extLst>
                  <a:ext uri="{FF2B5EF4-FFF2-40B4-BE49-F238E27FC236}">
                    <a16:creationId xmlns:a16="http://schemas.microsoft.com/office/drawing/2014/main" id="{B5A47FA7-F7F8-4B6E-9959-D58534C8C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3" name="Freeform 306">
                <a:extLst>
                  <a:ext uri="{FF2B5EF4-FFF2-40B4-BE49-F238E27FC236}">
                    <a16:creationId xmlns:a16="http://schemas.microsoft.com/office/drawing/2014/main" id="{BA44007D-370D-40C0-AD5D-98D7B3BE2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4" name="Freeform 307">
                <a:extLst>
                  <a:ext uri="{FF2B5EF4-FFF2-40B4-BE49-F238E27FC236}">
                    <a16:creationId xmlns:a16="http://schemas.microsoft.com/office/drawing/2014/main" id="{713F1F9D-F8F5-443E-9B1F-8135D224E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55" name="Freeform 308">
                <a:extLst>
                  <a:ext uri="{FF2B5EF4-FFF2-40B4-BE49-F238E27FC236}">
                    <a16:creationId xmlns:a16="http://schemas.microsoft.com/office/drawing/2014/main" id="{3A65E5DD-1999-440A-B037-3F8BB946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C2AF9890-3C5C-46E9-A4A5-A1A01EB0B99D}"/>
                </a:ext>
              </a:extLst>
            </p:cNvPr>
            <p:cNvGrpSpPr/>
            <p:nvPr/>
          </p:nvGrpSpPr>
          <p:grpSpPr>
            <a:xfrm>
              <a:off x="5860659" y="5528326"/>
              <a:ext cx="422999" cy="2629633"/>
              <a:chOff x="14247920" y="5093121"/>
              <a:chExt cx="563011" cy="3500042"/>
            </a:xfrm>
            <a:grpFill/>
          </p:grpSpPr>
          <p:sp>
            <p:nvSpPr>
              <p:cNvPr id="2138" name="Freeform 309">
                <a:extLst>
                  <a:ext uri="{FF2B5EF4-FFF2-40B4-BE49-F238E27FC236}">
                    <a16:creationId xmlns:a16="http://schemas.microsoft.com/office/drawing/2014/main" id="{0E204BC1-5314-4338-96D2-F7AEBCFF1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093121"/>
                <a:ext cx="563011" cy="163185"/>
              </a:xfrm>
              <a:custGeom>
                <a:avLst/>
                <a:gdLst>
                  <a:gd name="T0" fmla="*/ 260 w 400"/>
                  <a:gd name="T1" fmla="*/ 26 h 116"/>
                  <a:gd name="T2" fmla="*/ 260 w 400"/>
                  <a:gd name="T3" fmla="*/ 0 h 116"/>
                  <a:gd name="T4" fmla="*/ 0 w 400"/>
                  <a:gd name="T5" fmla="*/ 0 h 116"/>
                  <a:gd name="T6" fmla="*/ 0 w 400"/>
                  <a:gd name="T7" fmla="*/ 116 h 116"/>
                  <a:gd name="T8" fmla="*/ 260 w 400"/>
                  <a:gd name="T9" fmla="*/ 116 h 116"/>
                  <a:gd name="T10" fmla="*/ 260 w 400"/>
                  <a:gd name="T11" fmla="*/ 90 h 116"/>
                  <a:gd name="T12" fmla="*/ 400 w 400"/>
                  <a:gd name="T13" fmla="*/ 90 h 116"/>
                  <a:gd name="T14" fmla="*/ 400 w 400"/>
                  <a:gd name="T15" fmla="*/ 26 h 116"/>
                  <a:gd name="T16" fmla="*/ 26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26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9" name="Freeform 310">
                <a:extLst>
                  <a:ext uri="{FF2B5EF4-FFF2-40B4-BE49-F238E27FC236}">
                    <a16:creationId xmlns:a16="http://schemas.microsoft.com/office/drawing/2014/main" id="{EEC8220A-B1DF-470C-9F83-73808CB43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509525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7 h 117"/>
                  <a:gd name="T14" fmla="*/ 260 w 400"/>
                  <a:gd name="T15" fmla="*/ 27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7"/>
                    </a:lnTo>
                    <a:lnTo>
                      <a:pt x="260" y="27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0" name="Freeform 311">
                <a:extLst>
                  <a:ext uri="{FF2B5EF4-FFF2-40B4-BE49-F238E27FC236}">
                    <a16:creationId xmlns:a16="http://schemas.microsoft.com/office/drawing/2014/main" id="{2EB28323-A3FC-4DBF-951B-D8E333DBE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927335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1" name="Freeform 312">
                <a:extLst>
                  <a:ext uri="{FF2B5EF4-FFF2-40B4-BE49-F238E27FC236}">
                    <a16:creationId xmlns:a16="http://schemas.microsoft.com/office/drawing/2014/main" id="{91FD725B-4434-412B-859E-DDA4EA7C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343739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2" name="Freeform 313">
                <a:extLst>
                  <a:ext uri="{FF2B5EF4-FFF2-40B4-BE49-F238E27FC236}">
                    <a16:creationId xmlns:a16="http://schemas.microsoft.com/office/drawing/2014/main" id="{B144FB88-A27F-49A2-81A7-551EF5AE1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761549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3" name="Freeform 314">
                <a:extLst>
                  <a:ext uri="{FF2B5EF4-FFF2-40B4-BE49-F238E27FC236}">
                    <a16:creationId xmlns:a16="http://schemas.microsoft.com/office/drawing/2014/main" id="{4CD68641-72CF-45A2-9A24-357DFA1CC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177953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4" name="Freeform 315">
                <a:extLst>
                  <a:ext uri="{FF2B5EF4-FFF2-40B4-BE49-F238E27FC236}">
                    <a16:creationId xmlns:a16="http://schemas.microsoft.com/office/drawing/2014/main" id="{F3691BE5-0B2B-4638-8714-07112A013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595764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5" name="Freeform 316">
                <a:extLst>
                  <a:ext uri="{FF2B5EF4-FFF2-40B4-BE49-F238E27FC236}">
                    <a16:creationId xmlns:a16="http://schemas.microsoft.com/office/drawing/2014/main" id="{7A84365F-D12D-4F96-A2BF-FDACB613E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012167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46" name="Freeform 317">
                <a:extLst>
                  <a:ext uri="{FF2B5EF4-FFF2-40B4-BE49-F238E27FC236}">
                    <a16:creationId xmlns:a16="http://schemas.microsoft.com/office/drawing/2014/main" id="{E8844BD8-76D3-473D-B80A-400B1134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429978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127" name="Group 2126">
              <a:extLst>
                <a:ext uri="{FF2B5EF4-FFF2-40B4-BE49-F238E27FC236}">
                  <a16:creationId xmlns:a16="http://schemas.microsoft.com/office/drawing/2014/main" id="{BBDCCD0F-95E4-4A4C-89D4-BB97E6FA854E}"/>
                </a:ext>
              </a:extLst>
            </p:cNvPr>
            <p:cNvGrpSpPr/>
            <p:nvPr/>
          </p:nvGrpSpPr>
          <p:grpSpPr>
            <a:xfrm>
              <a:off x="2354005" y="5528326"/>
              <a:ext cx="422999" cy="2629633"/>
              <a:chOff x="9580563" y="5093121"/>
              <a:chExt cx="563011" cy="3500042"/>
            </a:xfrm>
            <a:grpFill/>
            <a:effectLst/>
          </p:grpSpPr>
          <p:sp>
            <p:nvSpPr>
              <p:cNvPr id="2129" name="Freeform 318">
                <a:extLst>
                  <a:ext uri="{FF2B5EF4-FFF2-40B4-BE49-F238E27FC236}">
                    <a16:creationId xmlns:a16="http://schemas.microsoft.com/office/drawing/2014/main" id="{021C3E7B-FAC6-4D6C-BB2D-9A4ECC309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429978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0" name="Freeform 319">
                <a:extLst>
                  <a:ext uri="{FF2B5EF4-FFF2-40B4-BE49-F238E27FC236}">
                    <a16:creationId xmlns:a16="http://schemas.microsoft.com/office/drawing/2014/main" id="{78E407C2-CECD-4BAC-8F4D-766DDFA41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012167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1" name="Freeform 320">
                <a:extLst>
                  <a:ext uri="{FF2B5EF4-FFF2-40B4-BE49-F238E27FC236}">
                    <a16:creationId xmlns:a16="http://schemas.microsoft.com/office/drawing/2014/main" id="{971D7579-A220-4E22-9FF9-CE07B93F1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595764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2" name="Freeform 321">
                <a:extLst>
                  <a:ext uri="{FF2B5EF4-FFF2-40B4-BE49-F238E27FC236}">
                    <a16:creationId xmlns:a16="http://schemas.microsoft.com/office/drawing/2014/main" id="{40956A11-3595-46F7-917A-4C5E3B92A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177953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3" name="Freeform 322">
                <a:extLst>
                  <a:ext uri="{FF2B5EF4-FFF2-40B4-BE49-F238E27FC236}">
                    <a16:creationId xmlns:a16="http://schemas.microsoft.com/office/drawing/2014/main" id="{513D4866-566E-46CD-AEDF-E0C5D4682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761549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4" name="Freeform 323">
                <a:extLst>
                  <a:ext uri="{FF2B5EF4-FFF2-40B4-BE49-F238E27FC236}">
                    <a16:creationId xmlns:a16="http://schemas.microsoft.com/office/drawing/2014/main" id="{461BB442-8308-4EBF-B1BA-692752DA3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343739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5" name="Freeform 324">
                <a:extLst>
                  <a:ext uri="{FF2B5EF4-FFF2-40B4-BE49-F238E27FC236}">
                    <a16:creationId xmlns:a16="http://schemas.microsoft.com/office/drawing/2014/main" id="{BD91E636-ACB7-4D5C-AB5C-3FA072EC0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927335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6" name="Freeform 325">
                <a:extLst>
                  <a:ext uri="{FF2B5EF4-FFF2-40B4-BE49-F238E27FC236}">
                    <a16:creationId xmlns:a16="http://schemas.microsoft.com/office/drawing/2014/main" id="{E9518ED1-0212-4746-BD2E-6C16919FD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509525"/>
                <a:ext cx="563011" cy="164592"/>
              </a:xfrm>
              <a:custGeom>
                <a:avLst/>
                <a:gdLst>
                  <a:gd name="T0" fmla="*/ 140 w 400"/>
                  <a:gd name="T1" fmla="*/ 27 h 117"/>
                  <a:gd name="T2" fmla="*/ 0 w 400"/>
                  <a:gd name="T3" fmla="*/ 27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7"/>
                    </a:moveTo>
                    <a:lnTo>
                      <a:pt x="0" y="27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137" name="Freeform 326">
                <a:extLst>
                  <a:ext uri="{FF2B5EF4-FFF2-40B4-BE49-F238E27FC236}">
                    <a16:creationId xmlns:a16="http://schemas.microsoft.com/office/drawing/2014/main" id="{9F3E2086-20DF-4C66-8608-03B2ABB49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093121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sp>
          <p:nvSpPr>
            <p:cNvPr id="2128" name="Freeform 290">
              <a:extLst>
                <a:ext uri="{FF2B5EF4-FFF2-40B4-BE49-F238E27FC236}">
                  <a16:creationId xmlns:a16="http://schemas.microsoft.com/office/drawing/2014/main" id="{FB055F46-A3A9-4CF8-BAA1-241CE6D77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24" y="5276777"/>
              <a:ext cx="3303615" cy="3153869"/>
            </a:xfrm>
            <a:custGeom>
              <a:avLst/>
              <a:gdLst>
                <a:gd name="T0" fmla="*/ 1480 w 1560"/>
                <a:gd name="T1" fmla="*/ 1490 h 1490"/>
                <a:gd name="T2" fmla="*/ 80 w 1560"/>
                <a:gd name="T3" fmla="*/ 1490 h 1490"/>
                <a:gd name="T4" fmla="*/ 0 w 1560"/>
                <a:gd name="T5" fmla="*/ 1410 h 1490"/>
                <a:gd name="T6" fmla="*/ 0 w 1560"/>
                <a:gd name="T7" fmla="*/ 80 h 1490"/>
                <a:gd name="T8" fmla="*/ 80 w 1560"/>
                <a:gd name="T9" fmla="*/ 0 h 1490"/>
                <a:gd name="T10" fmla="*/ 1480 w 1560"/>
                <a:gd name="T11" fmla="*/ 0 h 1490"/>
                <a:gd name="T12" fmla="*/ 1560 w 1560"/>
                <a:gd name="T13" fmla="*/ 80 h 1490"/>
                <a:gd name="T14" fmla="*/ 1560 w 1560"/>
                <a:gd name="T15" fmla="*/ 1410 h 1490"/>
                <a:gd name="T16" fmla="*/ 1480 w 1560"/>
                <a:gd name="T17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1490">
                  <a:moveTo>
                    <a:pt x="1480" y="1490"/>
                  </a:moveTo>
                  <a:cubicBezTo>
                    <a:pt x="80" y="1490"/>
                    <a:pt x="80" y="1490"/>
                    <a:pt x="80" y="1490"/>
                  </a:cubicBezTo>
                  <a:cubicBezTo>
                    <a:pt x="36" y="1490"/>
                    <a:pt x="0" y="1454"/>
                    <a:pt x="0" y="14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480" y="0"/>
                    <a:pt x="1480" y="0"/>
                    <a:pt x="1480" y="0"/>
                  </a:cubicBezTo>
                  <a:cubicBezTo>
                    <a:pt x="1524" y="0"/>
                    <a:pt x="1560" y="36"/>
                    <a:pt x="1560" y="80"/>
                  </a:cubicBezTo>
                  <a:cubicBezTo>
                    <a:pt x="1560" y="1410"/>
                    <a:pt x="1560" y="1410"/>
                    <a:pt x="1560" y="1410"/>
                  </a:cubicBezTo>
                  <a:cubicBezTo>
                    <a:pt x="1560" y="1454"/>
                    <a:pt x="1524" y="1490"/>
                    <a:pt x="1480" y="149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0" dist="457200" dir="8100000" algn="tr" rotWithShape="0">
                <a:schemeClr val="accent1">
                  <a:lumMod val="75000"/>
                  <a:alpha val="92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ctr" defTabSz="228554">
                <a:defRPr/>
              </a:pPr>
              <a:r>
                <a:rPr lang="en-US" sz="4399" dirty="0">
                  <a:solidFill>
                    <a:srgbClr val="FFFFFF"/>
                  </a:solidFill>
                  <a:latin typeface="Designball-Chart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</p:grp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04F22804-A678-4BF4-827C-EF4A4479E1DD}"/>
              </a:ext>
            </a:extLst>
          </p:cNvPr>
          <p:cNvGrpSpPr/>
          <p:nvPr/>
        </p:nvGrpSpPr>
        <p:grpSpPr>
          <a:xfrm>
            <a:off x="2525247" y="3814924"/>
            <a:ext cx="1076141" cy="1076141"/>
            <a:chOff x="2354005" y="4878316"/>
            <a:chExt cx="3929653" cy="3929653"/>
          </a:xfrm>
          <a:solidFill>
            <a:schemeClr val="accent2"/>
          </a:solidFill>
        </p:grpSpPr>
        <p:grpSp>
          <p:nvGrpSpPr>
            <p:cNvPr id="2208" name="Group 2207">
              <a:extLst>
                <a:ext uri="{FF2B5EF4-FFF2-40B4-BE49-F238E27FC236}">
                  <a16:creationId xmlns:a16="http://schemas.microsoft.com/office/drawing/2014/main" id="{7AB35330-BBE5-4739-BB65-8C87FEEDF546}"/>
                </a:ext>
              </a:extLst>
            </p:cNvPr>
            <p:cNvGrpSpPr/>
            <p:nvPr/>
          </p:nvGrpSpPr>
          <p:grpSpPr>
            <a:xfrm>
              <a:off x="3004365" y="4878316"/>
              <a:ext cx="2628934" cy="423828"/>
              <a:chOff x="10446192" y="4227958"/>
              <a:chExt cx="3499111" cy="564115"/>
            </a:xfrm>
            <a:grpFill/>
          </p:grpSpPr>
          <p:sp>
            <p:nvSpPr>
              <p:cNvPr id="2240" name="Freeform 291">
                <a:extLst>
                  <a:ext uri="{FF2B5EF4-FFF2-40B4-BE49-F238E27FC236}">
                    <a16:creationId xmlns:a16="http://schemas.microsoft.com/office/drawing/2014/main" id="{64046DA1-0472-4FC8-9107-A63AF3995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1" name="Freeform 292">
                <a:extLst>
                  <a:ext uri="{FF2B5EF4-FFF2-40B4-BE49-F238E27FC236}">
                    <a16:creationId xmlns:a16="http://schemas.microsoft.com/office/drawing/2014/main" id="{F0359226-6D37-4D31-821E-15CB95E22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2" name="Freeform 293">
                <a:extLst>
                  <a:ext uri="{FF2B5EF4-FFF2-40B4-BE49-F238E27FC236}">
                    <a16:creationId xmlns:a16="http://schemas.microsoft.com/office/drawing/2014/main" id="{B18BBE90-990F-49C1-A421-D00DA68EC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3" name="Freeform 294">
                <a:extLst>
                  <a:ext uri="{FF2B5EF4-FFF2-40B4-BE49-F238E27FC236}">
                    <a16:creationId xmlns:a16="http://schemas.microsoft.com/office/drawing/2014/main" id="{1C413A88-5D6B-4739-9C80-674755AC2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4" name="Freeform 295">
                <a:extLst>
                  <a:ext uri="{FF2B5EF4-FFF2-40B4-BE49-F238E27FC236}">
                    <a16:creationId xmlns:a16="http://schemas.microsoft.com/office/drawing/2014/main" id="{B521205F-A2ED-4D2A-AA33-D5A020DE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5" name="Freeform 296">
                <a:extLst>
                  <a:ext uri="{FF2B5EF4-FFF2-40B4-BE49-F238E27FC236}">
                    <a16:creationId xmlns:a16="http://schemas.microsoft.com/office/drawing/2014/main" id="{314477B4-D7D0-424D-ACBE-7B3862484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6" name="Freeform 297">
                <a:extLst>
                  <a:ext uri="{FF2B5EF4-FFF2-40B4-BE49-F238E27FC236}">
                    <a16:creationId xmlns:a16="http://schemas.microsoft.com/office/drawing/2014/main" id="{17369D57-E1A5-4707-AC89-404739E65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7" name="Freeform 298">
                <a:extLst>
                  <a:ext uri="{FF2B5EF4-FFF2-40B4-BE49-F238E27FC236}">
                    <a16:creationId xmlns:a16="http://schemas.microsoft.com/office/drawing/2014/main" id="{3227F0DB-ABD4-41D7-9107-B469684E8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48" name="Freeform 299">
                <a:extLst>
                  <a:ext uri="{FF2B5EF4-FFF2-40B4-BE49-F238E27FC236}">
                    <a16:creationId xmlns:a16="http://schemas.microsoft.com/office/drawing/2014/main" id="{762999CE-212C-4C33-A27C-B4C528DBA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4227958"/>
                <a:ext cx="163273" cy="564115"/>
              </a:xfrm>
              <a:custGeom>
                <a:avLst/>
                <a:gdLst>
                  <a:gd name="T0" fmla="*/ 90 w 116"/>
                  <a:gd name="T1" fmla="*/ 140 h 401"/>
                  <a:gd name="T2" fmla="*/ 90 w 116"/>
                  <a:gd name="T3" fmla="*/ 0 h 401"/>
                  <a:gd name="T4" fmla="*/ 26 w 116"/>
                  <a:gd name="T5" fmla="*/ 0 h 401"/>
                  <a:gd name="T6" fmla="*/ 26 w 116"/>
                  <a:gd name="T7" fmla="*/ 140 h 401"/>
                  <a:gd name="T8" fmla="*/ 0 w 116"/>
                  <a:gd name="T9" fmla="*/ 140 h 401"/>
                  <a:gd name="T10" fmla="*/ 0 w 116"/>
                  <a:gd name="T11" fmla="*/ 401 h 401"/>
                  <a:gd name="T12" fmla="*/ 116 w 116"/>
                  <a:gd name="T13" fmla="*/ 401 h 401"/>
                  <a:gd name="T14" fmla="*/ 116 w 116"/>
                  <a:gd name="T15" fmla="*/ 140 h 401"/>
                  <a:gd name="T16" fmla="*/ 90 w 116"/>
                  <a:gd name="T17" fmla="*/ 14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140"/>
                    </a:moveTo>
                    <a:lnTo>
                      <a:pt x="90" y="0"/>
                    </a:ln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09" name="Group 2208">
              <a:extLst>
                <a:ext uri="{FF2B5EF4-FFF2-40B4-BE49-F238E27FC236}">
                  <a16:creationId xmlns:a16="http://schemas.microsoft.com/office/drawing/2014/main" id="{E50F6275-3EB4-4B0E-95E6-A40C0736B9E1}"/>
                </a:ext>
              </a:extLst>
            </p:cNvPr>
            <p:cNvGrpSpPr/>
            <p:nvPr/>
          </p:nvGrpSpPr>
          <p:grpSpPr>
            <a:xfrm>
              <a:off x="3004365" y="8384141"/>
              <a:ext cx="2628934" cy="423828"/>
              <a:chOff x="10446192" y="8894211"/>
              <a:chExt cx="3499111" cy="564115"/>
            </a:xfrm>
            <a:grpFill/>
          </p:grpSpPr>
          <p:sp>
            <p:nvSpPr>
              <p:cNvPr id="2231" name="Freeform 300">
                <a:extLst>
                  <a:ext uri="{FF2B5EF4-FFF2-40B4-BE49-F238E27FC236}">
                    <a16:creationId xmlns:a16="http://schemas.microsoft.com/office/drawing/2014/main" id="{E7F5CFB1-DC41-447F-BE1D-24262CBE7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2" name="Freeform 301">
                <a:extLst>
                  <a:ext uri="{FF2B5EF4-FFF2-40B4-BE49-F238E27FC236}">
                    <a16:creationId xmlns:a16="http://schemas.microsoft.com/office/drawing/2014/main" id="{B071091A-4841-43AC-9EE2-DAC0F22B4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3" name="Freeform 302">
                <a:extLst>
                  <a:ext uri="{FF2B5EF4-FFF2-40B4-BE49-F238E27FC236}">
                    <a16:creationId xmlns:a16="http://schemas.microsoft.com/office/drawing/2014/main" id="{808EDFAE-29D3-442C-BB46-A0B0ABFA9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4" name="Freeform 303">
                <a:extLst>
                  <a:ext uri="{FF2B5EF4-FFF2-40B4-BE49-F238E27FC236}">
                    <a16:creationId xmlns:a16="http://schemas.microsoft.com/office/drawing/2014/main" id="{6E33D902-9CB0-42D5-8B8F-7E63FD25F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5" name="Freeform 304">
                <a:extLst>
                  <a:ext uri="{FF2B5EF4-FFF2-40B4-BE49-F238E27FC236}">
                    <a16:creationId xmlns:a16="http://schemas.microsoft.com/office/drawing/2014/main" id="{7EC47422-F903-4231-8D8E-0B1F84BF6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6" name="Freeform 305">
                <a:extLst>
                  <a:ext uri="{FF2B5EF4-FFF2-40B4-BE49-F238E27FC236}">
                    <a16:creationId xmlns:a16="http://schemas.microsoft.com/office/drawing/2014/main" id="{483FE0D1-8CDB-4292-8F2E-C52A89C04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7" name="Freeform 306">
                <a:extLst>
                  <a:ext uri="{FF2B5EF4-FFF2-40B4-BE49-F238E27FC236}">
                    <a16:creationId xmlns:a16="http://schemas.microsoft.com/office/drawing/2014/main" id="{A1C465BE-B191-493B-9EF4-B1B2694D0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8" name="Freeform 307">
                <a:extLst>
                  <a:ext uri="{FF2B5EF4-FFF2-40B4-BE49-F238E27FC236}">
                    <a16:creationId xmlns:a16="http://schemas.microsoft.com/office/drawing/2014/main" id="{8AFE9591-4D42-46A6-9A26-F011EC121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9" name="Freeform 308">
                <a:extLst>
                  <a:ext uri="{FF2B5EF4-FFF2-40B4-BE49-F238E27FC236}">
                    <a16:creationId xmlns:a16="http://schemas.microsoft.com/office/drawing/2014/main" id="{32B4B709-CADC-4802-B6C7-96996999F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10" name="Group 2209">
              <a:extLst>
                <a:ext uri="{FF2B5EF4-FFF2-40B4-BE49-F238E27FC236}">
                  <a16:creationId xmlns:a16="http://schemas.microsoft.com/office/drawing/2014/main" id="{E0F0609C-EA9D-4BB5-B22D-4726FF049EAD}"/>
                </a:ext>
              </a:extLst>
            </p:cNvPr>
            <p:cNvGrpSpPr/>
            <p:nvPr/>
          </p:nvGrpSpPr>
          <p:grpSpPr>
            <a:xfrm>
              <a:off x="5860659" y="5528326"/>
              <a:ext cx="422999" cy="2629633"/>
              <a:chOff x="14247920" y="5093121"/>
              <a:chExt cx="563011" cy="3500042"/>
            </a:xfrm>
            <a:grpFill/>
          </p:grpSpPr>
          <p:sp>
            <p:nvSpPr>
              <p:cNvPr id="2222" name="Freeform 309">
                <a:extLst>
                  <a:ext uri="{FF2B5EF4-FFF2-40B4-BE49-F238E27FC236}">
                    <a16:creationId xmlns:a16="http://schemas.microsoft.com/office/drawing/2014/main" id="{24374D10-CDBB-4648-B9DB-30CD67E3B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093121"/>
                <a:ext cx="563011" cy="163185"/>
              </a:xfrm>
              <a:custGeom>
                <a:avLst/>
                <a:gdLst>
                  <a:gd name="T0" fmla="*/ 260 w 400"/>
                  <a:gd name="T1" fmla="*/ 26 h 116"/>
                  <a:gd name="T2" fmla="*/ 260 w 400"/>
                  <a:gd name="T3" fmla="*/ 0 h 116"/>
                  <a:gd name="T4" fmla="*/ 0 w 400"/>
                  <a:gd name="T5" fmla="*/ 0 h 116"/>
                  <a:gd name="T6" fmla="*/ 0 w 400"/>
                  <a:gd name="T7" fmla="*/ 116 h 116"/>
                  <a:gd name="T8" fmla="*/ 260 w 400"/>
                  <a:gd name="T9" fmla="*/ 116 h 116"/>
                  <a:gd name="T10" fmla="*/ 260 w 400"/>
                  <a:gd name="T11" fmla="*/ 90 h 116"/>
                  <a:gd name="T12" fmla="*/ 400 w 400"/>
                  <a:gd name="T13" fmla="*/ 90 h 116"/>
                  <a:gd name="T14" fmla="*/ 400 w 400"/>
                  <a:gd name="T15" fmla="*/ 26 h 116"/>
                  <a:gd name="T16" fmla="*/ 26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26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3" name="Freeform 310">
                <a:extLst>
                  <a:ext uri="{FF2B5EF4-FFF2-40B4-BE49-F238E27FC236}">
                    <a16:creationId xmlns:a16="http://schemas.microsoft.com/office/drawing/2014/main" id="{578B5F27-97A5-477C-954B-3763395A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509525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7 h 117"/>
                  <a:gd name="T14" fmla="*/ 260 w 400"/>
                  <a:gd name="T15" fmla="*/ 27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7"/>
                    </a:lnTo>
                    <a:lnTo>
                      <a:pt x="260" y="27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4" name="Freeform 311">
                <a:extLst>
                  <a:ext uri="{FF2B5EF4-FFF2-40B4-BE49-F238E27FC236}">
                    <a16:creationId xmlns:a16="http://schemas.microsoft.com/office/drawing/2014/main" id="{64027408-6902-4FE8-AD0E-D6CAAD87A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927335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5" name="Freeform 312">
                <a:extLst>
                  <a:ext uri="{FF2B5EF4-FFF2-40B4-BE49-F238E27FC236}">
                    <a16:creationId xmlns:a16="http://schemas.microsoft.com/office/drawing/2014/main" id="{13E88141-B54F-4122-A9A7-A73E61B5E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343739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6" name="Freeform 313">
                <a:extLst>
                  <a:ext uri="{FF2B5EF4-FFF2-40B4-BE49-F238E27FC236}">
                    <a16:creationId xmlns:a16="http://schemas.microsoft.com/office/drawing/2014/main" id="{ED36D7D9-4E1D-4985-866D-467F56EF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761549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7" name="Freeform 314">
                <a:extLst>
                  <a:ext uri="{FF2B5EF4-FFF2-40B4-BE49-F238E27FC236}">
                    <a16:creationId xmlns:a16="http://schemas.microsoft.com/office/drawing/2014/main" id="{307C992C-5341-4DDA-851A-DD3E7DA37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177953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8" name="Freeform 315">
                <a:extLst>
                  <a:ext uri="{FF2B5EF4-FFF2-40B4-BE49-F238E27FC236}">
                    <a16:creationId xmlns:a16="http://schemas.microsoft.com/office/drawing/2014/main" id="{A7CD1C06-155E-453C-A90B-66526948B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595764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9" name="Freeform 316">
                <a:extLst>
                  <a:ext uri="{FF2B5EF4-FFF2-40B4-BE49-F238E27FC236}">
                    <a16:creationId xmlns:a16="http://schemas.microsoft.com/office/drawing/2014/main" id="{27419B8D-ED36-4F5B-A013-846FDFE4E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012167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30" name="Freeform 317">
                <a:extLst>
                  <a:ext uri="{FF2B5EF4-FFF2-40B4-BE49-F238E27FC236}">
                    <a16:creationId xmlns:a16="http://schemas.microsoft.com/office/drawing/2014/main" id="{CB920559-7F36-4E89-B6A7-DDAA48ACB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429978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11" name="Group 2210">
              <a:extLst>
                <a:ext uri="{FF2B5EF4-FFF2-40B4-BE49-F238E27FC236}">
                  <a16:creationId xmlns:a16="http://schemas.microsoft.com/office/drawing/2014/main" id="{68E640D7-7915-43B0-8559-86185DF5C432}"/>
                </a:ext>
              </a:extLst>
            </p:cNvPr>
            <p:cNvGrpSpPr/>
            <p:nvPr/>
          </p:nvGrpSpPr>
          <p:grpSpPr>
            <a:xfrm>
              <a:off x="2354005" y="5528326"/>
              <a:ext cx="422999" cy="2629633"/>
              <a:chOff x="9580563" y="5093121"/>
              <a:chExt cx="563011" cy="3500042"/>
            </a:xfrm>
            <a:grpFill/>
            <a:effectLst/>
          </p:grpSpPr>
          <p:sp>
            <p:nvSpPr>
              <p:cNvPr id="2213" name="Freeform 318">
                <a:extLst>
                  <a:ext uri="{FF2B5EF4-FFF2-40B4-BE49-F238E27FC236}">
                    <a16:creationId xmlns:a16="http://schemas.microsoft.com/office/drawing/2014/main" id="{24CDB635-4C59-43EC-8521-849B2BC73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429978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4" name="Freeform 319">
                <a:extLst>
                  <a:ext uri="{FF2B5EF4-FFF2-40B4-BE49-F238E27FC236}">
                    <a16:creationId xmlns:a16="http://schemas.microsoft.com/office/drawing/2014/main" id="{B84940A4-DE17-43DA-B861-66DE3B457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012167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5" name="Freeform 320">
                <a:extLst>
                  <a:ext uri="{FF2B5EF4-FFF2-40B4-BE49-F238E27FC236}">
                    <a16:creationId xmlns:a16="http://schemas.microsoft.com/office/drawing/2014/main" id="{140C9227-8E62-4307-AEF3-DD2A6693D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595764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6" name="Freeform 321">
                <a:extLst>
                  <a:ext uri="{FF2B5EF4-FFF2-40B4-BE49-F238E27FC236}">
                    <a16:creationId xmlns:a16="http://schemas.microsoft.com/office/drawing/2014/main" id="{2F93A7A1-24BB-473E-934F-243E05F9B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177953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7" name="Freeform 322">
                <a:extLst>
                  <a:ext uri="{FF2B5EF4-FFF2-40B4-BE49-F238E27FC236}">
                    <a16:creationId xmlns:a16="http://schemas.microsoft.com/office/drawing/2014/main" id="{8535C8CC-8ACF-4351-BAAB-877F49E2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761549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8" name="Freeform 323">
                <a:extLst>
                  <a:ext uri="{FF2B5EF4-FFF2-40B4-BE49-F238E27FC236}">
                    <a16:creationId xmlns:a16="http://schemas.microsoft.com/office/drawing/2014/main" id="{7A337121-F454-40BE-A658-2B0EF643E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343739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19" name="Freeform 324">
                <a:extLst>
                  <a:ext uri="{FF2B5EF4-FFF2-40B4-BE49-F238E27FC236}">
                    <a16:creationId xmlns:a16="http://schemas.microsoft.com/office/drawing/2014/main" id="{F119B264-892C-4FC4-99DF-27634725F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927335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0" name="Freeform 325">
                <a:extLst>
                  <a:ext uri="{FF2B5EF4-FFF2-40B4-BE49-F238E27FC236}">
                    <a16:creationId xmlns:a16="http://schemas.microsoft.com/office/drawing/2014/main" id="{6EA275B1-1CDE-4B94-8375-B1B9FE5DE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509525"/>
                <a:ext cx="563011" cy="164592"/>
              </a:xfrm>
              <a:custGeom>
                <a:avLst/>
                <a:gdLst>
                  <a:gd name="T0" fmla="*/ 140 w 400"/>
                  <a:gd name="T1" fmla="*/ 27 h 117"/>
                  <a:gd name="T2" fmla="*/ 0 w 400"/>
                  <a:gd name="T3" fmla="*/ 27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7"/>
                    </a:moveTo>
                    <a:lnTo>
                      <a:pt x="0" y="27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21" name="Freeform 326">
                <a:extLst>
                  <a:ext uri="{FF2B5EF4-FFF2-40B4-BE49-F238E27FC236}">
                    <a16:creationId xmlns:a16="http://schemas.microsoft.com/office/drawing/2014/main" id="{650294D1-F451-4F1F-9D74-4F9E3EBB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093121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sp>
          <p:nvSpPr>
            <p:cNvPr id="2212" name="Freeform 290">
              <a:extLst>
                <a:ext uri="{FF2B5EF4-FFF2-40B4-BE49-F238E27FC236}">
                  <a16:creationId xmlns:a16="http://schemas.microsoft.com/office/drawing/2014/main" id="{EFD5F75C-12B4-494D-A62E-31D0EE6F6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24" y="5276777"/>
              <a:ext cx="3303615" cy="3153869"/>
            </a:xfrm>
            <a:custGeom>
              <a:avLst/>
              <a:gdLst>
                <a:gd name="T0" fmla="*/ 1480 w 1560"/>
                <a:gd name="T1" fmla="*/ 1490 h 1490"/>
                <a:gd name="T2" fmla="*/ 80 w 1560"/>
                <a:gd name="T3" fmla="*/ 1490 h 1490"/>
                <a:gd name="T4" fmla="*/ 0 w 1560"/>
                <a:gd name="T5" fmla="*/ 1410 h 1490"/>
                <a:gd name="T6" fmla="*/ 0 w 1560"/>
                <a:gd name="T7" fmla="*/ 80 h 1490"/>
                <a:gd name="T8" fmla="*/ 80 w 1560"/>
                <a:gd name="T9" fmla="*/ 0 h 1490"/>
                <a:gd name="T10" fmla="*/ 1480 w 1560"/>
                <a:gd name="T11" fmla="*/ 0 h 1490"/>
                <a:gd name="T12" fmla="*/ 1560 w 1560"/>
                <a:gd name="T13" fmla="*/ 80 h 1490"/>
                <a:gd name="T14" fmla="*/ 1560 w 1560"/>
                <a:gd name="T15" fmla="*/ 1410 h 1490"/>
                <a:gd name="T16" fmla="*/ 1480 w 1560"/>
                <a:gd name="T17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1490">
                  <a:moveTo>
                    <a:pt x="1480" y="1490"/>
                  </a:moveTo>
                  <a:cubicBezTo>
                    <a:pt x="80" y="1490"/>
                    <a:pt x="80" y="1490"/>
                    <a:pt x="80" y="1490"/>
                  </a:cubicBezTo>
                  <a:cubicBezTo>
                    <a:pt x="36" y="1490"/>
                    <a:pt x="0" y="1454"/>
                    <a:pt x="0" y="14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480" y="0"/>
                    <a:pt x="1480" y="0"/>
                    <a:pt x="1480" y="0"/>
                  </a:cubicBezTo>
                  <a:cubicBezTo>
                    <a:pt x="1524" y="0"/>
                    <a:pt x="1560" y="36"/>
                    <a:pt x="1560" y="80"/>
                  </a:cubicBezTo>
                  <a:cubicBezTo>
                    <a:pt x="1560" y="1410"/>
                    <a:pt x="1560" y="1410"/>
                    <a:pt x="1560" y="1410"/>
                  </a:cubicBezTo>
                  <a:cubicBezTo>
                    <a:pt x="1560" y="1454"/>
                    <a:pt x="1524" y="1490"/>
                    <a:pt x="1480" y="149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0" dist="457200" dir="8100000" algn="tr" rotWithShape="0">
                <a:schemeClr val="accent1">
                  <a:lumMod val="75000"/>
                  <a:alpha val="92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ctr" defTabSz="228554">
                <a:defRPr/>
              </a:pPr>
              <a:r>
                <a:rPr lang="en-US" sz="4399" dirty="0">
                  <a:solidFill>
                    <a:srgbClr val="FFFFFF"/>
                  </a:solidFill>
                  <a:latin typeface="Designball-Chart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en-US" sz="900" dirty="0">
                <a:solidFill>
                  <a:srgbClr val="172144"/>
                </a:solidFill>
                <a:latin typeface="Designball-Charts-01" pitchFamily="2" charset="0"/>
              </a:endParaRPr>
            </a:p>
          </p:txBody>
        </p:sp>
      </p:grpSp>
      <p:grpSp>
        <p:nvGrpSpPr>
          <p:cNvPr id="2249" name="Group 2248">
            <a:extLst>
              <a:ext uri="{FF2B5EF4-FFF2-40B4-BE49-F238E27FC236}">
                <a16:creationId xmlns:a16="http://schemas.microsoft.com/office/drawing/2014/main" id="{9B91A58E-2D91-4F26-9304-6AB3500545A9}"/>
              </a:ext>
            </a:extLst>
          </p:cNvPr>
          <p:cNvGrpSpPr/>
          <p:nvPr/>
        </p:nvGrpSpPr>
        <p:grpSpPr>
          <a:xfrm>
            <a:off x="9614682" y="3814924"/>
            <a:ext cx="1076143" cy="1076141"/>
            <a:chOff x="2354005" y="4878316"/>
            <a:chExt cx="3929659" cy="3929653"/>
          </a:xfrm>
          <a:solidFill>
            <a:schemeClr val="accent6"/>
          </a:solidFill>
        </p:grpSpPr>
        <p:grpSp>
          <p:nvGrpSpPr>
            <p:cNvPr id="2250" name="Group 2249">
              <a:extLst>
                <a:ext uri="{FF2B5EF4-FFF2-40B4-BE49-F238E27FC236}">
                  <a16:creationId xmlns:a16="http://schemas.microsoft.com/office/drawing/2014/main" id="{4792CB78-1E0F-4E95-BA6F-FB3779AA8496}"/>
                </a:ext>
              </a:extLst>
            </p:cNvPr>
            <p:cNvGrpSpPr/>
            <p:nvPr/>
          </p:nvGrpSpPr>
          <p:grpSpPr>
            <a:xfrm>
              <a:off x="3004365" y="4878316"/>
              <a:ext cx="2628934" cy="423828"/>
              <a:chOff x="10446192" y="4227958"/>
              <a:chExt cx="3499111" cy="564115"/>
            </a:xfrm>
            <a:grpFill/>
          </p:grpSpPr>
          <p:sp>
            <p:nvSpPr>
              <p:cNvPr id="2282" name="Freeform 291">
                <a:extLst>
                  <a:ext uri="{FF2B5EF4-FFF2-40B4-BE49-F238E27FC236}">
                    <a16:creationId xmlns:a16="http://schemas.microsoft.com/office/drawing/2014/main" id="{E75A55FD-7F83-4677-9CF1-8647CB986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3" name="Freeform 292">
                <a:extLst>
                  <a:ext uri="{FF2B5EF4-FFF2-40B4-BE49-F238E27FC236}">
                    <a16:creationId xmlns:a16="http://schemas.microsoft.com/office/drawing/2014/main" id="{92B31F4B-23A4-4A01-BF8E-9B5C62A34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4" name="Freeform 293">
                <a:extLst>
                  <a:ext uri="{FF2B5EF4-FFF2-40B4-BE49-F238E27FC236}">
                    <a16:creationId xmlns:a16="http://schemas.microsoft.com/office/drawing/2014/main" id="{5E0AE1F3-A2A3-459B-82BE-D1C72F6B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5" name="Freeform 294">
                <a:extLst>
                  <a:ext uri="{FF2B5EF4-FFF2-40B4-BE49-F238E27FC236}">
                    <a16:creationId xmlns:a16="http://schemas.microsoft.com/office/drawing/2014/main" id="{E79F657F-07AD-4B80-B531-688867F2D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6" name="Freeform 295">
                <a:extLst>
                  <a:ext uri="{FF2B5EF4-FFF2-40B4-BE49-F238E27FC236}">
                    <a16:creationId xmlns:a16="http://schemas.microsoft.com/office/drawing/2014/main" id="{028D51DB-F4CD-42C8-8BF4-A8D0DD449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7" name="Freeform 296">
                <a:extLst>
                  <a:ext uri="{FF2B5EF4-FFF2-40B4-BE49-F238E27FC236}">
                    <a16:creationId xmlns:a16="http://schemas.microsoft.com/office/drawing/2014/main" id="{A208AC24-BEEE-4E46-8E82-6528ACA8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8" name="Freeform 297">
                <a:extLst>
                  <a:ext uri="{FF2B5EF4-FFF2-40B4-BE49-F238E27FC236}">
                    <a16:creationId xmlns:a16="http://schemas.microsoft.com/office/drawing/2014/main" id="{B4C39A3C-4E29-4881-B0DA-5FE91CC46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9" name="Freeform 298">
                <a:extLst>
                  <a:ext uri="{FF2B5EF4-FFF2-40B4-BE49-F238E27FC236}">
                    <a16:creationId xmlns:a16="http://schemas.microsoft.com/office/drawing/2014/main" id="{1D3182BD-9924-46ED-9858-4DEA96CFB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4227958"/>
                <a:ext cx="163273" cy="564115"/>
              </a:xfrm>
              <a:custGeom>
                <a:avLst/>
                <a:gdLst>
                  <a:gd name="T0" fmla="*/ 90 w 116"/>
                  <a:gd name="T1" fmla="*/ 0 h 401"/>
                  <a:gd name="T2" fmla="*/ 26 w 116"/>
                  <a:gd name="T3" fmla="*/ 0 h 401"/>
                  <a:gd name="T4" fmla="*/ 26 w 116"/>
                  <a:gd name="T5" fmla="*/ 140 h 401"/>
                  <a:gd name="T6" fmla="*/ 0 w 116"/>
                  <a:gd name="T7" fmla="*/ 140 h 401"/>
                  <a:gd name="T8" fmla="*/ 0 w 116"/>
                  <a:gd name="T9" fmla="*/ 401 h 401"/>
                  <a:gd name="T10" fmla="*/ 116 w 116"/>
                  <a:gd name="T11" fmla="*/ 401 h 401"/>
                  <a:gd name="T12" fmla="*/ 116 w 116"/>
                  <a:gd name="T13" fmla="*/ 140 h 401"/>
                  <a:gd name="T14" fmla="*/ 90 w 116"/>
                  <a:gd name="T15" fmla="*/ 140 h 401"/>
                  <a:gd name="T16" fmla="*/ 90 w 116"/>
                  <a:gd name="T1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0"/>
                    </a:move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90" name="Freeform 299">
                <a:extLst>
                  <a:ext uri="{FF2B5EF4-FFF2-40B4-BE49-F238E27FC236}">
                    <a16:creationId xmlns:a16="http://schemas.microsoft.com/office/drawing/2014/main" id="{C3408A5B-F3E4-4A1F-ABAF-11392118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4227958"/>
                <a:ext cx="163273" cy="564115"/>
              </a:xfrm>
              <a:custGeom>
                <a:avLst/>
                <a:gdLst>
                  <a:gd name="T0" fmla="*/ 90 w 116"/>
                  <a:gd name="T1" fmla="*/ 140 h 401"/>
                  <a:gd name="T2" fmla="*/ 90 w 116"/>
                  <a:gd name="T3" fmla="*/ 0 h 401"/>
                  <a:gd name="T4" fmla="*/ 26 w 116"/>
                  <a:gd name="T5" fmla="*/ 0 h 401"/>
                  <a:gd name="T6" fmla="*/ 26 w 116"/>
                  <a:gd name="T7" fmla="*/ 140 h 401"/>
                  <a:gd name="T8" fmla="*/ 0 w 116"/>
                  <a:gd name="T9" fmla="*/ 140 h 401"/>
                  <a:gd name="T10" fmla="*/ 0 w 116"/>
                  <a:gd name="T11" fmla="*/ 401 h 401"/>
                  <a:gd name="T12" fmla="*/ 116 w 116"/>
                  <a:gd name="T13" fmla="*/ 401 h 401"/>
                  <a:gd name="T14" fmla="*/ 116 w 116"/>
                  <a:gd name="T15" fmla="*/ 140 h 401"/>
                  <a:gd name="T16" fmla="*/ 90 w 116"/>
                  <a:gd name="T17" fmla="*/ 14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90" y="140"/>
                    </a:moveTo>
                    <a:lnTo>
                      <a:pt x="90" y="0"/>
                    </a:lnTo>
                    <a:lnTo>
                      <a:pt x="26" y="0"/>
                    </a:lnTo>
                    <a:lnTo>
                      <a:pt x="26" y="140"/>
                    </a:lnTo>
                    <a:lnTo>
                      <a:pt x="0" y="140"/>
                    </a:lnTo>
                    <a:lnTo>
                      <a:pt x="0" y="401"/>
                    </a:lnTo>
                    <a:lnTo>
                      <a:pt x="116" y="401"/>
                    </a:lnTo>
                    <a:lnTo>
                      <a:pt x="116" y="140"/>
                    </a:lnTo>
                    <a:lnTo>
                      <a:pt x="90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51" name="Group 2250">
              <a:extLst>
                <a:ext uri="{FF2B5EF4-FFF2-40B4-BE49-F238E27FC236}">
                  <a16:creationId xmlns:a16="http://schemas.microsoft.com/office/drawing/2014/main" id="{DA10D4D1-D999-4E7B-9A6C-5761A231D39B}"/>
                </a:ext>
              </a:extLst>
            </p:cNvPr>
            <p:cNvGrpSpPr/>
            <p:nvPr/>
          </p:nvGrpSpPr>
          <p:grpSpPr>
            <a:xfrm>
              <a:off x="3004365" y="8384141"/>
              <a:ext cx="2628934" cy="423828"/>
              <a:chOff x="10446192" y="8894211"/>
              <a:chExt cx="3499111" cy="564115"/>
            </a:xfrm>
            <a:grpFill/>
          </p:grpSpPr>
          <p:sp>
            <p:nvSpPr>
              <p:cNvPr id="2273" name="Freeform 300">
                <a:extLst>
                  <a:ext uri="{FF2B5EF4-FFF2-40B4-BE49-F238E27FC236}">
                    <a16:creationId xmlns:a16="http://schemas.microsoft.com/office/drawing/2014/main" id="{A6F01AE0-434D-485C-B3FB-D3CE5ABF5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203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4" name="Freeform 301">
                <a:extLst>
                  <a:ext uri="{FF2B5EF4-FFF2-40B4-BE49-F238E27FC236}">
                    <a16:creationId xmlns:a16="http://schemas.microsoft.com/office/drawing/2014/main" id="{F91788B3-3AF2-4FCA-8180-C139DBAC8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540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5" name="Freeform 302">
                <a:extLst>
                  <a:ext uri="{FF2B5EF4-FFF2-40B4-BE49-F238E27FC236}">
                    <a16:creationId xmlns:a16="http://schemas.microsoft.com/office/drawing/2014/main" id="{3D107399-ACC2-4118-BA24-2B1EEA201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8774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6" name="Freeform 303">
                <a:extLst>
                  <a:ext uri="{FF2B5EF4-FFF2-40B4-BE49-F238E27FC236}">
                    <a16:creationId xmlns:a16="http://schemas.microsoft.com/office/drawing/2014/main" id="{4922B845-C0E8-48A1-90B8-1FC5B9E3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073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7" name="Freeform 304">
                <a:extLst>
                  <a:ext uri="{FF2B5EF4-FFF2-40B4-BE49-F238E27FC236}">
                    <a16:creationId xmlns:a16="http://schemas.microsoft.com/office/drawing/2014/main" id="{C75779AF-7BD5-4D20-8DE9-EB603102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411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8" name="Freeform 305">
                <a:extLst>
                  <a:ext uri="{FF2B5EF4-FFF2-40B4-BE49-F238E27FC236}">
                    <a16:creationId xmlns:a16="http://schemas.microsoft.com/office/drawing/2014/main" id="{5A0806BD-F267-4EC5-870C-597B4FF62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483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9" name="Freeform 306">
                <a:extLst>
                  <a:ext uri="{FF2B5EF4-FFF2-40B4-BE49-F238E27FC236}">
                    <a16:creationId xmlns:a16="http://schemas.microsoft.com/office/drawing/2014/main" id="{F34E332D-17B9-4959-8014-2AC6C0AB1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9448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0" name="Freeform 307">
                <a:extLst>
                  <a:ext uri="{FF2B5EF4-FFF2-40B4-BE49-F238E27FC236}">
                    <a16:creationId xmlns:a16="http://schemas.microsoft.com/office/drawing/2014/main" id="{B6B011F9-0975-410C-9DAF-93A0A5171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2820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81" name="Freeform 308">
                <a:extLst>
                  <a:ext uri="{FF2B5EF4-FFF2-40B4-BE49-F238E27FC236}">
                    <a16:creationId xmlns:a16="http://schemas.microsoft.com/office/drawing/2014/main" id="{7061FBC9-3E6D-4967-B276-6756DB89E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192" y="8894211"/>
                <a:ext cx="163273" cy="564115"/>
              </a:xfrm>
              <a:custGeom>
                <a:avLst/>
                <a:gdLst>
                  <a:gd name="T0" fmla="*/ 0 w 116"/>
                  <a:gd name="T1" fmla="*/ 261 h 401"/>
                  <a:gd name="T2" fmla="*/ 26 w 116"/>
                  <a:gd name="T3" fmla="*/ 261 h 401"/>
                  <a:gd name="T4" fmla="*/ 26 w 116"/>
                  <a:gd name="T5" fmla="*/ 401 h 401"/>
                  <a:gd name="T6" fmla="*/ 90 w 116"/>
                  <a:gd name="T7" fmla="*/ 401 h 401"/>
                  <a:gd name="T8" fmla="*/ 90 w 116"/>
                  <a:gd name="T9" fmla="*/ 261 h 401"/>
                  <a:gd name="T10" fmla="*/ 116 w 116"/>
                  <a:gd name="T11" fmla="*/ 261 h 401"/>
                  <a:gd name="T12" fmla="*/ 116 w 116"/>
                  <a:gd name="T13" fmla="*/ 0 h 401"/>
                  <a:gd name="T14" fmla="*/ 0 w 116"/>
                  <a:gd name="T15" fmla="*/ 0 h 401"/>
                  <a:gd name="T16" fmla="*/ 0 w 116"/>
                  <a:gd name="T17" fmla="*/ 26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01">
                    <a:moveTo>
                      <a:pt x="0" y="261"/>
                    </a:moveTo>
                    <a:lnTo>
                      <a:pt x="26" y="261"/>
                    </a:lnTo>
                    <a:lnTo>
                      <a:pt x="26" y="401"/>
                    </a:lnTo>
                    <a:lnTo>
                      <a:pt x="90" y="401"/>
                    </a:lnTo>
                    <a:lnTo>
                      <a:pt x="90" y="261"/>
                    </a:lnTo>
                    <a:lnTo>
                      <a:pt x="116" y="261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52" name="Group 2251">
              <a:extLst>
                <a:ext uri="{FF2B5EF4-FFF2-40B4-BE49-F238E27FC236}">
                  <a16:creationId xmlns:a16="http://schemas.microsoft.com/office/drawing/2014/main" id="{074449D2-363B-4A32-88D1-F45B9F92E0A8}"/>
                </a:ext>
              </a:extLst>
            </p:cNvPr>
            <p:cNvGrpSpPr/>
            <p:nvPr/>
          </p:nvGrpSpPr>
          <p:grpSpPr>
            <a:xfrm>
              <a:off x="5860661" y="5528326"/>
              <a:ext cx="423003" cy="2629633"/>
              <a:chOff x="14247915" y="5093121"/>
              <a:chExt cx="563016" cy="3500042"/>
            </a:xfrm>
            <a:grpFill/>
          </p:grpSpPr>
          <p:sp>
            <p:nvSpPr>
              <p:cNvPr id="2264" name="Freeform 309">
                <a:extLst>
                  <a:ext uri="{FF2B5EF4-FFF2-40B4-BE49-F238E27FC236}">
                    <a16:creationId xmlns:a16="http://schemas.microsoft.com/office/drawing/2014/main" id="{EFBE2BA5-11A0-4D3D-A7DE-41BACBA6B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093121"/>
                <a:ext cx="563011" cy="163185"/>
              </a:xfrm>
              <a:custGeom>
                <a:avLst/>
                <a:gdLst>
                  <a:gd name="T0" fmla="*/ 260 w 400"/>
                  <a:gd name="T1" fmla="*/ 26 h 116"/>
                  <a:gd name="T2" fmla="*/ 260 w 400"/>
                  <a:gd name="T3" fmla="*/ 0 h 116"/>
                  <a:gd name="T4" fmla="*/ 0 w 400"/>
                  <a:gd name="T5" fmla="*/ 0 h 116"/>
                  <a:gd name="T6" fmla="*/ 0 w 400"/>
                  <a:gd name="T7" fmla="*/ 116 h 116"/>
                  <a:gd name="T8" fmla="*/ 260 w 400"/>
                  <a:gd name="T9" fmla="*/ 116 h 116"/>
                  <a:gd name="T10" fmla="*/ 260 w 400"/>
                  <a:gd name="T11" fmla="*/ 90 h 116"/>
                  <a:gd name="T12" fmla="*/ 400 w 400"/>
                  <a:gd name="T13" fmla="*/ 90 h 116"/>
                  <a:gd name="T14" fmla="*/ 400 w 400"/>
                  <a:gd name="T15" fmla="*/ 26 h 116"/>
                  <a:gd name="T16" fmla="*/ 26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26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5" name="Freeform 310">
                <a:extLst>
                  <a:ext uri="{FF2B5EF4-FFF2-40B4-BE49-F238E27FC236}">
                    <a16:creationId xmlns:a16="http://schemas.microsoft.com/office/drawing/2014/main" id="{5D9C8055-4824-4759-AC6E-F8682E77E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5509525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7 h 117"/>
                  <a:gd name="T14" fmla="*/ 260 w 400"/>
                  <a:gd name="T15" fmla="*/ 27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7"/>
                    </a:lnTo>
                    <a:lnTo>
                      <a:pt x="260" y="27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6" name="Freeform 311">
                <a:extLst>
                  <a:ext uri="{FF2B5EF4-FFF2-40B4-BE49-F238E27FC236}">
                    <a16:creationId xmlns:a16="http://schemas.microsoft.com/office/drawing/2014/main" id="{EB24BAC5-9C1D-4420-89AA-558CF1E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15" y="5927333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7" name="Freeform 312">
                <a:extLst>
                  <a:ext uri="{FF2B5EF4-FFF2-40B4-BE49-F238E27FC236}">
                    <a16:creationId xmlns:a16="http://schemas.microsoft.com/office/drawing/2014/main" id="{D4A3396F-9255-4733-9330-4827E9D2D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343739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8" name="Freeform 313">
                <a:extLst>
                  <a:ext uri="{FF2B5EF4-FFF2-40B4-BE49-F238E27FC236}">
                    <a16:creationId xmlns:a16="http://schemas.microsoft.com/office/drawing/2014/main" id="{EBFD6C62-1373-4F18-9774-624B2D00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6761549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9" name="Freeform 314">
                <a:extLst>
                  <a:ext uri="{FF2B5EF4-FFF2-40B4-BE49-F238E27FC236}">
                    <a16:creationId xmlns:a16="http://schemas.microsoft.com/office/drawing/2014/main" id="{09F26A8C-CAAB-4E64-8D20-74DC021A4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177953"/>
                <a:ext cx="563011" cy="164592"/>
              </a:xfrm>
              <a:custGeom>
                <a:avLst/>
                <a:gdLst>
                  <a:gd name="T0" fmla="*/ 260 w 400"/>
                  <a:gd name="T1" fmla="*/ 0 h 117"/>
                  <a:gd name="T2" fmla="*/ 0 w 400"/>
                  <a:gd name="T3" fmla="*/ 0 h 117"/>
                  <a:gd name="T4" fmla="*/ 0 w 400"/>
                  <a:gd name="T5" fmla="*/ 117 h 117"/>
                  <a:gd name="T6" fmla="*/ 260 w 400"/>
                  <a:gd name="T7" fmla="*/ 117 h 117"/>
                  <a:gd name="T8" fmla="*/ 260 w 400"/>
                  <a:gd name="T9" fmla="*/ 91 h 117"/>
                  <a:gd name="T10" fmla="*/ 400 w 400"/>
                  <a:gd name="T11" fmla="*/ 91 h 117"/>
                  <a:gd name="T12" fmla="*/ 400 w 400"/>
                  <a:gd name="T13" fmla="*/ 26 h 117"/>
                  <a:gd name="T14" fmla="*/ 260 w 400"/>
                  <a:gd name="T15" fmla="*/ 26 h 117"/>
                  <a:gd name="T16" fmla="*/ 260 w 400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26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60" y="117"/>
                    </a:lnTo>
                    <a:lnTo>
                      <a:pt x="260" y="91"/>
                    </a:lnTo>
                    <a:lnTo>
                      <a:pt x="400" y="91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0" name="Freeform 315">
                <a:extLst>
                  <a:ext uri="{FF2B5EF4-FFF2-40B4-BE49-F238E27FC236}">
                    <a16:creationId xmlns:a16="http://schemas.microsoft.com/office/drawing/2014/main" id="{87A780BA-C5D4-46E2-98AD-00355A3CF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7595764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1" name="Freeform 316">
                <a:extLst>
                  <a:ext uri="{FF2B5EF4-FFF2-40B4-BE49-F238E27FC236}">
                    <a16:creationId xmlns:a16="http://schemas.microsoft.com/office/drawing/2014/main" id="{52AABEE7-15D8-41A5-BF40-7B3CA2D35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012167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72" name="Freeform 317">
                <a:extLst>
                  <a:ext uri="{FF2B5EF4-FFF2-40B4-BE49-F238E27FC236}">
                    <a16:creationId xmlns:a16="http://schemas.microsoft.com/office/drawing/2014/main" id="{2D1F2BB5-BF81-4833-A59E-1D66B0B2A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7920" y="8429978"/>
                <a:ext cx="563011" cy="163185"/>
              </a:xfrm>
              <a:custGeom>
                <a:avLst/>
                <a:gdLst>
                  <a:gd name="T0" fmla="*/ 260 w 400"/>
                  <a:gd name="T1" fmla="*/ 0 h 116"/>
                  <a:gd name="T2" fmla="*/ 0 w 400"/>
                  <a:gd name="T3" fmla="*/ 0 h 116"/>
                  <a:gd name="T4" fmla="*/ 0 w 400"/>
                  <a:gd name="T5" fmla="*/ 116 h 116"/>
                  <a:gd name="T6" fmla="*/ 260 w 400"/>
                  <a:gd name="T7" fmla="*/ 116 h 116"/>
                  <a:gd name="T8" fmla="*/ 260 w 400"/>
                  <a:gd name="T9" fmla="*/ 90 h 116"/>
                  <a:gd name="T10" fmla="*/ 400 w 400"/>
                  <a:gd name="T11" fmla="*/ 90 h 116"/>
                  <a:gd name="T12" fmla="*/ 400 w 400"/>
                  <a:gd name="T13" fmla="*/ 26 h 116"/>
                  <a:gd name="T14" fmla="*/ 260 w 400"/>
                  <a:gd name="T15" fmla="*/ 26 h 116"/>
                  <a:gd name="T16" fmla="*/ 260 w 400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260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260" y="116"/>
                    </a:lnTo>
                    <a:lnTo>
                      <a:pt x="260" y="90"/>
                    </a:lnTo>
                    <a:lnTo>
                      <a:pt x="400" y="90"/>
                    </a:lnTo>
                    <a:lnTo>
                      <a:pt x="40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grpSp>
          <p:nvGrpSpPr>
            <p:cNvPr id="2253" name="Group 2252">
              <a:extLst>
                <a:ext uri="{FF2B5EF4-FFF2-40B4-BE49-F238E27FC236}">
                  <a16:creationId xmlns:a16="http://schemas.microsoft.com/office/drawing/2014/main" id="{55F91D02-3E10-4937-B317-C96EB052A941}"/>
                </a:ext>
              </a:extLst>
            </p:cNvPr>
            <p:cNvGrpSpPr/>
            <p:nvPr/>
          </p:nvGrpSpPr>
          <p:grpSpPr>
            <a:xfrm>
              <a:off x="2354005" y="5528326"/>
              <a:ext cx="422999" cy="2629633"/>
              <a:chOff x="9580563" y="5093121"/>
              <a:chExt cx="563011" cy="3500042"/>
            </a:xfrm>
            <a:grpFill/>
            <a:effectLst/>
          </p:grpSpPr>
          <p:sp>
            <p:nvSpPr>
              <p:cNvPr id="2255" name="Freeform 318">
                <a:extLst>
                  <a:ext uri="{FF2B5EF4-FFF2-40B4-BE49-F238E27FC236}">
                    <a16:creationId xmlns:a16="http://schemas.microsoft.com/office/drawing/2014/main" id="{7B4739FF-CF34-4007-BD3C-7A1C1E32B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429978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56" name="Freeform 319">
                <a:extLst>
                  <a:ext uri="{FF2B5EF4-FFF2-40B4-BE49-F238E27FC236}">
                    <a16:creationId xmlns:a16="http://schemas.microsoft.com/office/drawing/2014/main" id="{44754384-42CA-4EEC-91A4-1EDE510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8012167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57" name="Freeform 320">
                <a:extLst>
                  <a:ext uri="{FF2B5EF4-FFF2-40B4-BE49-F238E27FC236}">
                    <a16:creationId xmlns:a16="http://schemas.microsoft.com/office/drawing/2014/main" id="{8EBA189A-84FB-4BF4-9C77-9BA6504AA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595764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58" name="Freeform 321">
                <a:extLst>
                  <a:ext uri="{FF2B5EF4-FFF2-40B4-BE49-F238E27FC236}">
                    <a16:creationId xmlns:a16="http://schemas.microsoft.com/office/drawing/2014/main" id="{29625A00-2847-4DE9-AFBB-53444C9BE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7177953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59" name="Freeform 322">
                <a:extLst>
                  <a:ext uri="{FF2B5EF4-FFF2-40B4-BE49-F238E27FC236}">
                    <a16:creationId xmlns:a16="http://schemas.microsoft.com/office/drawing/2014/main" id="{0CB346B6-27CA-40DB-9727-4141D2CB1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761549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0" name="Freeform 323">
                <a:extLst>
                  <a:ext uri="{FF2B5EF4-FFF2-40B4-BE49-F238E27FC236}">
                    <a16:creationId xmlns:a16="http://schemas.microsoft.com/office/drawing/2014/main" id="{B145D8EE-708C-4C6D-BE2D-27C981F3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6343739"/>
                <a:ext cx="563011" cy="164592"/>
              </a:xfrm>
              <a:custGeom>
                <a:avLst/>
                <a:gdLst>
                  <a:gd name="T0" fmla="*/ 140 w 400"/>
                  <a:gd name="T1" fmla="*/ 26 h 117"/>
                  <a:gd name="T2" fmla="*/ 0 w 400"/>
                  <a:gd name="T3" fmla="*/ 26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1" name="Freeform 324">
                <a:extLst>
                  <a:ext uri="{FF2B5EF4-FFF2-40B4-BE49-F238E27FC236}">
                    <a16:creationId xmlns:a16="http://schemas.microsoft.com/office/drawing/2014/main" id="{49A12DFA-72FA-4086-B0B9-775846207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927335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2" name="Freeform 325">
                <a:extLst>
                  <a:ext uri="{FF2B5EF4-FFF2-40B4-BE49-F238E27FC236}">
                    <a16:creationId xmlns:a16="http://schemas.microsoft.com/office/drawing/2014/main" id="{102E4A50-5D3E-42BD-96D9-379DA4652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509525"/>
                <a:ext cx="563011" cy="164592"/>
              </a:xfrm>
              <a:custGeom>
                <a:avLst/>
                <a:gdLst>
                  <a:gd name="T0" fmla="*/ 140 w 400"/>
                  <a:gd name="T1" fmla="*/ 27 h 117"/>
                  <a:gd name="T2" fmla="*/ 0 w 400"/>
                  <a:gd name="T3" fmla="*/ 27 h 117"/>
                  <a:gd name="T4" fmla="*/ 0 w 400"/>
                  <a:gd name="T5" fmla="*/ 91 h 117"/>
                  <a:gd name="T6" fmla="*/ 140 w 400"/>
                  <a:gd name="T7" fmla="*/ 91 h 117"/>
                  <a:gd name="T8" fmla="*/ 140 w 400"/>
                  <a:gd name="T9" fmla="*/ 117 h 117"/>
                  <a:gd name="T10" fmla="*/ 400 w 400"/>
                  <a:gd name="T11" fmla="*/ 117 h 117"/>
                  <a:gd name="T12" fmla="*/ 400 w 400"/>
                  <a:gd name="T13" fmla="*/ 0 h 117"/>
                  <a:gd name="T14" fmla="*/ 140 w 400"/>
                  <a:gd name="T15" fmla="*/ 0 h 117"/>
                  <a:gd name="T16" fmla="*/ 140 w 400"/>
                  <a:gd name="T17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7">
                    <a:moveTo>
                      <a:pt x="140" y="27"/>
                    </a:moveTo>
                    <a:lnTo>
                      <a:pt x="0" y="27"/>
                    </a:lnTo>
                    <a:lnTo>
                      <a:pt x="0" y="91"/>
                    </a:lnTo>
                    <a:lnTo>
                      <a:pt x="140" y="91"/>
                    </a:lnTo>
                    <a:lnTo>
                      <a:pt x="140" y="117"/>
                    </a:lnTo>
                    <a:lnTo>
                      <a:pt x="400" y="117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  <p:sp>
            <p:nvSpPr>
              <p:cNvPr id="2263" name="Freeform 326">
                <a:extLst>
                  <a:ext uri="{FF2B5EF4-FFF2-40B4-BE49-F238E27FC236}">
                    <a16:creationId xmlns:a16="http://schemas.microsoft.com/office/drawing/2014/main" id="{2420D91C-3D5C-4824-A5AF-88F8CBD8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3" y="5093121"/>
                <a:ext cx="563011" cy="163185"/>
              </a:xfrm>
              <a:custGeom>
                <a:avLst/>
                <a:gdLst>
                  <a:gd name="T0" fmla="*/ 140 w 400"/>
                  <a:gd name="T1" fmla="*/ 26 h 116"/>
                  <a:gd name="T2" fmla="*/ 0 w 400"/>
                  <a:gd name="T3" fmla="*/ 26 h 116"/>
                  <a:gd name="T4" fmla="*/ 0 w 400"/>
                  <a:gd name="T5" fmla="*/ 90 h 116"/>
                  <a:gd name="T6" fmla="*/ 140 w 400"/>
                  <a:gd name="T7" fmla="*/ 90 h 116"/>
                  <a:gd name="T8" fmla="*/ 140 w 400"/>
                  <a:gd name="T9" fmla="*/ 116 h 116"/>
                  <a:gd name="T10" fmla="*/ 400 w 400"/>
                  <a:gd name="T11" fmla="*/ 116 h 116"/>
                  <a:gd name="T12" fmla="*/ 400 w 400"/>
                  <a:gd name="T13" fmla="*/ 0 h 116"/>
                  <a:gd name="T14" fmla="*/ 140 w 400"/>
                  <a:gd name="T15" fmla="*/ 0 h 116"/>
                  <a:gd name="T16" fmla="*/ 140 w 400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116">
                    <a:moveTo>
                      <a:pt x="140" y="26"/>
                    </a:moveTo>
                    <a:lnTo>
                      <a:pt x="0" y="26"/>
                    </a:lnTo>
                    <a:lnTo>
                      <a:pt x="0" y="90"/>
                    </a:lnTo>
                    <a:lnTo>
                      <a:pt x="140" y="90"/>
                    </a:lnTo>
                    <a:lnTo>
                      <a:pt x="140" y="116"/>
                    </a:lnTo>
                    <a:lnTo>
                      <a:pt x="400" y="116"/>
                    </a:lnTo>
                    <a:lnTo>
                      <a:pt x="400" y="0"/>
                    </a:lnTo>
                    <a:lnTo>
                      <a:pt x="140" y="0"/>
                    </a:lnTo>
                    <a:lnTo>
                      <a:pt x="14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172144"/>
                  </a:solidFill>
                  <a:latin typeface="Designball-Charts-01" pitchFamily="2" charset="0"/>
                </a:endParaRPr>
              </a:p>
            </p:txBody>
          </p:sp>
        </p:grpSp>
        <p:sp>
          <p:nvSpPr>
            <p:cNvPr id="2254" name="Freeform 290">
              <a:extLst>
                <a:ext uri="{FF2B5EF4-FFF2-40B4-BE49-F238E27FC236}">
                  <a16:creationId xmlns:a16="http://schemas.microsoft.com/office/drawing/2014/main" id="{A4C6AA1A-00A5-4AF8-AFEF-B67246ED7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25" y="5276777"/>
              <a:ext cx="3303615" cy="3153867"/>
            </a:xfrm>
            <a:custGeom>
              <a:avLst/>
              <a:gdLst>
                <a:gd name="T0" fmla="*/ 1480 w 1560"/>
                <a:gd name="T1" fmla="*/ 1490 h 1490"/>
                <a:gd name="T2" fmla="*/ 80 w 1560"/>
                <a:gd name="T3" fmla="*/ 1490 h 1490"/>
                <a:gd name="T4" fmla="*/ 0 w 1560"/>
                <a:gd name="T5" fmla="*/ 1410 h 1490"/>
                <a:gd name="T6" fmla="*/ 0 w 1560"/>
                <a:gd name="T7" fmla="*/ 80 h 1490"/>
                <a:gd name="T8" fmla="*/ 80 w 1560"/>
                <a:gd name="T9" fmla="*/ 0 h 1490"/>
                <a:gd name="T10" fmla="*/ 1480 w 1560"/>
                <a:gd name="T11" fmla="*/ 0 h 1490"/>
                <a:gd name="T12" fmla="*/ 1560 w 1560"/>
                <a:gd name="T13" fmla="*/ 80 h 1490"/>
                <a:gd name="T14" fmla="*/ 1560 w 1560"/>
                <a:gd name="T15" fmla="*/ 1410 h 1490"/>
                <a:gd name="T16" fmla="*/ 1480 w 1560"/>
                <a:gd name="T17" fmla="*/ 149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0" h="1490">
                  <a:moveTo>
                    <a:pt x="1480" y="1490"/>
                  </a:moveTo>
                  <a:cubicBezTo>
                    <a:pt x="80" y="1490"/>
                    <a:pt x="80" y="1490"/>
                    <a:pt x="80" y="1490"/>
                  </a:cubicBezTo>
                  <a:cubicBezTo>
                    <a:pt x="36" y="1490"/>
                    <a:pt x="0" y="1454"/>
                    <a:pt x="0" y="14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480" y="0"/>
                    <a:pt x="1480" y="0"/>
                    <a:pt x="1480" y="0"/>
                  </a:cubicBezTo>
                  <a:cubicBezTo>
                    <a:pt x="1524" y="0"/>
                    <a:pt x="1560" y="36"/>
                    <a:pt x="1560" y="80"/>
                  </a:cubicBezTo>
                  <a:cubicBezTo>
                    <a:pt x="1560" y="1410"/>
                    <a:pt x="1560" y="1410"/>
                    <a:pt x="1560" y="1410"/>
                  </a:cubicBezTo>
                  <a:cubicBezTo>
                    <a:pt x="1560" y="1454"/>
                    <a:pt x="1524" y="1490"/>
                    <a:pt x="1480" y="149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0" dist="457200" dir="8100000" algn="tr" rotWithShape="0">
                <a:schemeClr val="accent1">
                  <a:lumMod val="75000"/>
                  <a:alpha val="92000"/>
                </a:schemeClr>
              </a:outerShdw>
            </a:effectLst>
          </p:spPr>
          <p:txBody>
            <a:bodyPr vert="horz" wrap="square" lIns="45714" tIns="22857" rIns="45714" bIns="22857" numCol="1" anchor="ctr" anchorCtr="0" compatLnSpc="1">
              <a:prstTxWarp prst="textNoShape">
                <a:avLst/>
              </a:prstTxWarp>
            </a:bodyPr>
            <a:lstStyle/>
            <a:p>
              <a:pPr algn="ctr" defTabSz="228554">
                <a:defRPr/>
              </a:pPr>
              <a:r>
                <a:rPr lang="en-US" sz="4399" dirty="0">
                  <a:solidFill>
                    <a:srgbClr val="FFFFFF"/>
                  </a:solidFill>
                  <a:latin typeface="Designball-Chart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05</a:t>
              </a:r>
            </a:p>
          </p:txBody>
        </p:sp>
      </p:grpSp>
      <p:sp>
        <p:nvSpPr>
          <p:cNvPr id="2295" name="TextBox 2294">
            <a:extLst>
              <a:ext uri="{FF2B5EF4-FFF2-40B4-BE49-F238E27FC236}">
                <a16:creationId xmlns:a16="http://schemas.microsoft.com/office/drawing/2014/main" id="{C4DE7C94-C3AA-4CA8-876D-38B7EF9CE346}"/>
              </a:ext>
            </a:extLst>
          </p:cNvPr>
          <p:cNvSpPr txBox="1"/>
          <p:nvPr/>
        </p:nvSpPr>
        <p:spPr>
          <a:xfrm>
            <a:off x="639347" y="106003"/>
            <a:ext cx="3144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</a:rPr>
              <a:t>Data Collection</a:t>
            </a:r>
          </a:p>
          <a:p>
            <a:pPr algn="just"/>
            <a:r>
              <a:rPr lang="en-US" sz="1600" b="1" dirty="0">
                <a:solidFill>
                  <a:srgbClr val="FFFFFF"/>
                </a:solidFill>
                <a:latin typeface="+mj-lt"/>
              </a:rPr>
              <a:t>We utilized Kaggle and advanced web scraping to systematically collect and curate a comprehensive list of URLs, ensuring data relevance and accuracy.</a:t>
            </a:r>
          </a:p>
        </p:txBody>
      </p:sp>
      <p:sp>
        <p:nvSpPr>
          <p:cNvPr id="2296" name="TextBox 2295">
            <a:extLst>
              <a:ext uri="{FF2B5EF4-FFF2-40B4-BE49-F238E27FC236}">
                <a16:creationId xmlns:a16="http://schemas.microsoft.com/office/drawing/2014/main" id="{79A7176B-06CA-4C82-8B15-E99C29EB43AF}"/>
              </a:ext>
            </a:extLst>
          </p:cNvPr>
          <p:cNvSpPr txBox="1"/>
          <p:nvPr/>
        </p:nvSpPr>
        <p:spPr>
          <a:xfrm>
            <a:off x="8669772" y="4984965"/>
            <a:ext cx="299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</a:rPr>
              <a:t>ML Model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Bert.</a:t>
            </a:r>
          </a:p>
        </p:txBody>
      </p:sp>
      <p:sp>
        <p:nvSpPr>
          <p:cNvPr id="2297" name="TextBox 2296">
            <a:extLst>
              <a:ext uri="{FF2B5EF4-FFF2-40B4-BE49-F238E27FC236}">
                <a16:creationId xmlns:a16="http://schemas.microsoft.com/office/drawing/2014/main" id="{69BF8043-945B-4BC5-B102-3FC766D7BD45}"/>
              </a:ext>
            </a:extLst>
          </p:cNvPr>
          <p:cNvSpPr txBox="1"/>
          <p:nvPr/>
        </p:nvSpPr>
        <p:spPr>
          <a:xfrm>
            <a:off x="1582797" y="4873994"/>
            <a:ext cx="3084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</a:rPr>
              <a:t>Data Preprocessing </a:t>
            </a:r>
          </a:p>
          <a:p>
            <a:pPr algn="ctr" defTabSz="228554">
              <a:defRPr/>
            </a:pP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  <a:latin typeface="Century Gothic"/>
            </a:endParaRPr>
          </a:p>
          <a:p>
            <a:pPr algn="just"/>
            <a:r>
              <a:rPr lang="en-US" sz="1600" b="1" dirty="0">
                <a:solidFill>
                  <a:srgbClr val="FFFFFF"/>
                </a:solidFill>
                <a:latin typeface="+mj-lt"/>
              </a:rPr>
              <a:t>Enhanced URL formatting by removing extraneous </a:t>
            </a:r>
          </a:p>
          <a:p>
            <a:pPr algn="just"/>
            <a:r>
              <a:rPr lang="en-US" sz="1600" b="1" dirty="0">
                <a:solidFill>
                  <a:srgbClr val="FFFFFF"/>
                </a:solidFill>
                <a:latin typeface="+mj-lt"/>
              </a:rPr>
              <a:t>Characters for better Data Preprocessing</a:t>
            </a:r>
          </a:p>
        </p:txBody>
      </p:sp>
      <p:sp>
        <p:nvSpPr>
          <p:cNvPr id="2298" name="TextBox 2297">
            <a:extLst>
              <a:ext uri="{FF2B5EF4-FFF2-40B4-BE49-F238E27FC236}">
                <a16:creationId xmlns:a16="http://schemas.microsoft.com/office/drawing/2014/main" id="{87CAD24A-37CA-448F-8B1C-67DE5857A7D7}"/>
              </a:ext>
            </a:extLst>
          </p:cNvPr>
          <p:cNvSpPr txBox="1"/>
          <p:nvPr/>
        </p:nvSpPr>
        <p:spPr>
          <a:xfrm>
            <a:off x="5350496" y="4949978"/>
            <a:ext cx="3309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</a:rPr>
              <a:t>Data Visualization</a:t>
            </a:r>
          </a:p>
          <a:p>
            <a:pPr algn="just"/>
            <a:r>
              <a:rPr lang="en-US" sz="1600" b="1" dirty="0">
                <a:solidFill>
                  <a:srgbClr val="FFFFFF"/>
                </a:solidFill>
                <a:latin typeface="+mj-lt"/>
              </a:rPr>
              <a:t>Data visualization revealed significant outliers in the dataset</a:t>
            </a:r>
          </a:p>
        </p:txBody>
      </p:sp>
      <p:sp>
        <p:nvSpPr>
          <p:cNvPr id="2299" name="TextBox 2298">
            <a:extLst>
              <a:ext uri="{FF2B5EF4-FFF2-40B4-BE49-F238E27FC236}">
                <a16:creationId xmlns:a16="http://schemas.microsoft.com/office/drawing/2014/main" id="{0C1F463C-0C37-44F2-A938-DF78FB38C26F}"/>
              </a:ext>
            </a:extLst>
          </p:cNvPr>
          <p:cNvSpPr txBox="1"/>
          <p:nvPr/>
        </p:nvSpPr>
        <p:spPr>
          <a:xfrm>
            <a:off x="3924602" y="469274"/>
            <a:ext cx="3209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entury Gothic"/>
              </a:rPr>
              <a:t>Data Analysis</a:t>
            </a:r>
          </a:p>
          <a:p>
            <a:pPr algn="just"/>
            <a:r>
              <a:rPr lang="en-US" sz="1600" b="1" dirty="0">
                <a:solidFill>
                  <a:srgbClr val="FFFFFF"/>
                </a:solidFill>
                <a:latin typeface="+mj-lt"/>
              </a:rPr>
              <a:t>Balanced data and gleaned pivotal insights for informed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33098-399B-D385-A984-BCA2A94B465D}"/>
              </a:ext>
            </a:extLst>
          </p:cNvPr>
          <p:cNvSpPr txBox="1"/>
          <p:nvPr/>
        </p:nvSpPr>
        <p:spPr>
          <a:xfrm rot="16200000">
            <a:off x="-1552545" y="3226240"/>
            <a:ext cx="3611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2200" b="1" dirty="0">
                <a:latin typeface="Century Gothic" panose="020B0502020202020204" pitchFamily="34" charset="0"/>
              </a:rPr>
              <a:t>DESIGNING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C8A6-3272-3104-AAB3-D021B31D91F8}"/>
              </a:ext>
            </a:extLst>
          </p:cNvPr>
          <p:cNvSpPr/>
          <p:nvPr/>
        </p:nvSpPr>
        <p:spPr>
          <a:xfrm>
            <a:off x="113620" y="4437313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latin typeface="Designball-Social-01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21CF1-BA46-9352-C0D4-A1723F41A1BE}"/>
              </a:ext>
            </a:extLst>
          </p:cNvPr>
          <p:cNvSpPr/>
          <p:nvPr/>
        </p:nvSpPr>
        <p:spPr>
          <a:xfrm>
            <a:off x="201568" y="4414011"/>
            <a:ext cx="18473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endParaRPr lang="en-US" sz="4000" dirty="0">
              <a:latin typeface="Designball-Social-01" pitchFamily="2" charset="0"/>
            </a:endParaRPr>
          </a:p>
          <a:p>
            <a:pPr algn="ctr" defTabSz="228554">
              <a:defRPr/>
            </a:pPr>
            <a:endParaRPr lang="en-US" sz="1600" dirty="0">
              <a:latin typeface="Designball-Social-01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78F94-1ED4-42CF-45C3-510A4E103A62}"/>
              </a:ext>
            </a:extLst>
          </p:cNvPr>
          <p:cNvSpPr/>
          <p:nvPr/>
        </p:nvSpPr>
        <p:spPr>
          <a:xfrm>
            <a:off x="126776" y="4648416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latin typeface="Designball-Social-01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C43CC-C6F1-2BFD-5598-6CDEAC2456B7}"/>
              </a:ext>
            </a:extLst>
          </p:cNvPr>
          <p:cNvSpPr/>
          <p:nvPr/>
        </p:nvSpPr>
        <p:spPr>
          <a:xfrm>
            <a:off x="153511" y="1255477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latin typeface="Designball-Social-01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8526ED-7FB3-1F8E-A6EC-0A49ED44CBA1}"/>
              </a:ext>
            </a:extLst>
          </p:cNvPr>
          <p:cNvSpPr/>
          <p:nvPr/>
        </p:nvSpPr>
        <p:spPr>
          <a:xfrm>
            <a:off x="143609" y="1508544"/>
            <a:ext cx="314510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28554">
              <a:defRPr/>
            </a:pPr>
            <a:r>
              <a:rPr lang="en-US" sz="4000" dirty="0">
                <a:latin typeface="Designball-Social-01" pitchFamily="2" charset="0"/>
              </a:rPr>
              <a:t>.</a:t>
            </a:r>
          </a:p>
          <a:p>
            <a:pPr algn="ctr" defTabSz="228554">
              <a:defRPr/>
            </a:pPr>
            <a:endParaRPr lang="en-US" sz="1600" dirty="0">
              <a:latin typeface="Designball-Social-01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15FFB4-3052-ECB6-953D-22467A852162}"/>
              </a:ext>
            </a:extLst>
          </p:cNvPr>
          <p:cNvSpPr txBox="1">
            <a:spLocks/>
          </p:cNvSpPr>
          <p:nvPr/>
        </p:nvSpPr>
        <p:spPr>
          <a:xfrm>
            <a:off x="11640988" y="6396528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5</a:t>
            </a:fld>
            <a:endParaRPr lang="en-US" sz="900" b="1" dirty="0">
              <a:solidFill>
                <a:schemeClr val="tx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78ADCA-2808-80FA-23E7-5B635AAE780C}"/>
              </a:ext>
            </a:extLst>
          </p:cNvPr>
          <p:cNvSpPr/>
          <p:nvPr/>
        </p:nvSpPr>
        <p:spPr>
          <a:xfrm>
            <a:off x="-2782824" y="4362755"/>
            <a:ext cx="5140428" cy="4484684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321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" grpId="0"/>
      <p:bldP spid="2296" grpId="0"/>
      <p:bldP spid="2297" grpId="0"/>
      <p:bldP spid="2298" grpId="0"/>
      <p:bldP spid="2299" grpId="0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roup 658">
            <a:extLst>
              <a:ext uri="{FF2B5EF4-FFF2-40B4-BE49-F238E27FC236}">
                <a16:creationId xmlns:a16="http://schemas.microsoft.com/office/drawing/2014/main" id="{4818D8AA-0C3A-498D-BB64-D392C280E0F6}"/>
              </a:ext>
            </a:extLst>
          </p:cNvPr>
          <p:cNvGrpSpPr/>
          <p:nvPr/>
        </p:nvGrpSpPr>
        <p:grpSpPr>
          <a:xfrm>
            <a:off x="5222416" y="2114150"/>
            <a:ext cx="1749328" cy="282021"/>
            <a:chOff x="10446192" y="4227958"/>
            <a:chExt cx="3499111" cy="56411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620" name="Freeform 291">
              <a:extLst>
                <a:ext uri="{FF2B5EF4-FFF2-40B4-BE49-F238E27FC236}">
                  <a16:creationId xmlns:a16="http://schemas.microsoft.com/office/drawing/2014/main" id="{186524C4-D760-4BA5-9223-9C566295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192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1" name="Freeform 292">
              <a:extLst>
                <a:ext uri="{FF2B5EF4-FFF2-40B4-BE49-F238E27FC236}">
                  <a16:creationId xmlns:a16="http://schemas.microsoft.com/office/drawing/2014/main" id="{02626EE5-B2B9-4AB9-A60B-54130BF9F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820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2" name="Freeform 293">
              <a:extLst>
                <a:ext uri="{FF2B5EF4-FFF2-40B4-BE49-F238E27FC236}">
                  <a16:creationId xmlns:a16="http://schemas.microsoft.com/office/drawing/2014/main" id="{5BAA5E2E-780C-4CEF-ACF0-2279FB374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448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3" name="Freeform 294">
              <a:extLst>
                <a:ext uri="{FF2B5EF4-FFF2-40B4-BE49-F238E27FC236}">
                  <a16:creationId xmlns:a16="http://schemas.microsoft.com/office/drawing/2014/main" id="{30B448E5-0CF2-4D75-9097-20032255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483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4" name="Freeform 295">
              <a:extLst>
                <a:ext uri="{FF2B5EF4-FFF2-40B4-BE49-F238E27FC236}">
                  <a16:creationId xmlns:a16="http://schemas.microsoft.com/office/drawing/2014/main" id="{0D16DC9A-F5FA-4094-B9BA-65E6EDCA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4110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5" name="Freeform 296">
              <a:extLst>
                <a:ext uri="{FF2B5EF4-FFF2-40B4-BE49-F238E27FC236}">
                  <a16:creationId xmlns:a16="http://schemas.microsoft.com/office/drawing/2014/main" id="{60750EC0-8D8E-4257-B55F-1AE12653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0738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6" name="Freeform 297">
              <a:extLst>
                <a:ext uri="{FF2B5EF4-FFF2-40B4-BE49-F238E27FC236}">
                  <a16:creationId xmlns:a16="http://schemas.microsoft.com/office/drawing/2014/main" id="{37AE6CD3-9E8D-4E2A-BCA7-3CB6A10D4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8774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7" name="Freeform 298">
              <a:extLst>
                <a:ext uri="{FF2B5EF4-FFF2-40B4-BE49-F238E27FC236}">
                  <a16:creationId xmlns:a16="http://schemas.microsoft.com/office/drawing/2014/main" id="{BE0B92A1-0026-45E7-B7EC-D6C68186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5402" y="4227958"/>
              <a:ext cx="163273" cy="564115"/>
            </a:xfrm>
            <a:custGeom>
              <a:avLst/>
              <a:gdLst>
                <a:gd name="T0" fmla="*/ 90 w 116"/>
                <a:gd name="T1" fmla="*/ 0 h 401"/>
                <a:gd name="T2" fmla="*/ 26 w 116"/>
                <a:gd name="T3" fmla="*/ 0 h 401"/>
                <a:gd name="T4" fmla="*/ 26 w 116"/>
                <a:gd name="T5" fmla="*/ 140 h 401"/>
                <a:gd name="T6" fmla="*/ 0 w 116"/>
                <a:gd name="T7" fmla="*/ 140 h 401"/>
                <a:gd name="T8" fmla="*/ 0 w 116"/>
                <a:gd name="T9" fmla="*/ 401 h 401"/>
                <a:gd name="T10" fmla="*/ 116 w 116"/>
                <a:gd name="T11" fmla="*/ 401 h 401"/>
                <a:gd name="T12" fmla="*/ 116 w 116"/>
                <a:gd name="T13" fmla="*/ 140 h 401"/>
                <a:gd name="T14" fmla="*/ 90 w 116"/>
                <a:gd name="T15" fmla="*/ 140 h 401"/>
                <a:gd name="T16" fmla="*/ 90 w 116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0"/>
                  </a:move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28" name="Freeform 299">
              <a:extLst>
                <a:ext uri="{FF2B5EF4-FFF2-40B4-BE49-F238E27FC236}">
                  <a16:creationId xmlns:a16="http://schemas.microsoft.com/office/drawing/2014/main" id="{24E5A6C4-49F0-4530-875C-DD0930E27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2030" y="4227958"/>
              <a:ext cx="163273" cy="564115"/>
            </a:xfrm>
            <a:custGeom>
              <a:avLst/>
              <a:gdLst>
                <a:gd name="T0" fmla="*/ 90 w 116"/>
                <a:gd name="T1" fmla="*/ 140 h 401"/>
                <a:gd name="T2" fmla="*/ 90 w 116"/>
                <a:gd name="T3" fmla="*/ 0 h 401"/>
                <a:gd name="T4" fmla="*/ 26 w 116"/>
                <a:gd name="T5" fmla="*/ 0 h 401"/>
                <a:gd name="T6" fmla="*/ 26 w 116"/>
                <a:gd name="T7" fmla="*/ 140 h 401"/>
                <a:gd name="T8" fmla="*/ 0 w 116"/>
                <a:gd name="T9" fmla="*/ 140 h 401"/>
                <a:gd name="T10" fmla="*/ 0 w 116"/>
                <a:gd name="T11" fmla="*/ 401 h 401"/>
                <a:gd name="T12" fmla="*/ 116 w 116"/>
                <a:gd name="T13" fmla="*/ 401 h 401"/>
                <a:gd name="T14" fmla="*/ 116 w 116"/>
                <a:gd name="T15" fmla="*/ 140 h 401"/>
                <a:gd name="T16" fmla="*/ 90 w 116"/>
                <a:gd name="T17" fmla="*/ 14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90" y="140"/>
                  </a:moveTo>
                  <a:lnTo>
                    <a:pt x="90" y="0"/>
                  </a:lnTo>
                  <a:lnTo>
                    <a:pt x="26" y="0"/>
                  </a:lnTo>
                  <a:lnTo>
                    <a:pt x="26" y="140"/>
                  </a:lnTo>
                  <a:lnTo>
                    <a:pt x="0" y="140"/>
                  </a:lnTo>
                  <a:lnTo>
                    <a:pt x="0" y="401"/>
                  </a:lnTo>
                  <a:lnTo>
                    <a:pt x="116" y="401"/>
                  </a:lnTo>
                  <a:lnTo>
                    <a:pt x="116" y="140"/>
                  </a:lnTo>
                  <a:lnTo>
                    <a:pt x="90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763CF4FB-7228-4B62-B025-215B8B3BAA8D}"/>
              </a:ext>
            </a:extLst>
          </p:cNvPr>
          <p:cNvGrpSpPr/>
          <p:nvPr/>
        </p:nvGrpSpPr>
        <p:grpSpPr>
          <a:xfrm>
            <a:off x="5222416" y="4446973"/>
            <a:ext cx="1749328" cy="282021"/>
            <a:chOff x="10446192" y="8894211"/>
            <a:chExt cx="3499111" cy="56411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629" name="Freeform 300">
              <a:extLst>
                <a:ext uri="{FF2B5EF4-FFF2-40B4-BE49-F238E27FC236}">
                  <a16:creationId xmlns:a16="http://schemas.microsoft.com/office/drawing/2014/main" id="{5FE68D12-B172-4274-845D-89698DEE5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2030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0" name="Freeform 301">
              <a:extLst>
                <a:ext uri="{FF2B5EF4-FFF2-40B4-BE49-F238E27FC236}">
                  <a16:creationId xmlns:a16="http://schemas.microsoft.com/office/drawing/2014/main" id="{2CD19A97-B2F3-4702-8001-F75B6BECF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5402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1" name="Freeform 302">
              <a:extLst>
                <a:ext uri="{FF2B5EF4-FFF2-40B4-BE49-F238E27FC236}">
                  <a16:creationId xmlns:a16="http://schemas.microsoft.com/office/drawing/2014/main" id="{51EAF810-A305-4054-912F-6ED36EF5B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8774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2" name="Freeform 303">
              <a:extLst>
                <a:ext uri="{FF2B5EF4-FFF2-40B4-BE49-F238E27FC236}">
                  <a16:creationId xmlns:a16="http://schemas.microsoft.com/office/drawing/2014/main" id="{5E3249E3-A81B-4A8F-8600-4C8688DED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0738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3" name="Freeform 304">
              <a:extLst>
                <a:ext uri="{FF2B5EF4-FFF2-40B4-BE49-F238E27FC236}">
                  <a16:creationId xmlns:a16="http://schemas.microsoft.com/office/drawing/2014/main" id="{6958C0DA-661D-4522-A638-478AFE9A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4110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4" name="Freeform 305">
              <a:extLst>
                <a:ext uri="{FF2B5EF4-FFF2-40B4-BE49-F238E27FC236}">
                  <a16:creationId xmlns:a16="http://schemas.microsoft.com/office/drawing/2014/main" id="{6E68199C-FCAB-48F9-9AB8-7F769EF35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483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5" name="Freeform 306">
              <a:extLst>
                <a:ext uri="{FF2B5EF4-FFF2-40B4-BE49-F238E27FC236}">
                  <a16:creationId xmlns:a16="http://schemas.microsoft.com/office/drawing/2014/main" id="{E0D27B61-C921-4A8B-8A3A-EF614FDA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448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6" name="Freeform 307">
              <a:extLst>
                <a:ext uri="{FF2B5EF4-FFF2-40B4-BE49-F238E27FC236}">
                  <a16:creationId xmlns:a16="http://schemas.microsoft.com/office/drawing/2014/main" id="{206176FD-4EFD-422D-900D-B1E8C99C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820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7" name="Freeform 308">
              <a:extLst>
                <a:ext uri="{FF2B5EF4-FFF2-40B4-BE49-F238E27FC236}">
                  <a16:creationId xmlns:a16="http://schemas.microsoft.com/office/drawing/2014/main" id="{312CA0E8-A1E9-4130-9F7E-9C27DAC10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192" y="8894211"/>
              <a:ext cx="163273" cy="564115"/>
            </a:xfrm>
            <a:custGeom>
              <a:avLst/>
              <a:gdLst>
                <a:gd name="T0" fmla="*/ 0 w 116"/>
                <a:gd name="T1" fmla="*/ 261 h 401"/>
                <a:gd name="T2" fmla="*/ 26 w 116"/>
                <a:gd name="T3" fmla="*/ 261 h 401"/>
                <a:gd name="T4" fmla="*/ 26 w 116"/>
                <a:gd name="T5" fmla="*/ 401 h 401"/>
                <a:gd name="T6" fmla="*/ 90 w 116"/>
                <a:gd name="T7" fmla="*/ 401 h 401"/>
                <a:gd name="T8" fmla="*/ 90 w 116"/>
                <a:gd name="T9" fmla="*/ 261 h 401"/>
                <a:gd name="T10" fmla="*/ 116 w 116"/>
                <a:gd name="T11" fmla="*/ 261 h 401"/>
                <a:gd name="T12" fmla="*/ 116 w 116"/>
                <a:gd name="T13" fmla="*/ 0 h 401"/>
                <a:gd name="T14" fmla="*/ 0 w 116"/>
                <a:gd name="T15" fmla="*/ 0 h 401"/>
                <a:gd name="T16" fmla="*/ 0 w 116"/>
                <a:gd name="T17" fmla="*/ 26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01">
                  <a:moveTo>
                    <a:pt x="0" y="261"/>
                  </a:moveTo>
                  <a:lnTo>
                    <a:pt x="26" y="261"/>
                  </a:lnTo>
                  <a:lnTo>
                    <a:pt x="26" y="401"/>
                  </a:lnTo>
                  <a:lnTo>
                    <a:pt x="90" y="401"/>
                  </a:lnTo>
                  <a:lnTo>
                    <a:pt x="90" y="261"/>
                  </a:lnTo>
                  <a:lnTo>
                    <a:pt x="116" y="261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9FC8B69B-1AB1-4C09-8DEB-724870B69732}"/>
              </a:ext>
            </a:extLst>
          </p:cNvPr>
          <p:cNvGrpSpPr/>
          <p:nvPr/>
        </p:nvGrpSpPr>
        <p:grpSpPr>
          <a:xfrm>
            <a:off x="7123033" y="2546675"/>
            <a:ext cx="281469" cy="1749793"/>
            <a:chOff x="14247920" y="5093121"/>
            <a:chExt cx="563011" cy="350004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638" name="Freeform 309">
              <a:extLst>
                <a:ext uri="{FF2B5EF4-FFF2-40B4-BE49-F238E27FC236}">
                  <a16:creationId xmlns:a16="http://schemas.microsoft.com/office/drawing/2014/main" id="{E48F7580-88AA-426C-B17F-46836315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5093121"/>
              <a:ext cx="563011" cy="163185"/>
            </a:xfrm>
            <a:custGeom>
              <a:avLst/>
              <a:gdLst>
                <a:gd name="T0" fmla="*/ 260 w 400"/>
                <a:gd name="T1" fmla="*/ 26 h 116"/>
                <a:gd name="T2" fmla="*/ 260 w 400"/>
                <a:gd name="T3" fmla="*/ 0 h 116"/>
                <a:gd name="T4" fmla="*/ 0 w 400"/>
                <a:gd name="T5" fmla="*/ 0 h 116"/>
                <a:gd name="T6" fmla="*/ 0 w 400"/>
                <a:gd name="T7" fmla="*/ 116 h 116"/>
                <a:gd name="T8" fmla="*/ 260 w 400"/>
                <a:gd name="T9" fmla="*/ 116 h 116"/>
                <a:gd name="T10" fmla="*/ 260 w 400"/>
                <a:gd name="T11" fmla="*/ 90 h 116"/>
                <a:gd name="T12" fmla="*/ 400 w 400"/>
                <a:gd name="T13" fmla="*/ 90 h 116"/>
                <a:gd name="T14" fmla="*/ 400 w 400"/>
                <a:gd name="T15" fmla="*/ 26 h 116"/>
                <a:gd name="T16" fmla="*/ 26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26"/>
                  </a:moveTo>
                  <a:lnTo>
                    <a:pt x="260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39" name="Freeform 310">
              <a:extLst>
                <a:ext uri="{FF2B5EF4-FFF2-40B4-BE49-F238E27FC236}">
                  <a16:creationId xmlns:a16="http://schemas.microsoft.com/office/drawing/2014/main" id="{2AF04F73-42A8-4A99-89EC-410A8080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5509525"/>
              <a:ext cx="563011" cy="164592"/>
            </a:xfrm>
            <a:custGeom>
              <a:avLst/>
              <a:gdLst>
                <a:gd name="T0" fmla="*/ 260 w 400"/>
                <a:gd name="T1" fmla="*/ 0 h 117"/>
                <a:gd name="T2" fmla="*/ 0 w 400"/>
                <a:gd name="T3" fmla="*/ 0 h 117"/>
                <a:gd name="T4" fmla="*/ 0 w 400"/>
                <a:gd name="T5" fmla="*/ 117 h 117"/>
                <a:gd name="T6" fmla="*/ 260 w 400"/>
                <a:gd name="T7" fmla="*/ 117 h 117"/>
                <a:gd name="T8" fmla="*/ 260 w 400"/>
                <a:gd name="T9" fmla="*/ 91 h 117"/>
                <a:gd name="T10" fmla="*/ 400 w 400"/>
                <a:gd name="T11" fmla="*/ 91 h 117"/>
                <a:gd name="T12" fmla="*/ 400 w 400"/>
                <a:gd name="T13" fmla="*/ 27 h 117"/>
                <a:gd name="T14" fmla="*/ 260 w 400"/>
                <a:gd name="T15" fmla="*/ 27 h 117"/>
                <a:gd name="T16" fmla="*/ 260 w 400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260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260" y="117"/>
                  </a:lnTo>
                  <a:lnTo>
                    <a:pt x="260" y="91"/>
                  </a:lnTo>
                  <a:lnTo>
                    <a:pt x="400" y="91"/>
                  </a:lnTo>
                  <a:lnTo>
                    <a:pt x="400" y="27"/>
                  </a:lnTo>
                  <a:lnTo>
                    <a:pt x="260" y="2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0" name="Freeform 311">
              <a:extLst>
                <a:ext uri="{FF2B5EF4-FFF2-40B4-BE49-F238E27FC236}">
                  <a16:creationId xmlns:a16="http://schemas.microsoft.com/office/drawing/2014/main" id="{B08104DE-B722-463B-880A-33142FEF5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5927335"/>
              <a:ext cx="563011" cy="163185"/>
            </a:xfrm>
            <a:custGeom>
              <a:avLst/>
              <a:gdLst>
                <a:gd name="T0" fmla="*/ 260 w 400"/>
                <a:gd name="T1" fmla="*/ 0 h 116"/>
                <a:gd name="T2" fmla="*/ 0 w 400"/>
                <a:gd name="T3" fmla="*/ 0 h 116"/>
                <a:gd name="T4" fmla="*/ 0 w 400"/>
                <a:gd name="T5" fmla="*/ 116 h 116"/>
                <a:gd name="T6" fmla="*/ 260 w 400"/>
                <a:gd name="T7" fmla="*/ 116 h 116"/>
                <a:gd name="T8" fmla="*/ 260 w 400"/>
                <a:gd name="T9" fmla="*/ 90 h 116"/>
                <a:gd name="T10" fmla="*/ 400 w 400"/>
                <a:gd name="T11" fmla="*/ 90 h 116"/>
                <a:gd name="T12" fmla="*/ 400 w 400"/>
                <a:gd name="T13" fmla="*/ 26 h 116"/>
                <a:gd name="T14" fmla="*/ 260 w 400"/>
                <a:gd name="T15" fmla="*/ 26 h 116"/>
                <a:gd name="T16" fmla="*/ 260 w 40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1" name="Freeform 312">
              <a:extLst>
                <a:ext uri="{FF2B5EF4-FFF2-40B4-BE49-F238E27FC236}">
                  <a16:creationId xmlns:a16="http://schemas.microsoft.com/office/drawing/2014/main" id="{728BF38B-C15E-4CFF-8A60-E4D935AF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6343739"/>
              <a:ext cx="563011" cy="164592"/>
            </a:xfrm>
            <a:custGeom>
              <a:avLst/>
              <a:gdLst>
                <a:gd name="T0" fmla="*/ 260 w 400"/>
                <a:gd name="T1" fmla="*/ 0 h 117"/>
                <a:gd name="T2" fmla="*/ 0 w 400"/>
                <a:gd name="T3" fmla="*/ 0 h 117"/>
                <a:gd name="T4" fmla="*/ 0 w 400"/>
                <a:gd name="T5" fmla="*/ 117 h 117"/>
                <a:gd name="T6" fmla="*/ 260 w 400"/>
                <a:gd name="T7" fmla="*/ 117 h 117"/>
                <a:gd name="T8" fmla="*/ 260 w 400"/>
                <a:gd name="T9" fmla="*/ 91 h 117"/>
                <a:gd name="T10" fmla="*/ 400 w 400"/>
                <a:gd name="T11" fmla="*/ 91 h 117"/>
                <a:gd name="T12" fmla="*/ 400 w 400"/>
                <a:gd name="T13" fmla="*/ 26 h 117"/>
                <a:gd name="T14" fmla="*/ 260 w 400"/>
                <a:gd name="T15" fmla="*/ 26 h 117"/>
                <a:gd name="T16" fmla="*/ 260 w 400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260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260" y="117"/>
                  </a:lnTo>
                  <a:lnTo>
                    <a:pt x="260" y="91"/>
                  </a:lnTo>
                  <a:lnTo>
                    <a:pt x="400" y="91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2" name="Freeform 313">
              <a:extLst>
                <a:ext uri="{FF2B5EF4-FFF2-40B4-BE49-F238E27FC236}">
                  <a16:creationId xmlns:a16="http://schemas.microsoft.com/office/drawing/2014/main" id="{1C15651B-8A3A-46BF-B9F3-3F34158C0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6761549"/>
              <a:ext cx="563011" cy="163185"/>
            </a:xfrm>
            <a:custGeom>
              <a:avLst/>
              <a:gdLst>
                <a:gd name="T0" fmla="*/ 260 w 400"/>
                <a:gd name="T1" fmla="*/ 0 h 116"/>
                <a:gd name="T2" fmla="*/ 0 w 400"/>
                <a:gd name="T3" fmla="*/ 0 h 116"/>
                <a:gd name="T4" fmla="*/ 0 w 400"/>
                <a:gd name="T5" fmla="*/ 116 h 116"/>
                <a:gd name="T6" fmla="*/ 260 w 400"/>
                <a:gd name="T7" fmla="*/ 116 h 116"/>
                <a:gd name="T8" fmla="*/ 260 w 400"/>
                <a:gd name="T9" fmla="*/ 90 h 116"/>
                <a:gd name="T10" fmla="*/ 400 w 400"/>
                <a:gd name="T11" fmla="*/ 90 h 116"/>
                <a:gd name="T12" fmla="*/ 400 w 400"/>
                <a:gd name="T13" fmla="*/ 26 h 116"/>
                <a:gd name="T14" fmla="*/ 260 w 400"/>
                <a:gd name="T15" fmla="*/ 26 h 116"/>
                <a:gd name="T16" fmla="*/ 260 w 40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3" name="Freeform 314">
              <a:extLst>
                <a:ext uri="{FF2B5EF4-FFF2-40B4-BE49-F238E27FC236}">
                  <a16:creationId xmlns:a16="http://schemas.microsoft.com/office/drawing/2014/main" id="{AF588C1F-84DA-4A5D-953F-48FBE0DE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7177953"/>
              <a:ext cx="563011" cy="164592"/>
            </a:xfrm>
            <a:custGeom>
              <a:avLst/>
              <a:gdLst>
                <a:gd name="T0" fmla="*/ 260 w 400"/>
                <a:gd name="T1" fmla="*/ 0 h 117"/>
                <a:gd name="T2" fmla="*/ 0 w 400"/>
                <a:gd name="T3" fmla="*/ 0 h 117"/>
                <a:gd name="T4" fmla="*/ 0 w 400"/>
                <a:gd name="T5" fmla="*/ 117 h 117"/>
                <a:gd name="T6" fmla="*/ 260 w 400"/>
                <a:gd name="T7" fmla="*/ 117 h 117"/>
                <a:gd name="T8" fmla="*/ 260 w 400"/>
                <a:gd name="T9" fmla="*/ 91 h 117"/>
                <a:gd name="T10" fmla="*/ 400 w 400"/>
                <a:gd name="T11" fmla="*/ 91 h 117"/>
                <a:gd name="T12" fmla="*/ 400 w 400"/>
                <a:gd name="T13" fmla="*/ 26 h 117"/>
                <a:gd name="T14" fmla="*/ 260 w 400"/>
                <a:gd name="T15" fmla="*/ 26 h 117"/>
                <a:gd name="T16" fmla="*/ 260 w 400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260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260" y="117"/>
                  </a:lnTo>
                  <a:lnTo>
                    <a:pt x="260" y="91"/>
                  </a:lnTo>
                  <a:lnTo>
                    <a:pt x="400" y="91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4" name="Freeform 315">
              <a:extLst>
                <a:ext uri="{FF2B5EF4-FFF2-40B4-BE49-F238E27FC236}">
                  <a16:creationId xmlns:a16="http://schemas.microsoft.com/office/drawing/2014/main" id="{EE0EC2E8-0251-44AB-BAE8-D3C5AD0B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7595764"/>
              <a:ext cx="563011" cy="163185"/>
            </a:xfrm>
            <a:custGeom>
              <a:avLst/>
              <a:gdLst>
                <a:gd name="T0" fmla="*/ 260 w 400"/>
                <a:gd name="T1" fmla="*/ 0 h 116"/>
                <a:gd name="T2" fmla="*/ 0 w 400"/>
                <a:gd name="T3" fmla="*/ 0 h 116"/>
                <a:gd name="T4" fmla="*/ 0 w 400"/>
                <a:gd name="T5" fmla="*/ 116 h 116"/>
                <a:gd name="T6" fmla="*/ 260 w 400"/>
                <a:gd name="T7" fmla="*/ 116 h 116"/>
                <a:gd name="T8" fmla="*/ 260 w 400"/>
                <a:gd name="T9" fmla="*/ 90 h 116"/>
                <a:gd name="T10" fmla="*/ 400 w 400"/>
                <a:gd name="T11" fmla="*/ 90 h 116"/>
                <a:gd name="T12" fmla="*/ 400 w 400"/>
                <a:gd name="T13" fmla="*/ 26 h 116"/>
                <a:gd name="T14" fmla="*/ 260 w 400"/>
                <a:gd name="T15" fmla="*/ 26 h 116"/>
                <a:gd name="T16" fmla="*/ 260 w 40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5" name="Freeform 316">
              <a:extLst>
                <a:ext uri="{FF2B5EF4-FFF2-40B4-BE49-F238E27FC236}">
                  <a16:creationId xmlns:a16="http://schemas.microsoft.com/office/drawing/2014/main" id="{CE9C5A25-96AE-4C28-86E6-A36572A7A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8012167"/>
              <a:ext cx="563011" cy="163185"/>
            </a:xfrm>
            <a:custGeom>
              <a:avLst/>
              <a:gdLst>
                <a:gd name="T0" fmla="*/ 260 w 400"/>
                <a:gd name="T1" fmla="*/ 0 h 116"/>
                <a:gd name="T2" fmla="*/ 0 w 400"/>
                <a:gd name="T3" fmla="*/ 0 h 116"/>
                <a:gd name="T4" fmla="*/ 0 w 400"/>
                <a:gd name="T5" fmla="*/ 116 h 116"/>
                <a:gd name="T6" fmla="*/ 260 w 400"/>
                <a:gd name="T7" fmla="*/ 116 h 116"/>
                <a:gd name="T8" fmla="*/ 260 w 400"/>
                <a:gd name="T9" fmla="*/ 90 h 116"/>
                <a:gd name="T10" fmla="*/ 400 w 400"/>
                <a:gd name="T11" fmla="*/ 90 h 116"/>
                <a:gd name="T12" fmla="*/ 400 w 400"/>
                <a:gd name="T13" fmla="*/ 26 h 116"/>
                <a:gd name="T14" fmla="*/ 260 w 400"/>
                <a:gd name="T15" fmla="*/ 26 h 116"/>
                <a:gd name="T16" fmla="*/ 260 w 40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6" name="Freeform 317">
              <a:extLst>
                <a:ext uri="{FF2B5EF4-FFF2-40B4-BE49-F238E27FC236}">
                  <a16:creationId xmlns:a16="http://schemas.microsoft.com/office/drawing/2014/main" id="{C7486B12-45AA-4B90-A7CF-112C809F5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7920" y="8429978"/>
              <a:ext cx="563011" cy="163185"/>
            </a:xfrm>
            <a:custGeom>
              <a:avLst/>
              <a:gdLst>
                <a:gd name="T0" fmla="*/ 260 w 400"/>
                <a:gd name="T1" fmla="*/ 0 h 116"/>
                <a:gd name="T2" fmla="*/ 0 w 400"/>
                <a:gd name="T3" fmla="*/ 0 h 116"/>
                <a:gd name="T4" fmla="*/ 0 w 400"/>
                <a:gd name="T5" fmla="*/ 116 h 116"/>
                <a:gd name="T6" fmla="*/ 260 w 400"/>
                <a:gd name="T7" fmla="*/ 116 h 116"/>
                <a:gd name="T8" fmla="*/ 260 w 400"/>
                <a:gd name="T9" fmla="*/ 90 h 116"/>
                <a:gd name="T10" fmla="*/ 400 w 400"/>
                <a:gd name="T11" fmla="*/ 90 h 116"/>
                <a:gd name="T12" fmla="*/ 400 w 400"/>
                <a:gd name="T13" fmla="*/ 26 h 116"/>
                <a:gd name="T14" fmla="*/ 260 w 400"/>
                <a:gd name="T15" fmla="*/ 26 h 116"/>
                <a:gd name="T16" fmla="*/ 260 w 400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260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260" y="116"/>
                  </a:lnTo>
                  <a:lnTo>
                    <a:pt x="260" y="90"/>
                  </a:lnTo>
                  <a:lnTo>
                    <a:pt x="400" y="90"/>
                  </a:lnTo>
                  <a:lnTo>
                    <a:pt x="400" y="26"/>
                  </a:lnTo>
                  <a:lnTo>
                    <a:pt x="260" y="2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79D54AF9-3DFA-4D39-8476-5E452D3DE22F}"/>
              </a:ext>
            </a:extLst>
          </p:cNvPr>
          <p:cNvGrpSpPr/>
          <p:nvPr/>
        </p:nvGrpSpPr>
        <p:grpSpPr>
          <a:xfrm>
            <a:off x="4789658" y="2546675"/>
            <a:ext cx="281469" cy="1749793"/>
            <a:chOff x="9580563" y="5093121"/>
            <a:chExt cx="563011" cy="350004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647" name="Freeform 318">
              <a:extLst>
                <a:ext uri="{FF2B5EF4-FFF2-40B4-BE49-F238E27FC236}">
                  <a16:creationId xmlns:a16="http://schemas.microsoft.com/office/drawing/2014/main" id="{0CCB14E5-EADC-438E-A2BC-D17127C0D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8429978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8" name="Freeform 319">
              <a:extLst>
                <a:ext uri="{FF2B5EF4-FFF2-40B4-BE49-F238E27FC236}">
                  <a16:creationId xmlns:a16="http://schemas.microsoft.com/office/drawing/2014/main" id="{C1CA434B-725D-43C5-8B7B-92793FC1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8012167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49" name="Freeform 320">
              <a:extLst>
                <a:ext uri="{FF2B5EF4-FFF2-40B4-BE49-F238E27FC236}">
                  <a16:creationId xmlns:a16="http://schemas.microsoft.com/office/drawing/2014/main" id="{6989143F-F8D4-4B51-A4A2-01FCB0C4F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7595764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0" name="Freeform 321">
              <a:extLst>
                <a:ext uri="{FF2B5EF4-FFF2-40B4-BE49-F238E27FC236}">
                  <a16:creationId xmlns:a16="http://schemas.microsoft.com/office/drawing/2014/main" id="{895E726E-2B88-4E3C-BFA8-A1848506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7177953"/>
              <a:ext cx="563011" cy="164592"/>
            </a:xfrm>
            <a:custGeom>
              <a:avLst/>
              <a:gdLst>
                <a:gd name="T0" fmla="*/ 140 w 400"/>
                <a:gd name="T1" fmla="*/ 26 h 117"/>
                <a:gd name="T2" fmla="*/ 0 w 400"/>
                <a:gd name="T3" fmla="*/ 26 h 117"/>
                <a:gd name="T4" fmla="*/ 0 w 400"/>
                <a:gd name="T5" fmla="*/ 91 h 117"/>
                <a:gd name="T6" fmla="*/ 140 w 400"/>
                <a:gd name="T7" fmla="*/ 91 h 117"/>
                <a:gd name="T8" fmla="*/ 140 w 400"/>
                <a:gd name="T9" fmla="*/ 117 h 117"/>
                <a:gd name="T10" fmla="*/ 400 w 400"/>
                <a:gd name="T11" fmla="*/ 117 h 117"/>
                <a:gd name="T12" fmla="*/ 400 w 400"/>
                <a:gd name="T13" fmla="*/ 0 h 117"/>
                <a:gd name="T14" fmla="*/ 140 w 400"/>
                <a:gd name="T15" fmla="*/ 0 h 117"/>
                <a:gd name="T16" fmla="*/ 140 w 400"/>
                <a:gd name="T17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140" y="26"/>
                  </a:moveTo>
                  <a:lnTo>
                    <a:pt x="0" y="26"/>
                  </a:lnTo>
                  <a:lnTo>
                    <a:pt x="0" y="91"/>
                  </a:lnTo>
                  <a:lnTo>
                    <a:pt x="140" y="91"/>
                  </a:lnTo>
                  <a:lnTo>
                    <a:pt x="140" y="117"/>
                  </a:lnTo>
                  <a:lnTo>
                    <a:pt x="400" y="117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1" name="Freeform 322">
              <a:extLst>
                <a:ext uri="{FF2B5EF4-FFF2-40B4-BE49-F238E27FC236}">
                  <a16:creationId xmlns:a16="http://schemas.microsoft.com/office/drawing/2014/main" id="{E9DFD855-F730-4810-9710-BF294E38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6761549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2" name="Freeform 323">
              <a:extLst>
                <a:ext uri="{FF2B5EF4-FFF2-40B4-BE49-F238E27FC236}">
                  <a16:creationId xmlns:a16="http://schemas.microsoft.com/office/drawing/2014/main" id="{72C69DFE-CDBE-4589-99E8-FB9EE3B0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6343739"/>
              <a:ext cx="563011" cy="164592"/>
            </a:xfrm>
            <a:custGeom>
              <a:avLst/>
              <a:gdLst>
                <a:gd name="T0" fmla="*/ 140 w 400"/>
                <a:gd name="T1" fmla="*/ 26 h 117"/>
                <a:gd name="T2" fmla="*/ 0 w 400"/>
                <a:gd name="T3" fmla="*/ 26 h 117"/>
                <a:gd name="T4" fmla="*/ 0 w 400"/>
                <a:gd name="T5" fmla="*/ 91 h 117"/>
                <a:gd name="T6" fmla="*/ 140 w 400"/>
                <a:gd name="T7" fmla="*/ 91 h 117"/>
                <a:gd name="T8" fmla="*/ 140 w 400"/>
                <a:gd name="T9" fmla="*/ 117 h 117"/>
                <a:gd name="T10" fmla="*/ 400 w 400"/>
                <a:gd name="T11" fmla="*/ 117 h 117"/>
                <a:gd name="T12" fmla="*/ 400 w 400"/>
                <a:gd name="T13" fmla="*/ 0 h 117"/>
                <a:gd name="T14" fmla="*/ 140 w 400"/>
                <a:gd name="T15" fmla="*/ 0 h 117"/>
                <a:gd name="T16" fmla="*/ 140 w 400"/>
                <a:gd name="T17" fmla="*/ 2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140" y="26"/>
                  </a:moveTo>
                  <a:lnTo>
                    <a:pt x="0" y="26"/>
                  </a:lnTo>
                  <a:lnTo>
                    <a:pt x="0" y="91"/>
                  </a:lnTo>
                  <a:lnTo>
                    <a:pt x="140" y="91"/>
                  </a:lnTo>
                  <a:lnTo>
                    <a:pt x="140" y="117"/>
                  </a:lnTo>
                  <a:lnTo>
                    <a:pt x="400" y="117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3" name="Freeform 324">
              <a:extLst>
                <a:ext uri="{FF2B5EF4-FFF2-40B4-BE49-F238E27FC236}">
                  <a16:creationId xmlns:a16="http://schemas.microsoft.com/office/drawing/2014/main" id="{0DE34D4A-5317-4B73-9043-D62596673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5927335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4" name="Freeform 325">
              <a:extLst>
                <a:ext uri="{FF2B5EF4-FFF2-40B4-BE49-F238E27FC236}">
                  <a16:creationId xmlns:a16="http://schemas.microsoft.com/office/drawing/2014/main" id="{0263D5DF-4D30-4FDF-8A75-7B64A19B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5509525"/>
              <a:ext cx="563011" cy="164592"/>
            </a:xfrm>
            <a:custGeom>
              <a:avLst/>
              <a:gdLst>
                <a:gd name="T0" fmla="*/ 140 w 400"/>
                <a:gd name="T1" fmla="*/ 27 h 117"/>
                <a:gd name="T2" fmla="*/ 0 w 400"/>
                <a:gd name="T3" fmla="*/ 27 h 117"/>
                <a:gd name="T4" fmla="*/ 0 w 400"/>
                <a:gd name="T5" fmla="*/ 91 h 117"/>
                <a:gd name="T6" fmla="*/ 140 w 400"/>
                <a:gd name="T7" fmla="*/ 91 h 117"/>
                <a:gd name="T8" fmla="*/ 140 w 400"/>
                <a:gd name="T9" fmla="*/ 117 h 117"/>
                <a:gd name="T10" fmla="*/ 400 w 400"/>
                <a:gd name="T11" fmla="*/ 117 h 117"/>
                <a:gd name="T12" fmla="*/ 400 w 400"/>
                <a:gd name="T13" fmla="*/ 0 h 117"/>
                <a:gd name="T14" fmla="*/ 140 w 400"/>
                <a:gd name="T15" fmla="*/ 0 h 117"/>
                <a:gd name="T16" fmla="*/ 140 w 400"/>
                <a:gd name="T17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7">
                  <a:moveTo>
                    <a:pt x="140" y="27"/>
                  </a:moveTo>
                  <a:lnTo>
                    <a:pt x="0" y="27"/>
                  </a:lnTo>
                  <a:lnTo>
                    <a:pt x="0" y="91"/>
                  </a:lnTo>
                  <a:lnTo>
                    <a:pt x="140" y="91"/>
                  </a:lnTo>
                  <a:lnTo>
                    <a:pt x="140" y="117"/>
                  </a:lnTo>
                  <a:lnTo>
                    <a:pt x="400" y="117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55" name="Freeform 326">
              <a:extLst>
                <a:ext uri="{FF2B5EF4-FFF2-40B4-BE49-F238E27FC236}">
                  <a16:creationId xmlns:a16="http://schemas.microsoft.com/office/drawing/2014/main" id="{CD1A0155-C1F3-43AA-8C16-9047087B1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563" y="5093121"/>
              <a:ext cx="563011" cy="163185"/>
            </a:xfrm>
            <a:custGeom>
              <a:avLst/>
              <a:gdLst>
                <a:gd name="T0" fmla="*/ 140 w 400"/>
                <a:gd name="T1" fmla="*/ 26 h 116"/>
                <a:gd name="T2" fmla="*/ 0 w 400"/>
                <a:gd name="T3" fmla="*/ 26 h 116"/>
                <a:gd name="T4" fmla="*/ 0 w 400"/>
                <a:gd name="T5" fmla="*/ 90 h 116"/>
                <a:gd name="T6" fmla="*/ 140 w 400"/>
                <a:gd name="T7" fmla="*/ 90 h 116"/>
                <a:gd name="T8" fmla="*/ 140 w 400"/>
                <a:gd name="T9" fmla="*/ 116 h 116"/>
                <a:gd name="T10" fmla="*/ 400 w 400"/>
                <a:gd name="T11" fmla="*/ 116 h 116"/>
                <a:gd name="T12" fmla="*/ 400 w 400"/>
                <a:gd name="T13" fmla="*/ 0 h 116"/>
                <a:gd name="T14" fmla="*/ 140 w 400"/>
                <a:gd name="T15" fmla="*/ 0 h 116"/>
                <a:gd name="T16" fmla="*/ 140 w 400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116">
                  <a:moveTo>
                    <a:pt x="140" y="26"/>
                  </a:moveTo>
                  <a:lnTo>
                    <a:pt x="0" y="26"/>
                  </a:lnTo>
                  <a:lnTo>
                    <a:pt x="0" y="90"/>
                  </a:lnTo>
                  <a:lnTo>
                    <a:pt x="140" y="90"/>
                  </a:lnTo>
                  <a:lnTo>
                    <a:pt x="140" y="116"/>
                  </a:lnTo>
                  <a:lnTo>
                    <a:pt x="400" y="116"/>
                  </a:lnTo>
                  <a:lnTo>
                    <a:pt x="400" y="0"/>
                  </a:lnTo>
                  <a:lnTo>
                    <a:pt x="140" y="0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6E3FD1F9-7DE0-4127-B0D4-DFB15B446FC5}"/>
              </a:ext>
            </a:extLst>
          </p:cNvPr>
          <p:cNvGrpSpPr/>
          <p:nvPr/>
        </p:nvGrpSpPr>
        <p:grpSpPr>
          <a:xfrm>
            <a:off x="1146820" y="1909167"/>
            <a:ext cx="3584109" cy="679362"/>
            <a:chOff x="2293938" y="3817938"/>
            <a:chExt cx="7169151" cy="13589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180132E-1B5F-4514-AA19-CD67612422CB}"/>
                </a:ext>
              </a:extLst>
            </p:cNvPr>
            <p:cNvGrpSpPr/>
            <p:nvPr/>
          </p:nvGrpSpPr>
          <p:grpSpPr>
            <a:xfrm>
              <a:off x="2293938" y="3817938"/>
              <a:ext cx="3086100" cy="777875"/>
              <a:chOff x="2293938" y="3817938"/>
              <a:chExt cx="3086100" cy="777875"/>
            </a:xfrm>
            <a:effectLst/>
          </p:grpSpPr>
          <p:sp>
            <p:nvSpPr>
              <p:cNvPr id="417" name="Freeform 123">
                <a:extLst>
                  <a:ext uri="{FF2B5EF4-FFF2-40B4-BE49-F238E27FC236}">
                    <a16:creationId xmlns:a16="http://schemas.microsoft.com/office/drawing/2014/main" id="{12C1466D-0FFD-4B05-8BFE-43FBD0352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913" y="3908425"/>
                <a:ext cx="2905125" cy="687388"/>
              </a:xfrm>
              <a:custGeom>
                <a:avLst/>
                <a:gdLst>
                  <a:gd name="T0" fmla="*/ 1830 w 1830"/>
                  <a:gd name="T1" fmla="*/ 433 h 433"/>
                  <a:gd name="T2" fmla="*/ 1206 w 1830"/>
                  <a:gd name="T3" fmla="*/ 0 h 433"/>
                  <a:gd name="T4" fmla="*/ 0 w 1830"/>
                  <a:gd name="T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0" h="433">
                    <a:moveTo>
                      <a:pt x="1830" y="433"/>
                    </a:moveTo>
                    <a:lnTo>
                      <a:pt x="1206" y="0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0" name="Oval 126">
                <a:extLst>
                  <a:ext uri="{FF2B5EF4-FFF2-40B4-BE49-F238E27FC236}">
                    <a16:creationId xmlns:a16="http://schemas.microsoft.com/office/drawing/2014/main" id="{46EF17BD-22E3-4E7E-9C4E-3C969BDA2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938" y="3817938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1276D7F5-634C-44BB-9C79-46225A5D8E93}"/>
                </a:ext>
              </a:extLst>
            </p:cNvPr>
            <p:cNvGrpSpPr/>
            <p:nvPr/>
          </p:nvGrpSpPr>
          <p:grpSpPr>
            <a:xfrm>
              <a:off x="3544888" y="4505325"/>
              <a:ext cx="5918201" cy="671513"/>
              <a:chOff x="3544888" y="4505325"/>
              <a:chExt cx="5918201" cy="671513"/>
            </a:xfrm>
            <a:effectLst/>
          </p:grpSpPr>
          <p:sp>
            <p:nvSpPr>
              <p:cNvPr id="405" name="Freeform 111">
                <a:extLst>
                  <a:ext uri="{FF2B5EF4-FFF2-40B4-BE49-F238E27FC236}">
                    <a16:creationId xmlns:a16="http://schemas.microsoft.com/office/drawing/2014/main" id="{3E477C2D-AD36-4C2D-B066-7C3FE3D1F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6" y="4595813"/>
                <a:ext cx="5738813" cy="581025"/>
              </a:xfrm>
              <a:custGeom>
                <a:avLst/>
                <a:gdLst>
                  <a:gd name="T0" fmla="*/ 3615 w 3615"/>
                  <a:gd name="T1" fmla="*/ 366 h 366"/>
                  <a:gd name="T2" fmla="*/ 2629 w 3615"/>
                  <a:gd name="T3" fmla="*/ 366 h 366"/>
                  <a:gd name="T4" fmla="*/ 2093 w 3615"/>
                  <a:gd name="T5" fmla="*/ 0 h 366"/>
                  <a:gd name="T6" fmla="*/ 1047 w 3615"/>
                  <a:gd name="T7" fmla="*/ 0 h 366"/>
                  <a:gd name="T8" fmla="*/ 0 w 3615"/>
                  <a:gd name="T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15" h="366">
                    <a:moveTo>
                      <a:pt x="3615" y="366"/>
                    </a:moveTo>
                    <a:lnTo>
                      <a:pt x="2629" y="366"/>
                    </a:lnTo>
                    <a:lnTo>
                      <a:pt x="2093" y="0"/>
                    </a:lnTo>
                    <a:lnTo>
                      <a:pt x="1047" y="0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1" name="Oval 127">
                <a:extLst>
                  <a:ext uri="{FF2B5EF4-FFF2-40B4-BE49-F238E27FC236}">
                    <a16:creationId xmlns:a16="http://schemas.microsoft.com/office/drawing/2014/main" id="{75EAACAD-14D6-4149-8465-2D56D661B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888" y="4505325"/>
                <a:ext cx="179388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60EF3EB1-33BF-43D3-BC28-BD42F7164C2C}"/>
              </a:ext>
            </a:extLst>
          </p:cNvPr>
          <p:cNvGrpSpPr/>
          <p:nvPr/>
        </p:nvGrpSpPr>
        <p:grpSpPr>
          <a:xfrm>
            <a:off x="803965" y="2354403"/>
            <a:ext cx="3929345" cy="442061"/>
            <a:chOff x="1608138" y="4708525"/>
            <a:chExt cx="7859713" cy="8842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06" name="Freeform 112">
              <a:extLst>
                <a:ext uri="{FF2B5EF4-FFF2-40B4-BE49-F238E27FC236}">
                  <a16:creationId xmlns:a16="http://schemas.microsoft.com/office/drawing/2014/main" id="{52FF308F-CE5E-46DD-83EF-808785ADA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526" y="4799013"/>
              <a:ext cx="7680325" cy="793750"/>
            </a:xfrm>
            <a:custGeom>
              <a:avLst/>
              <a:gdLst>
                <a:gd name="T0" fmla="*/ 4838 w 4838"/>
                <a:gd name="T1" fmla="*/ 500 h 500"/>
                <a:gd name="T2" fmla="*/ 3200 w 4838"/>
                <a:gd name="T3" fmla="*/ 500 h 500"/>
                <a:gd name="T4" fmla="*/ 2476 w 4838"/>
                <a:gd name="T5" fmla="*/ 0 h 500"/>
                <a:gd name="T6" fmla="*/ 0 w 4838"/>
                <a:gd name="T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38" h="500">
                  <a:moveTo>
                    <a:pt x="4838" y="500"/>
                  </a:moveTo>
                  <a:lnTo>
                    <a:pt x="3200" y="500"/>
                  </a:lnTo>
                  <a:lnTo>
                    <a:pt x="2476" y="0"/>
                  </a:lnTo>
                  <a:lnTo>
                    <a:pt x="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22" name="Oval 128">
              <a:extLst>
                <a:ext uri="{FF2B5EF4-FFF2-40B4-BE49-F238E27FC236}">
                  <a16:creationId xmlns:a16="http://schemas.microsoft.com/office/drawing/2014/main" id="{FBF7F9D6-1F75-48D0-AAC8-597E71A1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4708525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69DDCDBC-0F53-4AB6-ADC0-507D49D1A0D0}"/>
              </a:ext>
            </a:extLst>
          </p:cNvPr>
          <p:cNvGrpSpPr/>
          <p:nvPr/>
        </p:nvGrpSpPr>
        <p:grpSpPr>
          <a:xfrm>
            <a:off x="842854" y="2652814"/>
            <a:ext cx="3888075" cy="496029"/>
            <a:chOff x="1685926" y="5305425"/>
            <a:chExt cx="7777163" cy="9921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5AE917BE-2D7F-42DC-B986-1F11E696185A}"/>
                </a:ext>
              </a:extLst>
            </p:cNvPr>
            <p:cNvGrpSpPr/>
            <p:nvPr/>
          </p:nvGrpSpPr>
          <p:grpSpPr>
            <a:xfrm>
              <a:off x="3038476" y="5305425"/>
              <a:ext cx="6424613" cy="704851"/>
              <a:chOff x="3038476" y="5305425"/>
              <a:chExt cx="6424613" cy="704851"/>
            </a:xfrm>
            <a:effectLst/>
          </p:grpSpPr>
          <p:sp>
            <p:nvSpPr>
              <p:cNvPr id="407" name="Freeform 113">
                <a:extLst>
                  <a:ext uri="{FF2B5EF4-FFF2-40B4-BE49-F238E27FC236}">
                    <a16:creationId xmlns:a16="http://schemas.microsoft.com/office/drawing/2014/main" id="{E46FB59E-D2E4-443F-A8DD-1795293A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1" y="5395913"/>
                <a:ext cx="6256338" cy="614363"/>
              </a:xfrm>
              <a:custGeom>
                <a:avLst/>
                <a:gdLst>
                  <a:gd name="T0" fmla="*/ 3941 w 3941"/>
                  <a:gd name="T1" fmla="*/ 387 h 387"/>
                  <a:gd name="T2" fmla="*/ 1614 w 3941"/>
                  <a:gd name="T3" fmla="*/ 387 h 387"/>
                  <a:gd name="T4" fmla="*/ 1050 w 3941"/>
                  <a:gd name="T5" fmla="*/ 0 h 387"/>
                  <a:gd name="T6" fmla="*/ 0 w 3941"/>
                  <a:gd name="T7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41" h="387">
                    <a:moveTo>
                      <a:pt x="3941" y="387"/>
                    </a:moveTo>
                    <a:lnTo>
                      <a:pt x="1614" y="387"/>
                    </a:lnTo>
                    <a:lnTo>
                      <a:pt x="1050" y="0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3" name="Oval 129">
                <a:extLst>
                  <a:ext uri="{FF2B5EF4-FFF2-40B4-BE49-F238E27FC236}">
                    <a16:creationId xmlns:a16="http://schemas.microsoft.com/office/drawing/2014/main" id="{012ED86C-3BE4-446E-832B-E0EF14069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476" y="5305425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F589F8DD-3A33-43CD-9345-9AEE8AF27837}"/>
                </a:ext>
              </a:extLst>
            </p:cNvPr>
            <p:cNvGrpSpPr/>
            <p:nvPr/>
          </p:nvGrpSpPr>
          <p:grpSpPr>
            <a:xfrm>
              <a:off x="1685926" y="5395913"/>
              <a:ext cx="2193925" cy="901700"/>
              <a:chOff x="1685926" y="5395913"/>
              <a:chExt cx="2193925" cy="901700"/>
            </a:xfrm>
            <a:effectLst/>
          </p:grpSpPr>
          <p:sp>
            <p:nvSpPr>
              <p:cNvPr id="414" name="Freeform 120">
                <a:extLst>
                  <a:ext uri="{FF2B5EF4-FFF2-40B4-BE49-F238E27FC236}">
                    <a16:creationId xmlns:a16="http://schemas.microsoft.com/office/drawing/2014/main" id="{FE6CCC43-C462-4D8B-A203-C71937E5F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1" y="5395913"/>
                <a:ext cx="2012950" cy="811213"/>
              </a:xfrm>
              <a:custGeom>
                <a:avLst/>
                <a:gdLst>
                  <a:gd name="T0" fmla="*/ 1268 w 1268"/>
                  <a:gd name="T1" fmla="*/ 0 h 511"/>
                  <a:gd name="T2" fmla="*/ 539 w 1268"/>
                  <a:gd name="T3" fmla="*/ 511 h 511"/>
                  <a:gd name="T4" fmla="*/ 0 w 1268"/>
                  <a:gd name="T5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68" h="511">
                    <a:moveTo>
                      <a:pt x="1268" y="0"/>
                    </a:moveTo>
                    <a:lnTo>
                      <a:pt x="539" y="511"/>
                    </a:lnTo>
                    <a:lnTo>
                      <a:pt x="0" y="511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4" name="Oval 130">
                <a:extLst>
                  <a:ext uri="{FF2B5EF4-FFF2-40B4-BE49-F238E27FC236}">
                    <a16:creationId xmlns:a16="http://schemas.microsoft.com/office/drawing/2014/main" id="{12D8D346-0836-455B-9E57-11837DA1F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926" y="6116638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D8D62EA2-3A37-438E-83D3-55F5C8891F0C}"/>
              </a:ext>
            </a:extLst>
          </p:cNvPr>
          <p:cNvGrpSpPr/>
          <p:nvPr/>
        </p:nvGrpSpPr>
        <p:grpSpPr>
          <a:xfrm>
            <a:off x="3726966" y="3376619"/>
            <a:ext cx="1003963" cy="90476"/>
            <a:chOff x="7454901" y="6753225"/>
            <a:chExt cx="2008188" cy="1809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09" name="Line 115">
              <a:extLst>
                <a:ext uri="{FF2B5EF4-FFF2-40B4-BE49-F238E27FC236}">
                  <a16:creationId xmlns:a16="http://schemas.microsoft.com/office/drawing/2014/main" id="{D6105928-AFE8-480E-86DE-1A907CD24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4926" y="6843713"/>
              <a:ext cx="1808163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26" name="Oval 132">
              <a:extLst>
                <a:ext uri="{FF2B5EF4-FFF2-40B4-BE49-F238E27FC236}">
                  <a16:creationId xmlns:a16="http://schemas.microsoft.com/office/drawing/2014/main" id="{296B13CA-9EA2-43E1-85D1-B6DE7308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1" y="6753225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2C4A543C-5CCB-4F9F-B2C9-C3FE80AD9B9F}"/>
              </a:ext>
            </a:extLst>
          </p:cNvPr>
          <p:cNvGrpSpPr/>
          <p:nvPr/>
        </p:nvGrpSpPr>
        <p:grpSpPr>
          <a:xfrm>
            <a:off x="1861102" y="3520270"/>
            <a:ext cx="2872208" cy="341268"/>
            <a:chOff x="3722688" y="7040563"/>
            <a:chExt cx="5745163" cy="6826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48853369-61C4-40AB-ADA1-6CAAA7F5F0B4}"/>
                </a:ext>
              </a:extLst>
            </p:cNvPr>
            <p:cNvGrpSpPr/>
            <p:nvPr/>
          </p:nvGrpSpPr>
          <p:grpSpPr>
            <a:xfrm>
              <a:off x="3722688" y="7040563"/>
              <a:ext cx="1893888" cy="592137"/>
              <a:chOff x="3722688" y="7040563"/>
              <a:chExt cx="1893888" cy="592137"/>
            </a:xfrm>
            <a:effectLst/>
          </p:grpSpPr>
          <p:sp>
            <p:nvSpPr>
              <p:cNvPr id="416" name="Freeform 122">
                <a:extLst>
                  <a:ext uri="{FF2B5EF4-FFF2-40B4-BE49-F238E27FC236}">
                    <a16:creationId xmlns:a16="http://schemas.microsoft.com/office/drawing/2014/main" id="{AC246E67-E77C-49D0-BA1C-6AEB2B88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026" y="7131050"/>
                <a:ext cx="1733550" cy="501650"/>
              </a:xfrm>
              <a:custGeom>
                <a:avLst/>
                <a:gdLst>
                  <a:gd name="T0" fmla="*/ 1092 w 1092"/>
                  <a:gd name="T1" fmla="*/ 316 h 316"/>
                  <a:gd name="T2" fmla="*/ 638 w 1092"/>
                  <a:gd name="T3" fmla="*/ 0 h 316"/>
                  <a:gd name="T4" fmla="*/ 0 w 1092"/>
                  <a:gd name="T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2" h="316">
                    <a:moveTo>
                      <a:pt x="1092" y="316"/>
                    </a:moveTo>
                    <a:lnTo>
                      <a:pt x="638" y="0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7" name="Oval 133">
                <a:extLst>
                  <a:ext uri="{FF2B5EF4-FFF2-40B4-BE49-F238E27FC236}">
                    <a16:creationId xmlns:a16="http://schemas.microsoft.com/office/drawing/2014/main" id="{DC44FA31-92B5-4516-8559-1398972E8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688" y="7040563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B2E32A69-165B-4893-82CA-0E4231ED3CF1}"/>
                </a:ext>
              </a:extLst>
            </p:cNvPr>
            <p:cNvGrpSpPr/>
            <p:nvPr/>
          </p:nvGrpSpPr>
          <p:grpSpPr>
            <a:xfrm>
              <a:off x="4637088" y="7261225"/>
              <a:ext cx="4830763" cy="461963"/>
              <a:chOff x="4637088" y="7261225"/>
              <a:chExt cx="4830763" cy="461963"/>
            </a:xfrm>
            <a:effectLst/>
          </p:grpSpPr>
          <p:sp>
            <p:nvSpPr>
              <p:cNvPr id="410" name="Freeform 116">
                <a:extLst>
                  <a:ext uri="{FF2B5EF4-FFF2-40B4-BE49-F238E27FC236}">
                    <a16:creationId xmlns:a16="http://schemas.microsoft.com/office/drawing/2014/main" id="{C737FF6B-04AC-4455-AE66-D0EAC982D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6" y="7261225"/>
                <a:ext cx="4664075" cy="371475"/>
              </a:xfrm>
              <a:custGeom>
                <a:avLst/>
                <a:gdLst>
                  <a:gd name="T0" fmla="*/ 2938 w 2938"/>
                  <a:gd name="T1" fmla="*/ 0 h 234"/>
                  <a:gd name="T2" fmla="*/ 1381 w 2938"/>
                  <a:gd name="T3" fmla="*/ 0 h 234"/>
                  <a:gd name="T4" fmla="*/ 1037 w 2938"/>
                  <a:gd name="T5" fmla="*/ 234 h 234"/>
                  <a:gd name="T6" fmla="*/ 0 w 2938"/>
                  <a:gd name="T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38" h="234">
                    <a:moveTo>
                      <a:pt x="2938" y="0"/>
                    </a:moveTo>
                    <a:lnTo>
                      <a:pt x="1381" y="0"/>
                    </a:lnTo>
                    <a:lnTo>
                      <a:pt x="1037" y="234"/>
                    </a:lnTo>
                    <a:lnTo>
                      <a:pt x="0" y="234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8" name="Oval 134">
                <a:extLst>
                  <a:ext uri="{FF2B5EF4-FFF2-40B4-BE49-F238E27FC236}">
                    <a16:creationId xmlns:a16="http://schemas.microsoft.com/office/drawing/2014/main" id="{3E4CA235-E965-4685-B277-524819BC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088" y="7542213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EF1B93F-882A-4EFA-B061-7953728ACC56}"/>
              </a:ext>
            </a:extLst>
          </p:cNvPr>
          <p:cNvGrpSpPr/>
          <p:nvPr/>
        </p:nvGrpSpPr>
        <p:grpSpPr>
          <a:xfrm>
            <a:off x="3565062" y="3794078"/>
            <a:ext cx="1165867" cy="89682"/>
            <a:chOff x="7131051" y="7588250"/>
            <a:chExt cx="2332038" cy="1793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11" name="Line 117">
              <a:extLst>
                <a:ext uri="{FF2B5EF4-FFF2-40B4-BE49-F238E27FC236}">
                  <a16:creationId xmlns:a16="http://schemas.microsoft.com/office/drawing/2014/main" id="{4D26206A-5324-4AAA-A71B-BE87690BF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451" y="7677150"/>
              <a:ext cx="2179638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29" name="Oval 135">
              <a:extLst>
                <a:ext uri="{FF2B5EF4-FFF2-40B4-BE49-F238E27FC236}">
                  <a16:creationId xmlns:a16="http://schemas.microsoft.com/office/drawing/2014/main" id="{3E11C5E9-159D-4655-A815-79253992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1" y="7588250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A74EADF3-1010-4824-A20A-ECEF4DBC7AEA}"/>
              </a:ext>
            </a:extLst>
          </p:cNvPr>
          <p:cNvGrpSpPr/>
          <p:nvPr/>
        </p:nvGrpSpPr>
        <p:grpSpPr>
          <a:xfrm>
            <a:off x="869837" y="3168684"/>
            <a:ext cx="3863472" cy="267459"/>
            <a:chOff x="1739901" y="6337300"/>
            <a:chExt cx="7727950" cy="5349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7904694-AE4A-4738-850C-0AE4E9CD818A}"/>
                </a:ext>
              </a:extLst>
            </p:cNvPr>
            <p:cNvGrpSpPr/>
            <p:nvPr/>
          </p:nvGrpSpPr>
          <p:grpSpPr>
            <a:xfrm>
              <a:off x="5886451" y="6337300"/>
              <a:ext cx="3581400" cy="179388"/>
              <a:chOff x="5886451" y="6337300"/>
              <a:chExt cx="3581400" cy="179388"/>
            </a:xfrm>
            <a:effectLst/>
          </p:grpSpPr>
          <p:sp>
            <p:nvSpPr>
              <p:cNvPr id="408" name="Line 114">
                <a:extLst>
                  <a:ext uri="{FF2B5EF4-FFF2-40B4-BE49-F238E27FC236}">
                    <a16:creationId xmlns:a16="http://schemas.microsoft.com/office/drawing/2014/main" id="{8CA1361A-1DB7-46CA-AB74-9DA3C7708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45201" y="6427788"/>
                <a:ext cx="3422650" cy="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25" name="Oval 131">
                <a:extLst>
                  <a:ext uri="{FF2B5EF4-FFF2-40B4-BE49-F238E27FC236}">
                    <a16:creationId xmlns:a16="http://schemas.microsoft.com/office/drawing/2014/main" id="{687D58C5-2689-4DA2-90E2-F1EC4E5CE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1" y="6337300"/>
                <a:ext cx="180975" cy="179388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457D6753-40C7-4F47-A716-A2B421BFBADA}"/>
                </a:ext>
              </a:extLst>
            </p:cNvPr>
            <p:cNvGrpSpPr/>
            <p:nvPr/>
          </p:nvGrpSpPr>
          <p:grpSpPr>
            <a:xfrm>
              <a:off x="1739901" y="6427788"/>
              <a:ext cx="5659438" cy="444500"/>
              <a:chOff x="1739901" y="6427788"/>
              <a:chExt cx="5659438" cy="444500"/>
            </a:xfrm>
            <a:effectLst/>
          </p:grpSpPr>
          <p:sp>
            <p:nvSpPr>
              <p:cNvPr id="415" name="Freeform 121">
                <a:extLst>
                  <a:ext uri="{FF2B5EF4-FFF2-40B4-BE49-F238E27FC236}">
                    <a16:creationId xmlns:a16="http://schemas.microsoft.com/office/drawing/2014/main" id="{13F63E7D-EC02-4BA9-8E37-FBCF35351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6427788"/>
                <a:ext cx="5503863" cy="354013"/>
              </a:xfrm>
              <a:custGeom>
                <a:avLst/>
                <a:gdLst>
                  <a:gd name="T0" fmla="*/ 3467 w 3467"/>
                  <a:gd name="T1" fmla="*/ 0 h 223"/>
                  <a:gd name="T2" fmla="*/ 3146 w 3467"/>
                  <a:gd name="T3" fmla="*/ 223 h 223"/>
                  <a:gd name="T4" fmla="*/ 0 w 3467"/>
                  <a:gd name="T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7" h="223">
                    <a:moveTo>
                      <a:pt x="3467" y="0"/>
                    </a:moveTo>
                    <a:lnTo>
                      <a:pt x="3146" y="223"/>
                    </a:lnTo>
                    <a:lnTo>
                      <a:pt x="0" y="223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0" name="Oval 136">
                <a:extLst>
                  <a:ext uri="{FF2B5EF4-FFF2-40B4-BE49-F238E27FC236}">
                    <a16:creationId xmlns:a16="http://schemas.microsoft.com/office/drawing/2014/main" id="{4D92782F-6BDF-4303-8FFB-1C6FA0253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6691313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6B75A3-9A8F-403A-B123-66A6CAA6F535}"/>
              </a:ext>
            </a:extLst>
          </p:cNvPr>
          <p:cNvGrpSpPr/>
          <p:nvPr/>
        </p:nvGrpSpPr>
        <p:grpSpPr>
          <a:xfrm>
            <a:off x="838885" y="3796459"/>
            <a:ext cx="3894424" cy="636505"/>
            <a:chOff x="1677988" y="7593013"/>
            <a:chExt cx="7789863" cy="12731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1F2C7F51-7524-475F-8A67-985B0E69864B}"/>
                </a:ext>
              </a:extLst>
            </p:cNvPr>
            <p:cNvGrpSpPr/>
            <p:nvPr/>
          </p:nvGrpSpPr>
          <p:grpSpPr>
            <a:xfrm>
              <a:off x="2266951" y="7593013"/>
              <a:ext cx="3519488" cy="508000"/>
              <a:chOff x="2266951" y="7593013"/>
              <a:chExt cx="3519488" cy="508000"/>
            </a:xfrm>
            <a:effectLst/>
          </p:grpSpPr>
          <p:sp>
            <p:nvSpPr>
              <p:cNvPr id="418" name="Freeform 124">
                <a:extLst>
                  <a:ext uri="{FF2B5EF4-FFF2-40B4-BE49-F238E27FC236}">
                    <a16:creationId xmlns:a16="http://schemas.microsoft.com/office/drawing/2014/main" id="{ECE84F21-CE51-408D-A6D8-1703658A0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351" y="7683500"/>
                <a:ext cx="3367088" cy="417513"/>
              </a:xfrm>
              <a:custGeom>
                <a:avLst/>
                <a:gdLst>
                  <a:gd name="T0" fmla="*/ 2121 w 2121"/>
                  <a:gd name="T1" fmla="*/ 263 h 263"/>
                  <a:gd name="T2" fmla="*/ 844 w 2121"/>
                  <a:gd name="T3" fmla="*/ 263 h 263"/>
                  <a:gd name="T4" fmla="*/ 461 w 2121"/>
                  <a:gd name="T5" fmla="*/ 0 h 263"/>
                  <a:gd name="T6" fmla="*/ 0 w 2121"/>
                  <a:gd name="T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1" h="263">
                    <a:moveTo>
                      <a:pt x="2121" y="263"/>
                    </a:moveTo>
                    <a:lnTo>
                      <a:pt x="844" y="263"/>
                    </a:lnTo>
                    <a:lnTo>
                      <a:pt x="461" y="0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1" name="Oval 137">
                <a:extLst>
                  <a:ext uri="{FF2B5EF4-FFF2-40B4-BE49-F238E27FC236}">
                    <a16:creationId xmlns:a16="http://schemas.microsoft.com/office/drawing/2014/main" id="{4C0B907D-DD9D-4052-A401-1C68DD43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1" y="7593013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6AB2ED96-99CD-42B6-8800-A6E26813FBAA}"/>
                </a:ext>
              </a:extLst>
            </p:cNvPr>
            <p:cNvGrpSpPr/>
            <p:nvPr/>
          </p:nvGrpSpPr>
          <p:grpSpPr>
            <a:xfrm>
              <a:off x="1677988" y="8094663"/>
              <a:ext cx="7789863" cy="771525"/>
              <a:chOff x="1677988" y="8094663"/>
              <a:chExt cx="7789863" cy="771525"/>
            </a:xfrm>
            <a:effectLst/>
          </p:grpSpPr>
          <p:sp>
            <p:nvSpPr>
              <p:cNvPr id="412" name="Freeform 118">
                <a:extLst>
                  <a:ext uri="{FF2B5EF4-FFF2-40B4-BE49-F238E27FC236}">
                    <a16:creationId xmlns:a16="http://schemas.microsoft.com/office/drawing/2014/main" id="{EF37941B-C3DB-4E32-B218-3BC014F47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8094663"/>
                <a:ext cx="7634288" cy="681038"/>
              </a:xfrm>
              <a:custGeom>
                <a:avLst/>
                <a:gdLst>
                  <a:gd name="T0" fmla="*/ 4809 w 4809"/>
                  <a:gd name="T1" fmla="*/ 0 h 429"/>
                  <a:gd name="T2" fmla="*/ 2493 w 4809"/>
                  <a:gd name="T3" fmla="*/ 0 h 429"/>
                  <a:gd name="T4" fmla="*/ 1872 w 4809"/>
                  <a:gd name="T5" fmla="*/ 429 h 429"/>
                  <a:gd name="T6" fmla="*/ 0 w 4809"/>
                  <a:gd name="T7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09" h="429">
                    <a:moveTo>
                      <a:pt x="4809" y="0"/>
                    </a:moveTo>
                    <a:lnTo>
                      <a:pt x="2493" y="0"/>
                    </a:lnTo>
                    <a:lnTo>
                      <a:pt x="1872" y="429"/>
                    </a:lnTo>
                    <a:lnTo>
                      <a:pt x="0" y="429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2" name="Oval 138">
                <a:extLst>
                  <a:ext uri="{FF2B5EF4-FFF2-40B4-BE49-F238E27FC236}">
                    <a16:creationId xmlns:a16="http://schemas.microsoft.com/office/drawing/2014/main" id="{69653B78-7BE8-4B6D-A2A0-970AF292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88" y="8686800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A875CEBA-6C8A-4E9B-BE82-08896453C5A3}"/>
              </a:ext>
            </a:extLst>
          </p:cNvPr>
          <p:cNvGrpSpPr/>
          <p:nvPr/>
        </p:nvGrpSpPr>
        <p:grpSpPr>
          <a:xfrm>
            <a:off x="2110307" y="4207568"/>
            <a:ext cx="2620622" cy="383331"/>
            <a:chOff x="4221163" y="8415338"/>
            <a:chExt cx="5241926" cy="76676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DD1B8065-F852-4EC1-8417-66CE70E82940}"/>
                </a:ext>
              </a:extLst>
            </p:cNvPr>
            <p:cNvGrpSpPr/>
            <p:nvPr/>
          </p:nvGrpSpPr>
          <p:grpSpPr>
            <a:xfrm>
              <a:off x="5886451" y="8415338"/>
              <a:ext cx="1768475" cy="180975"/>
              <a:chOff x="5886451" y="8415338"/>
              <a:chExt cx="1768475" cy="180975"/>
            </a:xfrm>
            <a:effectLst/>
          </p:grpSpPr>
          <p:sp>
            <p:nvSpPr>
              <p:cNvPr id="419" name="Line 125">
                <a:extLst>
                  <a:ext uri="{FF2B5EF4-FFF2-40B4-BE49-F238E27FC236}">
                    <a16:creationId xmlns:a16="http://schemas.microsoft.com/office/drawing/2014/main" id="{5F3E1850-CD76-4A6E-BCCB-17A6834A6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45201" y="8505825"/>
                <a:ext cx="1609725" cy="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3" name="Oval 139">
                <a:extLst>
                  <a:ext uri="{FF2B5EF4-FFF2-40B4-BE49-F238E27FC236}">
                    <a16:creationId xmlns:a16="http://schemas.microsoft.com/office/drawing/2014/main" id="{F8D398CA-D0E2-4CB1-8315-C58FBBC62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1" y="8415338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75EA3664-B507-4045-BB70-67EBDC69EB13}"/>
                </a:ext>
              </a:extLst>
            </p:cNvPr>
            <p:cNvGrpSpPr/>
            <p:nvPr/>
          </p:nvGrpSpPr>
          <p:grpSpPr>
            <a:xfrm>
              <a:off x="4221163" y="8512175"/>
              <a:ext cx="5241926" cy="669925"/>
              <a:chOff x="4221163" y="8512175"/>
              <a:chExt cx="5241926" cy="669925"/>
            </a:xfrm>
            <a:effectLst/>
          </p:grpSpPr>
          <p:sp>
            <p:nvSpPr>
              <p:cNvPr id="413" name="Freeform 119">
                <a:extLst>
                  <a:ext uri="{FF2B5EF4-FFF2-40B4-BE49-F238E27FC236}">
                    <a16:creationId xmlns:a16="http://schemas.microsoft.com/office/drawing/2014/main" id="{6F107290-933B-4E56-8A67-E0FDA637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326" y="8512175"/>
                <a:ext cx="5084763" cy="579438"/>
              </a:xfrm>
              <a:custGeom>
                <a:avLst/>
                <a:gdLst>
                  <a:gd name="T0" fmla="*/ 3203 w 3203"/>
                  <a:gd name="T1" fmla="*/ 0 h 365"/>
                  <a:gd name="T2" fmla="*/ 2064 w 3203"/>
                  <a:gd name="T3" fmla="*/ 0 h 365"/>
                  <a:gd name="T4" fmla="*/ 1532 w 3203"/>
                  <a:gd name="T5" fmla="*/ 365 h 365"/>
                  <a:gd name="T6" fmla="*/ 0 w 3203"/>
                  <a:gd name="T7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3" h="365">
                    <a:moveTo>
                      <a:pt x="3203" y="0"/>
                    </a:moveTo>
                    <a:lnTo>
                      <a:pt x="2064" y="0"/>
                    </a:lnTo>
                    <a:lnTo>
                      <a:pt x="1532" y="365"/>
                    </a:lnTo>
                    <a:lnTo>
                      <a:pt x="0" y="365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34" name="Oval 140">
                <a:extLst>
                  <a:ext uri="{FF2B5EF4-FFF2-40B4-BE49-F238E27FC236}">
                    <a16:creationId xmlns:a16="http://schemas.microsoft.com/office/drawing/2014/main" id="{E42D0630-EF23-4BC4-B415-EB4899141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163" y="9001125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02547A1-FEC7-4D26-B211-B25F100474FC}"/>
              </a:ext>
            </a:extLst>
          </p:cNvPr>
          <p:cNvGrpSpPr/>
          <p:nvPr/>
        </p:nvGrpSpPr>
        <p:grpSpPr>
          <a:xfrm>
            <a:off x="7461073" y="4251218"/>
            <a:ext cx="3189666" cy="679362"/>
            <a:chOff x="14924088" y="8502650"/>
            <a:chExt cx="6380163" cy="13589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60999759-3B6E-4472-9B75-1CC00FF798EB}"/>
                </a:ext>
              </a:extLst>
            </p:cNvPr>
            <p:cNvGrpSpPr/>
            <p:nvPr/>
          </p:nvGrpSpPr>
          <p:grpSpPr>
            <a:xfrm>
              <a:off x="18218151" y="9083675"/>
              <a:ext cx="3086100" cy="777875"/>
              <a:chOff x="18218151" y="9083675"/>
              <a:chExt cx="3086100" cy="777875"/>
            </a:xfrm>
          </p:grpSpPr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2CDA9B70-FE0E-4395-AA4E-FBEDF0E99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8151" y="9083675"/>
                <a:ext cx="2905125" cy="687388"/>
              </a:xfrm>
              <a:custGeom>
                <a:avLst/>
                <a:gdLst>
                  <a:gd name="T0" fmla="*/ 0 w 1830"/>
                  <a:gd name="T1" fmla="*/ 0 h 433"/>
                  <a:gd name="T2" fmla="*/ 624 w 1830"/>
                  <a:gd name="T3" fmla="*/ 433 h 433"/>
                  <a:gd name="T4" fmla="*/ 1830 w 1830"/>
                  <a:gd name="T5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0" h="433">
                    <a:moveTo>
                      <a:pt x="0" y="0"/>
                    </a:moveTo>
                    <a:lnTo>
                      <a:pt x="624" y="433"/>
                    </a:lnTo>
                    <a:lnTo>
                      <a:pt x="1830" y="433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0" name="Oval 156">
                <a:extLst>
                  <a:ext uri="{FF2B5EF4-FFF2-40B4-BE49-F238E27FC236}">
                    <a16:creationId xmlns:a16="http://schemas.microsoft.com/office/drawing/2014/main" id="{C698CDDC-B30F-40EB-87DE-DAB20779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3276" y="9680575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54ECC420-114C-4AF1-AAE8-ECFF0A75A498}"/>
                </a:ext>
              </a:extLst>
            </p:cNvPr>
            <p:cNvGrpSpPr/>
            <p:nvPr/>
          </p:nvGrpSpPr>
          <p:grpSpPr>
            <a:xfrm>
              <a:off x="14924088" y="8502650"/>
              <a:ext cx="5129213" cy="671513"/>
              <a:chOff x="14924088" y="8502650"/>
              <a:chExt cx="5129213" cy="671513"/>
            </a:xfrm>
          </p:grpSpPr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8FBBF0B5-BFD2-44CD-9AC4-76B9DDABE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4088" y="8502650"/>
                <a:ext cx="4949825" cy="581025"/>
              </a:xfrm>
              <a:custGeom>
                <a:avLst/>
                <a:gdLst>
                  <a:gd name="T0" fmla="*/ 0 w 3118"/>
                  <a:gd name="T1" fmla="*/ 0 h 366"/>
                  <a:gd name="T2" fmla="*/ 490 w 3118"/>
                  <a:gd name="T3" fmla="*/ 0 h 366"/>
                  <a:gd name="T4" fmla="*/ 1025 w 3118"/>
                  <a:gd name="T5" fmla="*/ 366 h 366"/>
                  <a:gd name="T6" fmla="*/ 2072 w 3118"/>
                  <a:gd name="T7" fmla="*/ 366 h 366"/>
                  <a:gd name="T8" fmla="*/ 3118 w 3118"/>
                  <a:gd name="T9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8" h="366">
                    <a:moveTo>
                      <a:pt x="0" y="0"/>
                    </a:moveTo>
                    <a:lnTo>
                      <a:pt x="490" y="0"/>
                    </a:lnTo>
                    <a:lnTo>
                      <a:pt x="1025" y="366"/>
                    </a:lnTo>
                    <a:lnTo>
                      <a:pt x="2072" y="366"/>
                    </a:lnTo>
                    <a:lnTo>
                      <a:pt x="3118" y="366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1" name="Oval 157">
                <a:extLst>
                  <a:ext uri="{FF2B5EF4-FFF2-40B4-BE49-F238E27FC236}">
                    <a16:creationId xmlns:a16="http://schemas.microsoft.com/office/drawing/2014/main" id="{809C1E6A-424D-4CFE-ABE7-44EAA9F4E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3913" y="8993188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99FEBCF3-DE24-4571-BB4A-B1F2E7C35654}"/>
              </a:ext>
            </a:extLst>
          </p:cNvPr>
          <p:cNvGrpSpPr/>
          <p:nvPr/>
        </p:nvGrpSpPr>
        <p:grpSpPr>
          <a:xfrm>
            <a:off x="7458692" y="4043283"/>
            <a:ext cx="3929345" cy="442061"/>
            <a:chOff x="14919326" y="8086725"/>
            <a:chExt cx="7859713" cy="8842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36" name="Freeform 142">
              <a:extLst>
                <a:ext uri="{FF2B5EF4-FFF2-40B4-BE49-F238E27FC236}">
                  <a16:creationId xmlns:a16="http://schemas.microsoft.com/office/drawing/2014/main" id="{B7C63CE3-E5E5-482D-B641-0C2D0F52C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9326" y="8086725"/>
              <a:ext cx="7680325" cy="793750"/>
            </a:xfrm>
            <a:custGeom>
              <a:avLst/>
              <a:gdLst>
                <a:gd name="T0" fmla="*/ 0 w 4838"/>
                <a:gd name="T1" fmla="*/ 0 h 500"/>
                <a:gd name="T2" fmla="*/ 1071 w 4838"/>
                <a:gd name="T3" fmla="*/ 0 h 500"/>
                <a:gd name="T4" fmla="*/ 1794 w 4838"/>
                <a:gd name="T5" fmla="*/ 500 h 500"/>
                <a:gd name="T6" fmla="*/ 4838 w 4838"/>
                <a:gd name="T7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38" h="500">
                  <a:moveTo>
                    <a:pt x="0" y="0"/>
                  </a:moveTo>
                  <a:lnTo>
                    <a:pt x="1071" y="0"/>
                  </a:lnTo>
                  <a:lnTo>
                    <a:pt x="1794" y="500"/>
                  </a:lnTo>
                  <a:lnTo>
                    <a:pt x="4838" y="50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52" name="Oval 158">
              <a:extLst>
                <a:ext uri="{FF2B5EF4-FFF2-40B4-BE49-F238E27FC236}">
                  <a16:creationId xmlns:a16="http://schemas.microsoft.com/office/drawing/2014/main" id="{EB0F2A01-EF76-41CD-9C3A-9B813929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9651" y="8789988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2B18CC43-37D0-40CA-907A-A0DB5ACAAAD1}"/>
              </a:ext>
            </a:extLst>
          </p:cNvPr>
          <p:cNvGrpSpPr/>
          <p:nvPr/>
        </p:nvGrpSpPr>
        <p:grpSpPr>
          <a:xfrm>
            <a:off x="7461073" y="3690904"/>
            <a:ext cx="3493633" cy="496029"/>
            <a:chOff x="14924088" y="7381875"/>
            <a:chExt cx="6988175" cy="9921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66B39A64-DFD0-4927-8AA4-81828C675033}"/>
                </a:ext>
              </a:extLst>
            </p:cNvPr>
            <p:cNvGrpSpPr/>
            <p:nvPr/>
          </p:nvGrpSpPr>
          <p:grpSpPr>
            <a:xfrm>
              <a:off x="14924088" y="7669213"/>
              <a:ext cx="5637213" cy="704850"/>
              <a:chOff x="14924088" y="7669213"/>
              <a:chExt cx="5637213" cy="704850"/>
            </a:xfrm>
          </p:grpSpPr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A202F6B8-6A7F-4655-B768-483DAC826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4088" y="7669213"/>
                <a:ext cx="5467350" cy="614363"/>
              </a:xfrm>
              <a:custGeom>
                <a:avLst/>
                <a:gdLst>
                  <a:gd name="T0" fmla="*/ 0 w 3444"/>
                  <a:gd name="T1" fmla="*/ 0 h 387"/>
                  <a:gd name="T2" fmla="*/ 1830 w 3444"/>
                  <a:gd name="T3" fmla="*/ 0 h 387"/>
                  <a:gd name="T4" fmla="*/ 2394 w 3444"/>
                  <a:gd name="T5" fmla="*/ 387 h 387"/>
                  <a:gd name="T6" fmla="*/ 3444 w 3444"/>
                  <a:gd name="T7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44" h="387">
                    <a:moveTo>
                      <a:pt x="0" y="0"/>
                    </a:moveTo>
                    <a:lnTo>
                      <a:pt x="1830" y="0"/>
                    </a:lnTo>
                    <a:lnTo>
                      <a:pt x="2394" y="387"/>
                    </a:lnTo>
                    <a:lnTo>
                      <a:pt x="3444" y="387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3" name="Oval 159">
                <a:extLst>
                  <a:ext uri="{FF2B5EF4-FFF2-40B4-BE49-F238E27FC236}">
                    <a16:creationId xmlns:a16="http://schemas.microsoft.com/office/drawing/2014/main" id="{9E02316F-05B7-4E4D-AF59-3AC99699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0326" y="8193088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CD6BCCDA-2284-4DB9-94F1-287E604B06B7}"/>
                </a:ext>
              </a:extLst>
            </p:cNvPr>
            <p:cNvGrpSpPr/>
            <p:nvPr/>
          </p:nvGrpSpPr>
          <p:grpSpPr>
            <a:xfrm>
              <a:off x="19718338" y="7381875"/>
              <a:ext cx="2193925" cy="901701"/>
              <a:chOff x="19718338" y="7381875"/>
              <a:chExt cx="2193925" cy="901701"/>
            </a:xfrm>
          </p:grpSpPr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DB241FDD-74A1-4346-A6D0-B1A41EB4C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8338" y="7472363"/>
                <a:ext cx="2012950" cy="811213"/>
              </a:xfrm>
              <a:custGeom>
                <a:avLst/>
                <a:gdLst>
                  <a:gd name="T0" fmla="*/ 0 w 1268"/>
                  <a:gd name="T1" fmla="*/ 511 h 511"/>
                  <a:gd name="T2" fmla="*/ 729 w 1268"/>
                  <a:gd name="T3" fmla="*/ 0 h 511"/>
                  <a:gd name="T4" fmla="*/ 1268 w 1268"/>
                  <a:gd name="T5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68" h="511">
                    <a:moveTo>
                      <a:pt x="0" y="511"/>
                    </a:moveTo>
                    <a:lnTo>
                      <a:pt x="729" y="0"/>
                    </a:lnTo>
                    <a:lnTo>
                      <a:pt x="1268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4" name="Oval 160">
                <a:extLst>
                  <a:ext uri="{FF2B5EF4-FFF2-40B4-BE49-F238E27FC236}">
                    <a16:creationId xmlns:a16="http://schemas.microsoft.com/office/drawing/2014/main" id="{7C6FC905-B79E-4BBE-9BBB-83EBBDACC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1288" y="7381875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C209A836-7182-4447-A9D7-DEF2454C68B8}"/>
              </a:ext>
            </a:extLst>
          </p:cNvPr>
          <p:cNvGrpSpPr/>
          <p:nvPr/>
        </p:nvGrpSpPr>
        <p:grpSpPr>
          <a:xfrm>
            <a:off x="7461073" y="3372651"/>
            <a:ext cx="1003963" cy="90476"/>
            <a:chOff x="14924088" y="6745288"/>
            <a:chExt cx="2008188" cy="1809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39" name="Line 145">
              <a:extLst>
                <a:ext uri="{FF2B5EF4-FFF2-40B4-BE49-F238E27FC236}">
                  <a16:creationId xmlns:a16="http://schemas.microsoft.com/office/drawing/2014/main" id="{A566E9D6-5566-4A18-801B-BAB8749E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4088" y="6835775"/>
              <a:ext cx="1808163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56" name="Oval 162">
              <a:extLst>
                <a:ext uri="{FF2B5EF4-FFF2-40B4-BE49-F238E27FC236}">
                  <a16:creationId xmlns:a16="http://schemas.microsoft.com/office/drawing/2014/main" id="{3F03DD48-8678-4636-B019-D7D96391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1" y="6745288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550545BD-ADE8-49A3-9727-0EA9EE02DFB8}"/>
              </a:ext>
            </a:extLst>
          </p:cNvPr>
          <p:cNvGrpSpPr/>
          <p:nvPr/>
        </p:nvGrpSpPr>
        <p:grpSpPr>
          <a:xfrm>
            <a:off x="7458692" y="2978209"/>
            <a:ext cx="2872208" cy="341268"/>
            <a:chOff x="14919326" y="5956300"/>
            <a:chExt cx="5745163" cy="6826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D2821658-42BB-4A14-9849-4ECAFC6B686F}"/>
                </a:ext>
              </a:extLst>
            </p:cNvPr>
            <p:cNvGrpSpPr/>
            <p:nvPr/>
          </p:nvGrpSpPr>
          <p:grpSpPr>
            <a:xfrm>
              <a:off x="18770601" y="6046788"/>
              <a:ext cx="1893888" cy="592137"/>
              <a:chOff x="18770601" y="6046788"/>
              <a:chExt cx="1893888" cy="592137"/>
            </a:xfrm>
          </p:grpSpPr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1754B31-C4CD-4C55-91B1-B914F049B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601" y="6046788"/>
                <a:ext cx="1733550" cy="501650"/>
              </a:xfrm>
              <a:custGeom>
                <a:avLst/>
                <a:gdLst>
                  <a:gd name="T0" fmla="*/ 0 w 1092"/>
                  <a:gd name="T1" fmla="*/ 0 h 316"/>
                  <a:gd name="T2" fmla="*/ 454 w 1092"/>
                  <a:gd name="T3" fmla="*/ 316 h 316"/>
                  <a:gd name="T4" fmla="*/ 1092 w 1092"/>
                  <a:gd name="T5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2" h="316">
                    <a:moveTo>
                      <a:pt x="0" y="0"/>
                    </a:moveTo>
                    <a:lnTo>
                      <a:pt x="454" y="316"/>
                    </a:lnTo>
                    <a:lnTo>
                      <a:pt x="1092" y="316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7" name="Oval 163">
                <a:extLst>
                  <a:ext uri="{FF2B5EF4-FFF2-40B4-BE49-F238E27FC236}">
                    <a16:creationId xmlns:a16="http://schemas.microsoft.com/office/drawing/2014/main" id="{9E9BCCEC-3579-442B-BA10-11FB81290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5101" y="6457950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C3FBA49-7A4E-4778-AE30-9493E70A075A}"/>
                </a:ext>
              </a:extLst>
            </p:cNvPr>
            <p:cNvGrpSpPr/>
            <p:nvPr/>
          </p:nvGrpSpPr>
          <p:grpSpPr>
            <a:xfrm>
              <a:off x="14919326" y="5956300"/>
              <a:ext cx="4830762" cy="461963"/>
              <a:chOff x="14919326" y="5956300"/>
              <a:chExt cx="4830762" cy="461963"/>
            </a:xfrm>
          </p:grpSpPr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F8633ED3-06B7-4807-8328-80661A260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9326" y="6046788"/>
                <a:ext cx="4664075" cy="371475"/>
              </a:xfrm>
              <a:custGeom>
                <a:avLst/>
                <a:gdLst>
                  <a:gd name="T0" fmla="*/ 0 w 2938"/>
                  <a:gd name="T1" fmla="*/ 234 h 234"/>
                  <a:gd name="T2" fmla="*/ 1557 w 2938"/>
                  <a:gd name="T3" fmla="*/ 234 h 234"/>
                  <a:gd name="T4" fmla="*/ 1901 w 2938"/>
                  <a:gd name="T5" fmla="*/ 0 h 234"/>
                  <a:gd name="T6" fmla="*/ 2938 w 2938"/>
                  <a:gd name="T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38" h="234">
                    <a:moveTo>
                      <a:pt x="0" y="234"/>
                    </a:moveTo>
                    <a:lnTo>
                      <a:pt x="1557" y="234"/>
                    </a:lnTo>
                    <a:lnTo>
                      <a:pt x="1901" y="0"/>
                    </a:lnTo>
                    <a:lnTo>
                      <a:pt x="2938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8" name="Oval 164">
                <a:extLst>
                  <a:ext uri="{FF2B5EF4-FFF2-40B4-BE49-F238E27FC236}">
                    <a16:creationId xmlns:a16="http://schemas.microsoft.com/office/drawing/2014/main" id="{490182F3-20D0-4E96-BB09-7F96FFF4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9113" y="5956300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069FE2AA-A4AE-4337-861C-890BFC60AF8C}"/>
              </a:ext>
            </a:extLst>
          </p:cNvPr>
          <p:cNvGrpSpPr/>
          <p:nvPr/>
        </p:nvGrpSpPr>
        <p:grpSpPr>
          <a:xfrm>
            <a:off x="7461073" y="2955987"/>
            <a:ext cx="1165867" cy="89682"/>
            <a:chOff x="14924088" y="5911850"/>
            <a:chExt cx="2332038" cy="1793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41" name="Line 147">
              <a:extLst>
                <a:ext uri="{FF2B5EF4-FFF2-40B4-BE49-F238E27FC236}">
                  <a16:creationId xmlns:a16="http://schemas.microsoft.com/office/drawing/2014/main" id="{DBEC251D-2E03-48DE-9C4F-000944CA4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4088" y="6002338"/>
              <a:ext cx="2179638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59" name="Oval 165">
              <a:extLst>
                <a:ext uri="{FF2B5EF4-FFF2-40B4-BE49-F238E27FC236}">
                  <a16:creationId xmlns:a16="http://schemas.microsoft.com/office/drawing/2014/main" id="{BABBD3E7-64A3-4E6E-AB95-A8211CBC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5151" y="5911850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47FD5712-B118-4ADD-8085-DE9E5BCC3947}"/>
              </a:ext>
            </a:extLst>
          </p:cNvPr>
          <p:cNvGrpSpPr/>
          <p:nvPr/>
        </p:nvGrpSpPr>
        <p:grpSpPr>
          <a:xfrm>
            <a:off x="7458692" y="3403603"/>
            <a:ext cx="3863472" cy="267459"/>
            <a:chOff x="14919326" y="6807200"/>
            <a:chExt cx="7727950" cy="5349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E19C5AE4-24C3-430D-9179-D7B910403B7B}"/>
                </a:ext>
              </a:extLst>
            </p:cNvPr>
            <p:cNvGrpSpPr/>
            <p:nvPr/>
          </p:nvGrpSpPr>
          <p:grpSpPr>
            <a:xfrm>
              <a:off x="14919326" y="7162800"/>
              <a:ext cx="3579813" cy="179388"/>
              <a:chOff x="14919326" y="7162800"/>
              <a:chExt cx="3579813" cy="179388"/>
            </a:xfrm>
          </p:grpSpPr>
          <p:sp>
            <p:nvSpPr>
              <p:cNvPr id="438" name="Line 144">
                <a:extLst>
                  <a:ext uri="{FF2B5EF4-FFF2-40B4-BE49-F238E27FC236}">
                    <a16:creationId xmlns:a16="http://schemas.microsoft.com/office/drawing/2014/main" id="{50142E62-F52B-4EC7-A7F8-6671B19B5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19326" y="7251700"/>
                <a:ext cx="3422650" cy="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55" name="Oval 161">
                <a:extLst>
                  <a:ext uri="{FF2B5EF4-FFF2-40B4-BE49-F238E27FC236}">
                    <a16:creationId xmlns:a16="http://schemas.microsoft.com/office/drawing/2014/main" id="{63151EBD-EA39-4AE0-A287-392707FB3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1" y="7162800"/>
                <a:ext cx="179388" cy="179388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640AF88F-EBBF-48DA-A209-9B1859C2A6BE}"/>
                </a:ext>
              </a:extLst>
            </p:cNvPr>
            <p:cNvGrpSpPr/>
            <p:nvPr/>
          </p:nvGrpSpPr>
          <p:grpSpPr>
            <a:xfrm>
              <a:off x="16987838" y="6807200"/>
              <a:ext cx="5659438" cy="444501"/>
              <a:chOff x="16987838" y="6807200"/>
              <a:chExt cx="5659438" cy="444501"/>
            </a:xfrm>
          </p:grpSpPr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2622BC84-3193-4DE1-8C76-F4F92E761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7838" y="6897688"/>
                <a:ext cx="5503863" cy="354013"/>
              </a:xfrm>
              <a:custGeom>
                <a:avLst/>
                <a:gdLst>
                  <a:gd name="T0" fmla="*/ 0 w 3467"/>
                  <a:gd name="T1" fmla="*/ 223 h 223"/>
                  <a:gd name="T2" fmla="*/ 321 w 3467"/>
                  <a:gd name="T3" fmla="*/ 0 h 223"/>
                  <a:gd name="T4" fmla="*/ 3467 w 3467"/>
                  <a:gd name="T5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7" h="223">
                    <a:moveTo>
                      <a:pt x="0" y="223"/>
                    </a:moveTo>
                    <a:lnTo>
                      <a:pt x="321" y="0"/>
                    </a:lnTo>
                    <a:lnTo>
                      <a:pt x="3467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0" name="Oval 166">
                <a:extLst>
                  <a:ext uri="{FF2B5EF4-FFF2-40B4-BE49-F238E27FC236}">
                    <a16:creationId xmlns:a16="http://schemas.microsoft.com/office/drawing/2014/main" id="{0234E97E-44E5-45CE-914E-4E13F8BFE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6301" y="6807200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8DB900-CD57-4915-AD5D-E9E133057D17}"/>
              </a:ext>
            </a:extLst>
          </p:cNvPr>
          <p:cNvGrpSpPr/>
          <p:nvPr/>
        </p:nvGrpSpPr>
        <p:grpSpPr>
          <a:xfrm>
            <a:off x="7458692" y="2406783"/>
            <a:ext cx="3894424" cy="636505"/>
            <a:chOff x="14919326" y="4813300"/>
            <a:chExt cx="7789862" cy="12731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84B56E7-0B53-4822-A436-E9C4E18A23F3}"/>
                </a:ext>
              </a:extLst>
            </p:cNvPr>
            <p:cNvGrpSpPr/>
            <p:nvPr/>
          </p:nvGrpSpPr>
          <p:grpSpPr>
            <a:xfrm>
              <a:off x="18151476" y="5578475"/>
              <a:ext cx="3968750" cy="508000"/>
              <a:chOff x="18151476" y="5578475"/>
              <a:chExt cx="3968750" cy="508000"/>
            </a:xfrm>
          </p:grpSpPr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67B305D1-6072-4359-A63E-4FB7F629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51476" y="5578475"/>
                <a:ext cx="3816350" cy="417513"/>
              </a:xfrm>
              <a:custGeom>
                <a:avLst/>
                <a:gdLst>
                  <a:gd name="T0" fmla="*/ 0 w 2404"/>
                  <a:gd name="T1" fmla="*/ 0 h 263"/>
                  <a:gd name="T2" fmla="*/ 1205 w 2404"/>
                  <a:gd name="T3" fmla="*/ 0 h 263"/>
                  <a:gd name="T4" fmla="*/ 1589 w 2404"/>
                  <a:gd name="T5" fmla="*/ 263 h 263"/>
                  <a:gd name="T6" fmla="*/ 2404 w 2404"/>
                  <a:gd name="T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4" h="263">
                    <a:moveTo>
                      <a:pt x="0" y="0"/>
                    </a:moveTo>
                    <a:lnTo>
                      <a:pt x="1205" y="0"/>
                    </a:lnTo>
                    <a:lnTo>
                      <a:pt x="1589" y="263"/>
                    </a:lnTo>
                    <a:lnTo>
                      <a:pt x="2404" y="263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1" name="Oval 167">
                <a:extLst>
                  <a:ext uri="{FF2B5EF4-FFF2-40B4-BE49-F238E27FC236}">
                    <a16:creationId xmlns:a16="http://schemas.microsoft.com/office/drawing/2014/main" id="{7D00B068-C21F-4B78-BFC2-E4D7B082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0838" y="5905500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2774AA9-F9C7-43CD-B7C6-4533375B0002}"/>
                </a:ext>
              </a:extLst>
            </p:cNvPr>
            <p:cNvGrpSpPr/>
            <p:nvPr/>
          </p:nvGrpSpPr>
          <p:grpSpPr>
            <a:xfrm>
              <a:off x="14919326" y="4813300"/>
              <a:ext cx="7789862" cy="771526"/>
              <a:chOff x="14919326" y="4813300"/>
              <a:chExt cx="7789862" cy="771526"/>
            </a:xfrm>
          </p:grpSpPr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56979781-A31D-4C56-9069-396B24CBA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9326" y="4903788"/>
                <a:ext cx="7634288" cy="681038"/>
              </a:xfrm>
              <a:custGeom>
                <a:avLst/>
                <a:gdLst>
                  <a:gd name="T0" fmla="*/ 0 w 4809"/>
                  <a:gd name="T1" fmla="*/ 429 h 429"/>
                  <a:gd name="T2" fmla="*/ 2032 w 4809"/>
                  <a:gd name="T3" fmla="*/ 429 h 429"/>
                  <a:gd name="T4" fmla="*/ 2653 w 4809"/>
                  <a:gd name="T5" fmla="*/ 0 h 429"/>
                  <a:gd name="T6" fmla="*/ 4809 w 4809"/>
                  <a:gd name="T7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09" h="429">
                    <a:moveTo>
                      <a:pt x="0" y="429"/>
                    </a:moveTo>
                    <a:lnTo>
                      <a:pt x="2032" y="429"/>
                    </a:lnTo>
                    <a:lnTo>
                      <a:pt x="2653" y="0"/>
                    </a:lnTo>
                    <a:lnTo>
                      <a:pt x="4809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2" name="Oval 168">
                <a:extLst>
                  <a:ext uri="{FF2B5EF4-FFF2-40B4-BE49-F238E27FC236}">
                    <a16:creationId xmlns:a16="http://schemas.microsoft.com/office/drawing/2014/main" id="{3D891F82-E1B7-4DFB-84A7-70B2B446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8213" y="4813300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6799119-6A82-435F-A2D5-CE9C067BA0CA}"/>
              </a:ext>
            </a:extLst>
          </p:cNvPr>
          <p:cNvGrpSpPr/>
          <p:nvPr/>
        </p:nvGrpSpPr>
        <p:grpSpPr>
          <a:xfrm>
            <a:off x="7461073" y="2248848"/>
            <a:ext cx="2283322" cy="383331"/>
            <a:chOff x="14924088" y="4497388"/>
            <a:chExt cx="4567238" cy="76676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CAFC3B16-D291-4B50-A88E-BFC2B1FD8630}"/>
                </a:ext>
              </a:extLst>
            </p:cNvPr>
            <p:cNvGrpSpPr/>
            <p:nvPr/>
          </p:nvGrpSpPr>
          <p:grpSpPr>
            <a:xfrm>
              <a:off x="16055976" y="5083175"/>
              <a:ext cx="1768475" cy="180975"/>
              <a:chOff x="16055976" y="5083175"/>
              <a:chExt cx="1768475" cy="180975"/>
            </a:xfrm>
          </p:grpSpPr>
          <p:sp>
            <p:nvSpPr>
              <p:cNvPr id="449" name="Line 155">
                <a:extLst>
                  <a:ext uri="{FF2B5EF4-FFF2-40B4-BE49-F238E27FC236}">
                    <a16:creationId xmlns:a16="http://schemas.microsoft.com/office/drawing/2014/main" id="{1F3CACEF-9A56-4203-8B59-92C06282D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55976" y="5173663"/>
                <a:ext cx="1611313" cy="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3" name="Oval 169">
                <a:extLst>
                  <a:ext uri="{FF2B5EF4-FFF2-40B4-BE49-F238E27FC236}">
                    <a16:creationId xmlns:a16="http://schemas.microsoft.com/office/drawing/2014/main" id="{832F22BB-6A7C-4AC3-AA79-D8713B53B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3476" y="5083175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FB2C36C-E626-4292-B30C-7F0543FB2F3E}"/>
                </a:ext>
              </a:extLst>
            </p:cNvPr>
            <p:cNvGrpSpPr/>
            <p:nvPr/>
          </p:nvGrpSpPr>
          <p:grpSpPr>
            <a:xfrm>
              <a:off x="14924088" y="4497388"/>
              <a:ext cx="4567238" cy="669925"/>
              <a:chOff x="14924088" y="4497388"/>
              <a:chExt cx="4567238" cy="669925"/>
            </a:xfrm>
          </p:grpSpPr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01FD1185-CBE6-4B85-A8C2-5FA0C9FD3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4088" y="4587875"/>
                <a:ext cx="4408488" cy="579438"/>
              </a:xfrm>
              <a:custGeom>
                <a:avLst/>
                <a:gdLst>
                  <a:gd name="T0" fmla="*/ 0 w 2777"/>
                  <a:gd name="T1" fmla="*/ 365 h 365"/>
                  <a:gd name="T2" fmla="*/ 713 w 2777"/>
                  <a:gd name="T3" fmla="*/ 365 h 365"/>
                  <a:gd name="T4" fmla="*/ 1245 w 2777"/>
                  <a:gd name="T5" fmla="*/ 0 h 365"/>
                  <a:gd name="T6" fmla="*/ 2777 w 2777"/>
                  <a:gd name="T7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77" h="365">
                    <a:moveTo>
                      <a:pt x="0" y="365"/>
                    </a:moveTo>
                    <a:lnTo>
                      <a:pt x="713" y="365"/>
                    </a:lnTo>
                    <a:lnTo>
                      <a:pt x="1245" y="0"/>
                    </a:lnTo>
                    <a:lnTo>
                      <a:pt x="2777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464" name="Oval 170">
                <a:extLst>
                  <a:ext uri="{FF2B5EF4-FFF2-40B4-BE49-F238E27FC236}">
                    <a16:creationId xmlns:a16="http://schemas.microsoft.com/office/drawing/2014/main" id="{77118FD5-16A9-40D3-BD94-8F16F6743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10351" y="4497388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277A76A-E87C-46D2-8F60-744FF0EC40B1}"/>
              </a:ext>
            </a:extLst>
          </p:cNvPr>
          <p:cNvGrpSpPr/>
          <p:nvPr/>
        </p:nvGrpSpPr>
        <p:grpSpPr>
          <a:xfrm>
            <a:off x="3297603" y="5059944"/>
            <a:ext cx="1506341" cy="396029"/>
            <a:chOff x="6596063" y="10120313"/>
            <a:chExt cx="3013075" cy="79216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65" name="Freeform 171">
              <a:extLst>
                <a:ext uri="{FF2B5EF4-FFF2-40B4-BE49-F238E27FC236}">
                  <a16:creationId xmlns:a16="http://schemas.microsoft.com/office/drawing/2014/main" id="{B5D68A2F-E7DE-42EA-96D1-75CE9D299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1" y="10240963"/>
              <a:ext cx="2714625" cy="581025"/>
            </a:xfrm>
            <a:custGeom>
              <a:avLst/>
              <a:gdLst>
                <a:gd name="T0" fmla="*/ 1710 w 1710"/>
                <a:gd name="T1" fmla="*/ 0 h 366"/>
                <a:gd name="T2" fmla="*/ 1178 w 1710"/>
                <a:gd name="T3" fmla="*/ 366 h 366"/>
                <a:gd name="T4" fmla="*/ 0 w 1710"/>
                <a:gd name="T5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366">
                  <a:moveTo>
                    <a:pt x="1710" y="0"/>
                  </a:moveTo>
                  <a:lnTo>
                    <a:pt x="1178" y="366"/>
                  </a:lnTo>
                  <a:lnTo>
                    <a:pt x="0" y="366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66" name="Oval 172">
              <a:extLst>
                <a:ext uri="{FF2B5EF4-FFF2-40B4-BE49-F238E27FC236}">
                  <a16:creationId xmlns:a16="http://schemas.microsoft.com/office/drawing/2014/main" id="{EDAA3563-321D-4B6E-AFA3-3028C9FF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063" y="10731500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1" name="Oval 177">
              <a:extLst>
                <a:ext uri="{FF2B5EF4-FFF2-40B4-BE49-F238E27FC236}">
                  <a16:creationId xmlns:a16="http://schemas.microsoft.com/office/drawing/2014/main" id="{7C710C6B-3DE6-43D1-B44E-1D004FD8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63" y="10120313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A5B42660-F4E5-4E42-AA0E-665CDEFED09D}"/>
              </a:ext>
            </a:extLst>
          </p:cNvPr>
          <p:cNvGrpSpPr/>
          <p:nvPr/>
        </p:nvGrpSpPr>
        <p:grpSpPr>
          <a:xfrm>
            <a:off x="1830944" y="5069468"/>
            <a:ext cx="2068243" cy="1269041"/>
            <a:chOff x="3662363" y="10139363"/>
            <a:chExt cx="4137025" cy="253841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68" name="Oval 174">
              <a:extLst>
                <a:ext uri="{FF2B5EF4-FFF2-40B4-BE49-F238E27FC236}">
                  <a16:creationId xmlns:a16="http://schemas.microsoft.com/office/drawing/2014/main" id="{CAF2CCA6-BDFD-4D11-A43F-EC9FF1A1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13" y="10139363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2" name="Oval 178">
              <a:extLst>
                <a:ext uri="{FF2B5EF4-FFF2-40B4-BE49-F238E27FC236}">
                  <a16:creationId xmlns:a16="http://schemas.microsoft.com/office/drawing/2014/main" id="{CFE6536D-2019-4BE4-93C2-ADF98264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12498388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3" name="Freeform 179">
              <a:extLst>
                <a:ext uri="{FF2B5EF4-FFF2-40B4-BE49-F238E27FC236}">
                  <a16:creationId xmlns:a16="http://schemas.microsoft.com/office/drawing/2014/main" id="{693DBCD4-75C2-4A4B-A841-D28763905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1" y="10233025"/>
              <a:ext cx="3784600" cy="2301875"/>
            </a:xfrm>
            <a:custGeom>
              <a:avLst/>
              <a:gdLst>
                <a:gd name="T0" fmla="*/ 2384 w 2384"/>
                <a:gd name="T1" fmla="*/ 0 h 1450"/>
                <a:gd name="T2" fmla="*/ 514 w 2384"/>
                <a:gd name="T3" fmla="*/ 0 h 1450"/>
                <a:gd name="T4" fmla="*/ 514 w 2384"/>
                <a:gd name="T5" fmla="*/ 1095 h 1450"/>
                <a:gd name="T6" fmla="*/ 0 w 2384"/>
                <a:gd name="T7" fmla="*/ 145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4" h="1450">
                  <a:moveTo>
                    <a:pt x="2384" y="0"/>
                  </a:moveTo>
                  <a:lnTo>
                    <a:pt x="514" y="0"/>
                  </a:lnTo>
                  <a:lnTo>
                    <a:pt x="514" y="1095"/>
                  </a:lnTo>
                  <a:lnTo>
                    <a:pt x="0" y="145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3663E25A-0D3E-4179-8521-C0DC53CF0497}"/>
              </a:ext>
            </a:extLst>
          </p:cNvPr>
          <p:cNvGrpSpPr/>
          <p:nvPr/>
        </p:nvGrpSpPr>
        <p:grpSpPr>
          <a:xfrm>
            <a:off x="980948" y="4778199"/>
            <a:ext cx="2094434" cy="471427"/>
            <a:chOff x="1962151" y="9556750"/>
            <a:chExt cx="4189413" cy="942976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67" name="Oval 173">
              <a:extLst>
                <a:ext uri="{FF2B5EF4-FFF2-40B4-BE49-F238E27FC236}">
                  <a16:creationId xmlns:a16="http://schemas.microsoft.com/office/drawing/2014/main" id="{707D0885-DAF0-440C-AD79-8FBFE186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2176" y="9556750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0" name="Oval 176">
              <a:extLst>
                <a:ext uri="{FF2B5EF4-FFF2-40B4-BE49-F238E27FC236}">
                  <a16:creationId xmlns:a16="http://schemas.microsoft.com/office/drawing/2014/main" id="{9C7A06EB-043A-4575-880D-3F2C305B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151" y="10320338"/>
              <a:ext cx="180975" cy="179388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4" name="Freeform 180">
              <a:extLst>
                <a:ext uri="{FF2B5EF4-FFF2-40B4-BE49-F238E27FC236}">
                  <a16:creationId xmlns:a16="http://schemas.microsoft.com/office/drawing/2014/main" id="{DB01444C-EB23-48B2-943B-F31CAFCD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2" y="9647238"/>
              <a:ext cx="3840163" cy="717551"/>
            </a:xfrm>
            <a:custGeom>
              <a:avLst/>
              <a:gdLst>
                <a:gd name="T0" fmla="*/ 2419 w 2419"/>
                <a:gd name="T1" fmla="*/ 0 h 452"/>
                <a:gd name="T2" fmla="*/ 677 w 2419"/>
                <a:gd name="T3" fmla="*/ 0 h 452"/>
                <a:gd name="T4" fmla="*/ 0 w 2419"/>
                <a:gd name="T5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9" h="452">
                  <a:moveTo>
                    <a:pt x="2419" y="0"/>
                  </a:moveTo>
                  <a:lnTo>
                    <a:pt x="677" y="0"/>
                  </a:lnTo>
                  <a:lnTo>
                    <a:pt x="0" y="452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327DA47-12C3-4642-AF08-C4FF564B97EA}"/>
              </a:ext>
            </a:extLst>
          </p:cNvPr>
          <p:cNvGrpSpPr/>
          <p:nvPr/>
        </p:nvGrpSpPr>
        <p:grpSpPr>
          <a:xfrm>
            <a:off x="1075392" y="4823438"/>
            <a:ext cx="1059519" cy="1109518"/>
            <a:chOff x="2151063" y="9647238"/>
            <a:chExt cx="2119313" cy="22193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69" name="Oval 175">
              <a:extLst>
                <a:ext uri="{FF2B5EF4-FFF2-40B4-BE49-F238E27FC236}">
                  <a16:creationId xmlns:a16="http://schemas.microsoft.com/office/drawing/2014/main" id="{5F2E3BD3-B977-49F7-AB38-2154502AF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63" y="11687175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5" name="Freeform 181">
              <a:extLst>
                <a:ext uri="{FF2B5EF4-FFF2-40B4-BE49-F238E27FC236}">
                  <a16:creationId xmlns:a16="http://schemas.microsoft.com/office/drawing/2014/main" id="{A1A5C059-1DC2-410A-98DB-5A7B41C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1" y="9647238"/>
              <a:ext cx="1984375" cy="2084388"/>
            </a:xfrm>
            <a:custGeom>
              <a:avLst/>
              <a:gdLst>
                <a:gd name="T0" fmla="*/ 1250 w 1250"/>
                <a:gd name="T1" fmla="*/ 0 h 1313"/>
                <a:gd name="T2" fmla="*/ 585 w 1250"/>
                <a:gd name="T3" fmla="*/ 452 h 1313"/>
                <a:gd name="T4" fmla="*/ 585 w 1250"/>
                <a:gd name="T5" fmla="*/ 914 h 1313"/>
                <a:gd name="T6" fmla="*/ 0 w 1250"/>
                <a:gd name="T7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0" h="1313">
                  <a:moveTo>
                    <a:pt x="1250" y="0"/>
                  </a:moveTo>
                  <a:lnTo>
                    <a:pt x="585" y="452"/>
                  </a:lnTo>
                  <a:lnTo>
                    <a:pt x="585" y="914"/>
                  </a:lnTo>
                  <a:lnTo>
                    <a:pt x="0" y="1313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A96B7D8-AFC9-4513-9CBA-AF257E9337B4}"/>
              </a:ext>
            </a:extLst>
          </p:cNvPr>
          <p:cNvGrpSpPr/>
          <p:nvPr/>
        </p:nvGrpSpPr>
        <p:grpSpPr>
          <a:xfrm>
            <a:off x="2691256" y="5645655"/>
            <a:ext cx="1874594" cy="398411"/>
            <a:chOff x="5383213" y="11291888"/>
            <a:chExt cx="3749676" cy="7969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76" name="Oval 182">
              <a:extLst>
                <a:ext uri="{FF2B5EF4-FFF2-40B4-BE49-F238E27FC236}">
                  <a16:creationId xmlns:a16="http://schemas.microsoft.com/office/drawing/2014/main" id="{A5FE7876-AD72-4EA6-839F-8027C0134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11291888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7" name="Oval 183">
              <a:extLst>
                <a:ext uri="{FF2B5EF4-FFF2-40B4-BE49-F238E27FC236}">
                  <a16:creationId xmlns:a16="http://schemas.microsoft.com/office/drawing/2014/main" id="{3AA46A4E-AFE6-4FC7-B684-DC5B5896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1" y="11909425"/>
              <a:ext cx="179388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78" name="Freeform 184">
              <a:extLst>
                <a:ext uri="{FF2B5EF4-FFF2-40B4-BE49-F238E27FC236}">
                  <a16:creationId xmlns:a16="http://schemas.microsoft.com/office/drawing/2014/main" id="{7CB98DCD-32F4-40C5-8847-07CE0EDC8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1" y="11382375"/>
              <a:ext cx="3440113" cy="577850"/>
            </a:xfrm>
            <a:custGeom>
              <a:avLst/>
              <a:gdLst>
                <a:gd name="T0" fmla="*/ 0 w 2167"/>
                <a:gd name="T1" fmla="*/ 0 h 364"/>
                <a:gd name="T2" fmla="*/ 1642 w 2167"/>
                <a:gd name="T3" fmla="*/ 0 h 364"/>
                <a:gd name="T4" fmla="*/ 2167 w 2167"/>
                <a:gd name="T5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" h="364">
                  <a:moveTo>
                    <a:pt x="0" y="0"/>
                  </a:moveTo>
                  <a:lnTo>
                    <a:pt x="1642" y="0"/>
                  </a:lnTo>
                  <a:lnTo>
                    <a:pt x="2167" y="364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4099F868-CCC2-4DD0-980E-02D44FA5BC0E}"/>
              </a:ext>
            </a:extLst>
          </p:cNvPr>
          <p:cNvGrpSpPr/>
          <p:nvPr/>
        </p:nvGrpSpPr>
        <p:grpSpPr>
          <a:xfrm>
            <a:off x="980948" y="1059965"/>
            <a:ext cx="1504754" cy="397617"/>
            <a:chOff x="1962151" y="2119313"/>
            <a:chExt cx="3009900" cy="795337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79" name="Freeform 185">
              <a:extLst>
                <a:ext uri="{FF2B5EF4-FFF2-40B4-BE49-F238E27FC236}">
                  <a16:creationId xmlns:a16="http://schemas.microsoft.com/office/drawing/2014/main" id="{887E30B8-BDBC-420B-AEE2-F1133BDF4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2243138"/>
              <a:ext cx="2714625" cy="581025"/>
            </a:xfrm>
            <a:custGeom>
              <a:avLst/>
              <a:gdLst>
                <a:gd name="T0" fmla="*/ 0 w 1710"/>
                <a:gd name="T1" fmla="*/ 0 h 366"/>
                <a:gd name="T2" fmla="*/ 532 w 1710"/>
                <a:gd name="T3" fmla="*/ 366 h 366"/>
                <a:gd name="T4" fmla="*/ 1710 w 1710"/>
                <a:gd name="T5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366">
                  <a:moveTo>
                    <a:pt x="0" y="0"/>
                  </a:moveTo>
                  <a:lnTo>
                    <a:pt x="532" y="366"/>
                  </a:lnTo>
                  <a:lnTo>
                    <a:pt x="1710" y="366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0" name="Oval 186">
              <a:extLst>
                <a:ext uri="{FF2B5EF4-FFF2-40B4-BE49-F238E27FC236}">
                  <a16:creationId xmlns:a16="http://schemas.microsoft.com/office/drawing/2014/main" id="{C910ECB6-4980-43CD-92A6-9A135AAB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663" y="2733675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5" name="Oval 191">
              <a:extLst>
                <a:ext uri="{FF2B5EF4-FFF2-40B4-BE49-F238E27FC236}">
                  <a16:creationId xmlns:a16="http://schemas.microsoft.com/office/drawing/2014/main" id="{B0B31DB9-C4A0-42FA-B297-A80C5395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151" y="2119313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D3D66D32-86DA-4280-97A7-55A2AB249AC7}"/>
              </a:ext>
            </a:extLst>
          </p:cNvPr>
          <p:cNvGrpSpPr/>
          <p:nvPr/>
        </p:nvGrpSpPr>
        <p:grpSpPr>
          <a:xfrm>
            <a:off x="2725384" y="779808"/>
            <a:ext cx="2078560" cy="472220"/>
            <a:chOff x="5451476" y="1558925"/>
            <a:chExt cx="4157662" cy="94456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81" name="Oval 187">
              <a:extLst>
                <a:ext uri="{FF2B5EF4-FFF2-40B4-BE49-F238E27FC236}">
                  <a16:creationId xmlns:a16="http://schemas.microsoft.com/office/drawing/2014/main" id="{D0B1D3B0-17F7-4E37-9B91-7FE7D063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76" y="1558925"/>
              <a:ext cx="179388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4" name="Oval 190">
              <a:extLst>
                <a:ext uri="{FF2B5EF4-FFF2-40B4-BE49-F238E27FC236}">
                  <a16:creationId xmlns:a16="http://schemas.microsoft.com/office/drawing/2014/main" id="{6AF4633E-06EA-4DB4-A052-333A59C8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63" y="2322513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7" name="Freeform 193">
              <a:extLst>
                <a:ext uri="{FF2B5EF4-FFF2-40B4-BE49-F238E27FC236}">
                  <a16:creationId xmlns:a16="http://schemas.microsoft.com/office/drawing/2014/main" id="{CD90FBCE-C4FA-46A7-97D6-AB7B01CAE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649413"/>
              <a:ext cx="3843338" cy="719138"/>
            </a:xfrm>
            <a:custGeom>
              <a:avLst/>
              <a:gdLst>
                <a:gd name="T0" fmla="*/ 0 w 2421"/>
                <a:gd name="T1" fmla="*/ 0 h 453"/>
                <a:gd name="T2" fmla="*/ 1741 w 2421"/>
                <a:gd name="T3" fmla="*/ 0 h 453"/>
                <a:gd name="T4" fmla="*/ 2421 w 2421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1" h="453">
                  <a:moveTo>
                    <a:pt x="0" y="0"/>
                  </a:moveTo>
                  <a:lnTo>
                    <a:pt x="1741" y="0"/>
                  </a:lnTo>
                  <a:lnTo>
                    <a:pt x="2421" y="453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8EDA5064-25F9-425F-B500-C44F9A8802F7}"/>
              </a:ext>
            </a:extLst>
          </p:cNvPr>
          <p:cNvGrpSpPr/>
          <p:nvPr/>
        </p:nvGrpSpPr>
        <p:grpSpPr>
          <a:xfrm>
            <a:off x="3649982" y="825046"/>
            <a:ext cx="1059519" cy="1109518"/>
            <a:chOff x="7300913" y="1649413"/>
            <a:chExt cx="2119313" cy="22193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83" name="Oval 189">
              <a:extLst>
                <a:ext uri="{FF2B5EF4-FFF2-40B4-BE49-F238E27FC236}">
                  <a16:creationId xmlns:a16="http://schemas.microsoft.com/office/drawing/2014/main" id="{282E093F-55B3-40A9-8C89-5CBF7E63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0838" y="3689350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8" name="Freeform 194">
              <a:extLst>
                <a:ext uri="{FF2B5EF4-FFF2-40B4-BE49-F238E27FC236}">
                  <a16:creationId xmlns:a16="http://schemas.microsoft.com/office/drawing/2014/main" id="{CB10744D-DED7-4A25-983E-550173A7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913" y="1649413"/>
              <a:ext cx="1984375" cy="2084388"/>
            </a:xfrm>
            <a:custGeom>
              <a:avLst/>
              <a:gdLst>
                <a:gd name="T0" fmla="*/ 0 w 1250"/>
                <a:gd name="T1" fmla="*/ 0 h 1313"/>
                <a:gd name="T2" fmla="*/ 665 w 1250"/>
                <a:gd name="T3" fmla="*/ 453 h 1313"/>
                <a:gd name="T4" fmla="*/ 665 w 1250"/>
                <a:gd name="T5" fmla="*/ 914 h 1313"/>
                <a:gd name="T6" fmla="*/ 1250 w 1250"/>
                <a:gd name="T7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0" h="1313">
                  <a:moveTo>
                    <a:pt x="0" y="0"/>
                  </a:moveTo>
                  <a:lnTo>
                    <a:pt x="665" y="453"/>
                  </a:lnTo>
                  <a:lnTo>
                    <a:pt x="665" y="914"/>
                  </a:lnTo>
                  <a:lnTo>
                    <a:pt x="1250" y="1313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A570BC4-B595-496B-A827-BEE23007A5FC}"/>
              </a:ext>
            </a:extLst>
          </p:cNvPr>
          <p:cNvGrpSpPr/>
          <p:nvPr/>
        </p:nvGrpSpPr>
        <p:grpSpPr>
          <a:xfrm>
            <a:off x="1619040" y="1647264"/>
            <a:ext cx="1473008" cy="90476"/>
            <a:chOff x="3238501" y="3294063"/>
            <a:chExt cx="2946400" cy="1809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89" name="Oval 195">
              <a:extLst>
                <a:ext uri="{FF2B5EF4-FFF2-40B4-BE49-F238E27FC236}">
                  <a16:creationId xmlns:a16="http://schemas.microsoft.com/office/drawing/2014/main" id="{5253BAE0-9D2A-440F-B5FD-1FC16D2E1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3294063"/>
              <a:ext cx="179388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0" name="Oval 196">
              <a:extLst>
                <a:ext uri="{FF2B5EF4-FFF2-40B4-BE49-F238E27FC236}">
                  <a16:creationId xmlns:a16="http://schemas.microsoft.com/office/drawing/2014/main" id="{A96F3D51-A96B-46D1-B38A-71C9FA31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1" y="3294063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1" name="Line 197">
              <a:extLst>
                <a:ext uri="{FF2B5EF4-FFF2-40B4-BE49-F238E27FC236}">
                  <a16:creationId xmlns:a16="http://schemas.microsoft.com/office/drawing/2014/main" id="{51066CBF-28F9-45E5-A815-A081D6626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3384550"/>
              <a:ext cx="2609850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CB5D76F-24B0-4612-9BF4-9B1262C843D9}"/>
              </a:ext>
            </a:extLst>
          </p:cNvPr>
          <p:cNvGrpSpPr/>
          <p:nvPr/>
        </p:nvGrpSpPr>
        <p:grpSpPr>
          <a:xfrm>
            <a:off x="1903166" y="1071870"/>
            <a:ext cx="2039672" cy="1262692"/>
            <a:chOff x="3806826" y="2143125"/>
            <a:chExt cx="4079875" cy="252571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82" name="Oval 188">
              <a:extLst>
                <a:ext uri="{FF2B5EF4-FFF2-40B4-BE49-F238E27FC236}">
                  <a16:creationId xmlns:a16="http://schemas.microsoft.com/office/drawing/2014/main" id="{66747D92-2C77-4B30-855D-693E2C78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826" y="2143125"/>
              <a:ext cx="179388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6" name="Freeform 192">
              <a:extLst>
                <a:ext uri="{FF2B5EF4-FFF2-40B4-BE49-F238E27FC236}">
                  <a16:creationId xmlns:a16="http://schemas.microsoft.com/office/drawing/2014/main" id="{03440BF5-0B69-4697-9030-5ED28B564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2235200"/>
              <a:ext cx="3783013" cy="2301875"/>
            </a:xfrm>
            <a:custGeom>
              <a:avLst/>
              <a:gdLst>
                <a:gd name="T0" fmla="*/ 0 w 2383"/>
                <a:gd name="T1" fmla="*/ 0 h 1450"/>
                <a:gd name="T2" fmla="*/ 1869 w 2383"/>
                <a:gd name="T3" fmla="*/ 0 h 1450"/>
                <a:gd name="T4" fmla="*/ 1869 w 2383"/>
                <a:gd name="T5" fmla="*/ 1093 h 1450"/>
                <a:gd name="T6" fmla="*/ 2383 w 2383"/>
                <a:gd name="T7" fmla="*/ 145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3" h="1450">
                  <a:moveTo>
                    <a:pt x="0" y="0"/>
                  </a:moveTo>
                  <a:lnTo>
                    <a:pt x="1869" y="0"/>
                  </a:lnTo>
                  <a:lnTo>
                    <a:pt x="1869" y="1093"/>
                  </a:lnTo>
                  <a:lnTo>
                    <a:pt x="2383" y="145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2" name="Oval 198">
              <a:extLst>
                <a:ext uri="{FF2B5EF4-FFF2-40B4-BE49-F238E27FC236}">
                  <a16:creationId xmlns:a16="http://schemas.microsoft.com/office/drawing/2014/main" id="{3A9CB0C0-67BB-4B9F-9C00-8CFF04C9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5726" y="4489450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2A0F1DAE-7A2F-4B21-9B4D-6DE8B2CF716B}"/>
              </a:ext>
            </a:extLst>
          </p:cNvPr>
          <p:cNvGrpSpPr/>
          <p:nvPr/>
        </p:nvGrpSpPr>
        <p:grpSpPr>
          <a:xfrm>
            <a:off x="9826140" y="5614703"/>
            <a:ext cx="1505548" cy="396030"/>
            <a:chOff x="19654838" y="11229975"/>
            <a:chExt cx="3011488" cy="79216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93" name="Freeform 199">
              <a:extLst>
                <a:ext uri="{FF2B5EF4-FFF2-40B4-BE49-F238E27FC236}">
                  <a16:creationId xmlns:a16="http://schemas.microsoft.com/office/drawing/2014/main" id="{ECAF9564-4EE0-4497-9365-4EF13364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5176" y="11320463"/>
              <a:ext cx="2713038" cy="579438"/>
            </a:xfrm>
            <a:custGeom>
              <a:avLst/>
              <a:gdLst>
                <a:gd name="T0" fmla="*/ 1709 w 1709"/>
                <a:gd name="T1" fmla="*/ 365 h 365"/>
                <a:gd name="T2" fmla="*/ 1177 w 1709"/>
                <a:gd name="T3" fmla="*/ 0 h 365"/>
                <a:gd name="T4" fmla="*/ 0 w 1709"/>
                <a:gd name="T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9" h="365">
                  <a:moveTo>
                    <a:pt x="1709" y="365"/>
                  </a:moveTo>
                  <a:lnTo>
                    <a:pt x="1177" y="0"/>
                  </a:lnTo>
                  <a:lnTo>
                    <a:pt x="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4" name="Oval 200">
              <a:extLst>
                <a:ext uri="{FF2B5EF4-FFF2-40B4-BE49-F238E27FC236}">
                  <a16:creationId xmlns:a16="http://schemas.microsoft.com/office/drawing/2014/main" id="{208E7ACF-5B57-4288-9426-19550E28A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4838" y="11229975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9" name="Oval 205">
              <a:extLst>
                <a:ext uri="{FF2B5EF4-FFF2-40B4-BE49-F238E27FC236}">
                  <a16:creationId xmlns:a16="http://schemas.microsoft.com/office/drawing/2014/main" id="{D3815865-83D6-4F76-BC0E-B79F5780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6938" y="11841163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7913DDFE-0D42-43C5-86C2-3B2CB995654A}"/>
              </a:ext>
            </a:extLst>
          </p:cNvPr>
          <p:cNvGrpSpPr/>
          <p:nvPr/>
        </p:nvGrpSpPr>
        <p:grpSpPr>
          <a:xfrm>
            <a:off x="8369005" y="4745660"/>
            <a:ext cx="2041259" cy="1254756"/>
            <a:chOff x="16740188" y="9491663"/>
            <a:chExt cx="4083050" cy="25098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96" name="Oval 202">
              <a:extLst>
                <a:ext uri="{FF2B5EF4-FFF2-40B4-BE49-F238E27FC236}">
                  <a16:creationId xmlns:a16="http://schemas.microsoft.com/office/drawing/2014/main" id="{46BF946E-C3C7-436C-B398-13678695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2263" y="11822113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0" name="Freeform 206">
              <a:extLst>
                <a:ext uri="{FF2B5EF4-FFF2-40B4-BE49-F238E27FC236}">
                  <a16:creationId xmlns:a16="http://schemas.microsoft.com/office/drawing/2014/main" id="{8766AD24-EDBE-4791-B7AD-964ED9E7B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3063" y="9607550"/>
              <a:ext cx="3784600" cy="2301875"/>
            </a:xfrm>
            <a:custGeom>
              <a:avLst/>
              <a:gdLst>
                <a:gd name="T0" fmla="*/ 2384 w 2384"/>
                <a:gd name="T1" fmla="*/ 1450 h 1450"/>
                <a:gd name="T2" fmla="*/ 515 w 2384"/>
                <a:gd name="T3" fmla="*/ 1450 h 1450"/>
                <a:gd name="T4" fmla="*/ 515 w 2384"/>
                <a:gd name="T5" fmla="*/ 355 h 1450"/>
                <a:gd name="T6" fmla="*/ 0 w 2384"/>
                <a:gd name="T7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4" h="1450">
                  <a:moveTo>
                    <a:pt x="2384" y="1450"/>
                  </a:moveTo>
                  <a:lnTo>
                    <a:pt x="515" y="1450"/>
                  </a:lnTo>
                  <a:lnTo>
                    <a:pt x="515" y="355"/>
                  </a:lnTo>
                  <a:lnTo>
                    <a:pt x="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1" name="Oval 207">
              <a:extLst>
                <a:ext uri="{FF2B5EF4-FFF2-40B4-BE49-F238E27FC236}">
                  <a16:creationId xmlns:a16="http://schemas.microsoft.com/office/drawing/2014/main" id="{208175DD-E1D3-4017-9E42-C6162F89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0188" y="9491663"/>
              <a:ext cx="180975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6A772DD-A70A-4278-9795-2A5E913CD8B5}"/>
              </a:ext>
            </a:extLst>
          </p:cNvPr>
          <p:cNvGrpSpPr/>
          <p:nvPr/>
        </p:nvGrpSpPr>
        <p:grpSpPr>
          <a:xfrm>
            <a:off x="7507898" y="5820257"/>
            <a:ext cx="2078561" cy="472220"/>
            <a:chOff x="15017751" y="11641138"/>
            <a:chExt cx="4157663" cy="94456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95" name="Oval 201">
              <a:extLst>
                <a:ext uri="{FF2B5EF4-FFF2-40B4-BE49-F238E27FC236}">
                  <a16:creationId xmlns:a16="http://schemas.microsoft.com/office/drawing/2014/main" id="{248CFC5E-0B12-428C-B3B6-DD6E249C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6026" y="12404725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8" name="Oval 204">
              <a:extLst>
                <a:ext uri="{FF2B5EF4-FFF2-40B4-BE49-F238E27FC236}">
                  <a16:creationId xmlns:a16="http://schemas.microsoft.com/office/drawing/2014/main" id="{2A05A228-357A-4FA9-9C86-89D23FC44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7751" y="11641138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2" name="Freeform 208">
              <a:extLst>
                <a:ext uri="{FF2B5EF4-FFF2-40B4-BE49-F238E27FC236}">
                  <a16:creationId xmlns:a16="http://schemas.microsoft.com/office/drawing/2014/main" id="{2BB3960A-611F-43C5-8A7F-AAB761EDE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4913" y="11774488"/>
              <a:ext cx="3843338" cy="720725"/>
            </a:xfrm>
            <a:custGeom>
              <a:avLst/>
              <a:gdLst>
                <a:gd name="T0" fmla="*/ 2421 w 2421"/>
                <a:gd name="T1" fmla="*/ 454 h 454"/>
                <a:gd name="T2" fmla="*/ 679 w 2421"/>
                <a:gd name="T3" fmla="*/ 454 h 454"/>
                <a:gd name="T4" fmla="*/ 0 w 2421"/>
                <a:gd name="T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1" h="454">
                  <a:moveTo>
                    <a:pt x="2421" y="454"/>
                  </a:moveTo>
                  <a:lnTo>
                    <a:pt x="679" y="454"/>
                  </a:lnTo>
                  <a:lnTo>
                    <a:pt x="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995F220E-1D3C-4D22-ACC9-2455885E7385}"/>
              </a:ext>
            </a:extLst>
          </p:cNvPr>
          <p:cNvGrpSpPr/>
          <p:nvPr/>
        </p:nvGrpSpPr>
        <p:grpSpPr>
          <a:xfrm>
            <a:off x="7595993" y="5136134"/>
            <a:ext cx="1067455" cy="1111105"/>
            <a:chOff x="15193963" y="10272713"/>
            <a:chExt cx="2135188" cy="22225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497" name="Oval 203">
              <a:extLst>
                <a:ext uri="{FF2B5EF4-FFF2-40B4-BE49-F238E27FC236}">
                  <a16:creationId xmlns:a16="http://schemas.microsoft.com/office/drawing/2014/main" id="{FE67C5CE-C2F1-4910-8B8B-77675493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3963" y="10272713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3" name="Freeform 209">
              <a:extLst>
                <a:ext uri="{FF2B5EF4-FFF2-40B4-BE49-F238E27FC236}">
                  <a16:creationId xmlns:a16="http://schemas.microsoft.com/office/drawing/2014/main" id="{B8AB8EF2-7045-490F-8AAC-032332CC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1601" y="10407650"/>
              <a:ext cx="1987550" cy="2087563"/>
            </a:xfrm>
            <a:custGeom>
              <a:avLst/>
              <a:gdLst>
                <a:gd name="T0" fmla="*/ 1252 w 1252"/>
                <a:gd name="T1" fmla="*/ 1315 h 1315"/>
                <a:gd name="T2" fmla="*/ 587 w 1252"/>
                <a:gd name="T3" fmla="*/ 861 h 1315"/>
                <a:gd name="T4" fmla="*/ 587 w 1252"/>
                <a:gd name="T5" fmla="*/ 401 h 1315"/>
                <a:gd name="T6" fmla="*/ 0 w 1252"/>
                <a:gd name="T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2" h="1315">
                  <a:moveTo>
                    <a:pt x="1252" y="1315"/>
                  </a:moveTo>
                  <a:lnTo>
                    <a:pt x="587" y="861"/>
                  </a:lnTo>
                  <a:lnTo>
                    <a:pt x="587" y="401"/>
                  </a:lnTo>
                  <a:lnTo>
                    <a:pt x="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3C261D5D-9BC0-4C5F-A657-6D3D463C8700}"/>
              </a:ext>
            </a:extLst>
          </p:cNvPr>
          <p:cNvGrpSpPr/>
          <p:nvPr/>
        </p:nvGrpSpPr>
        <p:grpSpPr>
          <a:xfrm>
            <a:off x="9219000" y="5332959"/>
            <a:ext cx="1473802" cy="90476"/>
            <a:chOff x="18440401" y="10666413"/>
            <a:chExt cx="2947988" cy="1809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04" name="Oval 210">
              <a:extLst>
                <a:ext uri="{FF2B5EF4-FFF2-40B4-BE49-F238E27FC236}">
                  <a16:creationId xmlns:a16="http://schemas.microsoft.com/office/drawing/2014/main" id="{4EE0FB73-AE6A-4E9F-B67B-CD61E565B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0401" y="10666413"/>
              <a:ext cx="180975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5" name="Oval 211">
              <a:extLst>
                <a:ext uri="{FF2B5EF4-FFF2-40B4-BE49-F238E27FC236}">
                  <a16:creationId xmlns:a16="http://schemas.microsoft.com/office/drawing/2014/main" id="{CD4F8839-B837-4456-925A-8E4CEEF6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9001" y="10666413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6" name="Line 212">
              <a:extLst>
                <a:ext uri="{FF2B5EF4-FFF2-40B4-BE49-F238E27FC236}">
                  <a16:creationId xmlns:a16="http://schemas.microsoft.com/office/drawing/2014/main" id="{55C0AB84-60D0-4EB3-AEB8-BABEB9D11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0738" y="10756900"/>
              <a:ext cx="2608263" cy="0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B854F148-85ED-4937-99AF-B59C1058D623}"/>
              </a:ext>
            </a:extLst>
          </p:cNvPr>
          <p:cNvGrpSpPr/>
          <p:nvPr/>
        </p:nvGrpSpPr>
        <p:grpSpPr>
          <a:xfrm>
            <a:off x="8321386" y="1057584"/>
            <a:ext cx="1049995" cy="276983"/>
            <a:chOff x="16644938" y="2114550"/>
            <a:chExt cx="2100263" cy="5540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07" name="Freeform 213">
              <a:extLst>
                <a:ext uri="{FF2B5EF4-FFF2-40B4-BE49-F238E27FC236}">
                  <a16:creationId xmlns:a16="http://schemas.microsoft.com/office/drawing/2014/main" id="{5CC1AA47-8689-4743-905A-0C4966179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0188" y="2198688"/>
              <a:ext cx="1895475" cy="406400"/>
            </a:xfrm>
            <a:custGeom>
              <a:avLst/>
              <a:gdLst>
                <a:gd name="T0" fmla="*/ 0 w 1194"/>
                <a:gd name="T1" fmla="*/ 0 h 256"/>
                <a:gd name="T2" fmla="*/ 371 w 1194"/>
                <a:gd name="T3" fmla="*/ 256 h 256"/>
                <a:gd name="T4" fmla="*/ 1194 w 1194"/>
                <a:gd name="T5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4" h="256">
                  <a:moveTo>
                    <a:pt x="0" y="0"/>
                  </a:moveTo>
                  <a:lnTo>
                    <a:pt x="371" y="256"/>
                  </a:lnTo>
                  <a:lnTo>
                    <a:pt x="1194" y="256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8" name="Oval 214">
              <a:extLst>
                <a:ext uri="{FF2B5EF4-FFF2-40B4-BE49-F238E27FC236}">
                  <a16:creationId xmlns:a16="http://schemas.microsoft.com/office/drawing/2014/main" id="{299C26A5-F249-4A32-9481-FAD28381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1376" y="2543175"/>
              <a:ext cx="123825" cy="125413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4" name="Oval 220">
              <a:extLst>
                <a:ext uri="{FF2B5EF4-FFF2-40B4-BE49-F238E27FC236}">
                  <a16:creationId xmlns:a16="http://schemas.microsoft.com/office/drawing/2014/main" id="{D83CEEC9-11F6-4443-A1F0-71BC4275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4938" y="2114550"/>
              <a:ext cx="123825" cy="127000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1BDA525-C4C8-4153-9EE3-E267AD3AEB4F}"/>
              </a:ext>
            </a:extLst>
          </p:cNvPr>
          <p:cNvGrpSpPr/>
          <p:nvPr/>
        </p:nvGrpSpPr>
        <p:grpSpPr>
          <a:xfrm>
            <a:off x="8988049" y="1064727"/>
            <a:ext cx="1349993" cy="836504"/>
            <a:chOff x="17978438" y="2128838"/>
            <a:chExt cx="2700338" cy="16732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11" name="Oval 217">
              <a:extLst>
                <a:ext uri="{FF2B5EF4-FFF2-40B4-BE49-F238E27FC236}">
                  <a16:creationId xmlns:a16="http://schemas.microsoft.com/office/drawing/2014/main" id="{426A3063-BBA1-499A-B606-FD8D5A2F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8438" y="2128838"/>
              <a:ext cx="123825" cy="127000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6" name="Freeform 222">
              <a:extLst>
                <a:ext uri="{FF2B5EF4-FFF2-40B4-BE49-F238E27FC236}">
                  <a16:creationId xmlns:a16="http://schemas.microsoft.com/office/drawing/2014/main" id="{C2293AFA-A8E1-4901-9455-6FCB8366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8763" y="2193925"/>
              <a:ext cx="2640013" cy="1608138"/>
            </a:xfrm>
            <a:custGeom>
              <a:avLst/>
              <a:gdLst>
                <a:gd name="T0" fmla="*/ 0 w 1663"/>
                <a:gd name="T1" fmla="*/ 0 h 1013"/>
                <a:gd name="T2" fmla="*/ 1303 w 1663"/>
                <a:gd name="T3" fmla="*/ 0 h 1013"/>
                <a:gd name="T4" fmla="*/ 1303 w 1663"/>
                <a:gd name="T5" fmla="*/ 764 h 1013"/>
                <a:gd name="T6" fmla="*/ 1663 w 1663"/>
                <a:gd name="T7" fmla="*/ 101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3" h="1013">
                  <a:moveTo>
                    <a:pt x="0" y="0"/>
                  </a:moveTo>
                  <a:lnTo>
                    <a:pt x="1303" y="0"/>
                  </a:lnTo>
                  <a:lnTo>
                    <a:pt x="1303" y="764"/>
                  </a:lnTo>
                  <a:lnTo>
                    <a:pt x="1663" y="1013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2B90BD6-F282-4A1B-B358-C113B266DA28}"/>
              </a:ext>
            </a:extLst>
          </p:cNvPr>
          <p:cNvGrpSpPr/>
          <p:nvPr/>
        </p:nvGrpSpPr>
        <p:grpSpPr>
          <a:xfrm>
            <a:off x="9562649" y="861553"/>
            <a:ext cx="1426977" cy="329364"/>
            <a:chOff x="19127788" y="1722438"/>
            <a:chExt cx="2854325" cy="65881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10" name="Oval 216">
              <a:extLst>
                <a:ext uri="{FF2B5EF4-FFF2-40B4-BE49-F238E27FC236}">
                  <a16:creationId xmlns:a16="http://schemas.microsoft.com/office/drawing/2014/main" id="{D5297269-56FC-4FB5-81FB-267FA4E4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7788" y="1722438"/>
              <a:ext cx="123825" cy="127000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3" name="Oval 219">
              <a:extLst>
                <a:ext uri="{FF2B5EF4-FFF2-40B4-BE49-F238E27FC236}">
                  <a16:creationId xmlns:a16="http://schemas.microsoft.com/office/drawing/2014/main" id="{52BDA676-C1CA-4188-9635-E68E861F1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5113" y="2255838"/>
              <a:ext cx="127000" cy="125413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7" name="Freeform 223">
              <a:extLst>
                <a:ext uri="{FF2B5EF4-FFF2-40B4-BE49-F238E27FC236}">
                  <a16:creationId xmlns:a16="http://schemas.microsoft.com/office/drawing/2014/main" id="{920789F9-286E-489C-A194-BFAF6854B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9701" y="1784350"/>
              <a:ext cx="2682875" cy="501650"/>
            </a:xfrm>
            <a:custGeom>
              <a:avLst/>
              <a:gdLst>
                <a:gd name="T0" fmla="*/ 0 w 1690"/>
                <a:gd name="T1" fmla="*/ 0 h 316"/>
                <a:gd name="T2" fmla="*/ 1215 w 1690"/>
                <a:gd name="T3" fmla="*/ 0 h 316"/>
                <a:gd name="T4" fmla="*/ 1690 w 1690"/>
                <a:gd name="T5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316">
                  <a:moveTo>
                    <a:pt x="0" y="0"/>
                  </a:moveTo>
                  <a:lnTo>
                    <a:pt x="1215" y="0"/>
                  </a:lnTo>
                  <a:lnTo>
                    <a:pt x="1690" y="316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7CD2CCE2-41D0-4705-8F34-E77BEC5F892D}"/>
              </a:ext>
            </a:extLst>
          </p:cNvPr>
          <p:cNvGrpSpPr/>
          <p:nvPr/>
        </p:nvGrpSpPr>
        <p:grpSpPr>
          <a:xfrm>
            <a:off x="10183281" y="892505"/>
            <a:ext cx="724600" cy="759520"/>
            <a:chOff x="20369213" y="1784350"/>
            <a:chExt cx="1449388" cy="15192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12" name="Oval 218">
              <a:extLst>
                <a:ext uri="{FF2B5EF4-FFF2-40B4-BE49-F238E27FC236}">
                  <a16:creationId xmlns:a16="http://schemas.microsoft.com/office/drawing/2014/main" id="{31171629-2AF6-4F33-B0D3-69A2C470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3188" y="3179763"/>
              <a:ext cx="125413" cy="12382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8" name="Freeform 224">
              <a:extLst>
                <a:ext uri="{FF2B5EF4-FFF2-40B4-BE49-F238E27FC236}">
                  <a16:creationId xmlns:a16="http://schemas.microsoft.com/office/drawing/2014/main" id="{139A1D35-1776-4C20-9B73-55034DCD7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9213" y="1784350"/>
              <a:ext cx="1385888" cy="1457325"/>
            </a:xfrm>
            <a:custGeom>
              <a:avLst/>
              <a:gdLst>
                <a:gd name="T0" fmla="*/ 0 w 873"/>
                <a:gd name="T1" fmla="*/ 0 h 918"/>
                <a:gd name="T2" fmla="*/ 465 w 873"/>
                <a:gd name="T3" fmla="*/ 316 h 918"/>
                <a:gd name="T4" fmla="*/ 465 w 873"/>
                <a:gd name="T5" fmla="*/ 639 h 918"/>
                <a:gd name="T6" fmla="*/ 873 w 873"/>
                <a:gd name="T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918">
                  <a:moveTo>
                    <a:pt x="0" y="0"/>
                  </a:moveTo>
                  <a:lnTo>
                    <a:pt x="465" y="316"/>
                  </a:lnTo>
                  <a:lnTo>
                    <a:pt x="465" y="639"/>
                  </a:lnTo>
                  <a:lnTo>
                    <a:pt x="873" y="918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DA05A354-0759-4173-B6B9-EA45C49ACB10}"/>
              </a:ext>
            </a:extLst>
          </p:cNvPr>
          <p:cNvGrpSpPr/>
          <p:nvPr/>
        </p:nvGrpSpPr>
        <p:grpSpPr>
          <a:xfrm>
            <a:off x="8092816" y="1467106"/>
            <a:ext cx="1702372" cy="277776"/>
            <a:chOff x="16187738" y="2933700"/>
            <a:chExt cx="3405188" cy="5556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09" name="Oval 215">
              <a:extLst>
                <a:ext uri="{FF2B5EF4-FFF2-40B4-BE49-F238E27FC236}">
                  <a16:creationId xmlns:a16="http://schemas.microsoft.com/office/drawing/2014/main" id="{AC6CA47D-3C5C-4404-BD16-C92DD8E66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2933700"/>
              <a:ext cx="123825" cy="127000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5" name="Oval 221">
              <a:extLst>
                <a:ext uri="{FF2B5EF4-FFF2-40B4-BE49-F238E27FC236}">
                  <a16:creationId xmlns:a16="http://schemas.microsoft.com/office/drawing/2014/main" id="{26038483-3547-4C9B-819F-FB0F76AB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7738" y="3365500"/>
              <a:ext cx="127000" cy="12382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19" name="Freeform 225">
              <a:extLst>
                <a:ext uri="{FF2B5EF4-FFF2-40B4-BE49-F238E27FC236}">
                  <a16:creationId xmlns:a16="http://schemas.microsoft.com/office/drawing/2014/main" id="{7EE47590-2A93-465C-B5A1-5AA6B248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513" y="2998788"/>
              <a:ext cx="3189288" cy="400050"/>
            </a:xfrm>
            <a:custGeom>
              <a:avLst/>
              <a:gdLst>
                <a:gd name="T0" fmla="*/ 2009 w 2009"/>
                <a:gd name="T1" fmla="*/ 0 h 252"/>
                <a:gd name="T2" fmla="*/ 367 w 2009"/>
                <a:gd name="T3" fmla="*/ 0 h 252"/>
                <a:gd name="T4" fmla="*/ 0 w 2009"/>
                <a:gd name="T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9" h="252">
                  <a:moveTo>
                    <a:pt x="2009" y="0"/>
                  </a:moveTo>
                  <a:lnTo>
                    <a:pt x="367" y="0"/>
                  </a:lnTo>
                  <a:lnTo>
                    <a:pt x="0" y="252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5AADDD75-B9F8-4035-92B2-B56B63D1DF22}"/>
              </a:ext>
            </a:extLst>
          </p:cNvPr>
          <p:cNvGrpSpPr/>
          <p:nvPr/>
        </p:nvGrpSpPr>
        <p:grpSpPr>
          <a:xfrm>
            <a:off x="6926155" y="-1077325"/>
            <a:ext cx="678568" cy="3134904"/>
            <a:chOff x="13854113" y="-2155825"/>
            <a:chExt cx="1357313" cy="62706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A5381E5-2F7A-4589-9BEA-21ACC6F2D90F}"/>
                </a:ext>
              </a:extLst>
            </p:cNvPr>
            <p:cNvGrpSpPr/>
            <p:nvPr/>
          </p:nvGrpSpPr>
          <p:grpSpPr>
            <a:xfrm>
              <a:off x="14435138" y="-2155825"/>
              <a:ext cx="776288" cy="3087687"/>
              <a:chOff x="14435138" y="-2155825"/>
              <a:chExt cx="776288" cy="3087687"/>
            </a:xfrm>
          </p:grpSpPr>
          <p:sp>
            <p:nvSpPr>
              <p:cNvPr id="286" name="Freeform 239">
                <a:extLst>
                  <a:ext uri="{FF2B5EF4-FFF2-40B4-BE49-F238E27FC236}">
                    <a16:creationId xmlns:a16="http://schemas.microsoft.com/office/drawing/2014/main" id="{D41819C1-9576-4061-9AEB-CE873D70B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5138" y="-1976438"/>
                <a:ext cx="685800" cy="2908300"/>
              </a:xfrm>
              <a:custGeom>
                <a:avLst/>
                <a:gdLst>
                  <a:gd name="T0" fmla="*/ 0 w 432"/>
                  <a:gd name="T1" fmla="*/ 1832 h 1832"/>
                  <a:gd name="T2" fmla="*/ 432 w 432"/>
                  <a:gd name="T3" fmla="*/ 1207 h 1832"/>
                  <a:gd name="T4" fmla="*/ 432 w 432"/>
                  <a:gd name="T5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1832">
                    <a:moveTo>
                      <a:pt x="0" y="1832"/>
                    </a:moveTo>
                    <a:lnTo>
                      <a:pt x="432" y="1207"/>
                    </a:lnTo>
                    <a:lnTo>
                      <a:pt x="432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87" name="Oval 242">
                <a:extLst>
                  <a:ext uri="{FF2B5EF4-FFF2-40B4-BE49-F238E27FC236}">
                    <a16:creationId xmlns:a16="http://schemas.microsoft.com/office/drawing/2014/main" id="{C9325FF9-3A55-48A2-BF4B-87C781E3C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2038" y="-2155825"/>
                <a:ext cx="179388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4E273B69-9FD6-4F25-BF32-72716742A39B}"/>
                </a:ext>
              </a:extLst>
            </p:cNvPr>
            <p:cNvGrpSpPr/>
            <p:nvPr/>
          </p:nvGrpSpPr>
          <p:grpSpPr>
            <a:xfrm>
              <a:off x="13854113" y="-904875"/>
              <a:ext cx="669925" cy="5019675"/>
              <a:chOff x="13854113" y="-904875"/>
              <a:chExt cx="669925" cy="5019675"/>
            </a:xfrm>
          </p:grpSpPr>
          <p:sp>
            <p:nvSpPr>
              <p:cNvPr id="520" name="Freeform 226">
                <a:extLst>
                  <a:ext uri="{FF2B5EF4-FFF2-40B4-BE49-F238E27FC236}">
                    <a16:creationId xmlns:a16="http://schemas.microsoft.com/office/drawing/2014/main" id="{97D46725-1374-45F3-805A-3AC157E62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4113" y="-725488"/>
                <a:ext cx="581025" cy="4840288"/>
              </a:xfrm>
              <a:custGeom>
                <a:avLst/>
                <a:gdLst>
                  <a:gd name="T0" fmla="*/ 0 w 366"/>
                  <a:gd name="T1" fmla="*/ 3049 h 3049"/>
                  <a:gd name="T2" fmla="*/ 0 w 366"/>
                  <a:gd name="T3" fmla="*/ 2630 h 3049"/>
                  <a:gd name="T4" fmla="*/ 366 w 366"/>
                  <a:gd name="T5" fmla="*/ 2094 h 3049"/>
                  <a:gd name="T6" fmla="*/ 366 w 366"/>
                  <a:gd name="T7" fmla="*/ 1047 h 3049"/>
                  <a:gd name="T8" fmla="*/ 366 w 366"/>
                  <a:gd name="T9" fmla="*/ 0 h 3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3049">
                    <a:moveTo>
                      <a:pt x="0" y="3049"/>
                    </a:moveTo>
                    <a:lnTo>
                      <a:pt x="0" y="2630"/>
                    </a:lnTo>
                    <a:lnTo>
                      <a:pt x="366" y="2094"/>
                    </a:lnTo>
                    <a:lnTo>
                      <a:pt x="366" y="1047"/>
                    </a:lnTo>
                    <a:lnTo>
                      <a:pt x="366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88" name="Oval 243">
                <a:extLst>
                  <a:ext uri="{FF2B5EF4-FFF2-40B4-BE49-F238E27FC236}">
                    <a16:creationId xmlns:a16="http://schemas.microsoft.com/office/drawing/2014/main" id="{C0B65B48-017B-4368-BEC0-BCB575D1F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4650" y="-904875"/>
                <a:ext cx="179388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78BE1C48-C7A5-4E33-B234-03D45D4E54D2}"/>
              </a:ext>
            </a:extLst>
          </p:cNvPr>
          <p:cNvGrpSpPr/>
          <p:nvPr/>
        </p:nvGrpSpPr>
        <p:grpSpPr>
          <a:xfrm>
            <a:off x="6718220" y="-1420975"/>
            <a:ext cx="442061" cy="3480935"/>
            <a:chOff x="13438188" y="-2843213"/>
            <a:chExt cx="884237" cy="6962776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21" name="Freeform 227">
              <a:extLst>
                <a:ext uri="{FF2B5EF4-FFF2-40B4-BE49-F238E27FC236}">
                  <a16:creationId xmlns:a16="http://schemas.microsoft.com/office/drawing/2014/main" id="{67888EC5-4C47-4BE2-87E7-CE420B88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88" y="-2663825"/>
              <a:ext cx="793750" cy="6783388"/>
            </a:xfrm>
            <a:custGeom>
              <a:avLst/>
              <a:gdLst>
                <a:gd name="T0" fmla="*/ 0 w 500"/>
                <a:gd name="T1" fmla="*/ 4273 h 4273"/>
                <a:gd name="T2" fmla="*/ 0 w 500"/>
                <a:gd name="T3" fmla="*/ 3201 h 4273"/>
                <a:gd name="T4" fmla="*/ 500 w 500"/>
                <a:gd name="T5" fmla="*/ 2477 h 4273"/>
                <a:gd name="T6" fmla="*/ 500 w 500"/>
                <a:gd name="T7" fmla="*/ 0 h 4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0" h="4273">
                  <a:moveTo>
                    <a:pt x="0" y="4273"/>
                  </a:moveTo>
                  <a:lnTo>
                    <a:pt x="0" y="3201"/>
                  </a:lnTo>
                  <a:lnTo>
                    <a:pt x="500" y="2477"/>
                  </a:lnTo>
                  <a:lnTo>
                    <a:pt x="500" y="0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B536325E-8BDE-413D-B6FC-C67189E5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1450" y="-2843213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1F2C56F6-6F22-4C71-AF1B-3D01C8FB2017}"/>
              </a:ext>
            </a:extLst>
          </p:cNvPr>
          <p:cNvGrpSpPr/>
          <p:nvPr/>
        </p:nvGrpSpPr>
        <p:grpSpPr>
          <a:xfrm>
            <a:off x="6365841" y="-1382086"/>
            <a:ext cx="496029" cy="3439665"/>
            <a:chOff x="12733338" y="-2765425"/>
            <a:chExt cx="992187" cy="68802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121B5EE4-7A81-4C78-B781-5A9967DFE388}"/>
                </a:ext>
              </a:extLst>
            </p:cNvPr>
            <p:cNvGrpSpPr/>
            <p:nvPr/>
          </p:nvGrpSpPr>
          <p:grpSpPr>
            <a:xfrm>
              <a:off x="13020676" y="-1412875"/>
              <a:ext cx="704849" cy="5527675"/>
              <a:chOff x="13020676" y="-1412875"/>
              <a:chExt cx="704849" cy="5527675"/>
            </a:xfrm>
          </p:grpSpPr>
          <p:sp>
            <p:nvSpPr>
              <p:cNvPr id="522" name="Freeform 228">
                <a:extLst>
                  <a:ext uri="{FF2B5EF4-FFF2-40B4-BE49-F238E27FC236}">
                    <a16:creationId xmlns:a16="http://schemas.microsoft.com/office/drawing/2014/main" id="{28BE4536-D1E9-4F97-BFCC-D16B6FD8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0676" y="-1243013"/>
                <a:ext cx="614363" cy="5357813"/>
              </a:xfrm>
              <a:custGeom>
                <a:avLst/>
                <a:gdLst>
                  <a:gd name="T0" fmla="*/ 0 w 387"/>
                  <a:gd name="T1" fmla="*/ 3375 h 3375"/>
                  <a:gd name="T2" fmla="*/ 0 w 387"/>
                  <a:gd name="T3" fmla="*/ 1614 h 3375"/>
                  <a:gd name="T4" fmla="*/ 387 w 387"/>
                  <a:gd name="T5" fmla="*/ 1050 h 3375"/>
                  <a:gd name="T6" fmla="*/ 387 w 387"/>
                  <a:gd name="T7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3375">
                    <a:moveTo>
                      <a:pt x="0" y="3375"/>
                    </a:moveTo>
                    <a:lnTo>
                      <a:pt x="0" y="1614"/>
                    </a:lnTo>
                    <a:lnTo>
                      <a:pt x="387" y="1050"/>
                    </a:lnTo>
                    <a:lnTo>
                      <a:pt x="387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90" name="Oval 245">
                <a:extLst>
                  <a:ext uri="{FF2B5EF4-FFF2-40B4-BE49-F238E27FC236}">
                    <a16:creationId xmlns:a16="http://schemas.microsoft.com/office/drawing/2014/main" id="{40A31474-0A4D-437D-A97D-C486E934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4550" y="-1412875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9073A0BA-7B55-4C69-9515-340920751496}"/>
                </a:ext>
              </a:extLst>
            </p:cNvPr>
            <p:cNvGrpSpPr/>
            <p:nvPr/>
          </p:nvGrpSpPr>
          <p:grpSpPr>
            <a:xfrm>
              <a:off x="12733338" y="-2765425"/>
              <a:ext cx="901701" cy="2198688"/>
              <a:chOff x="12733338" y="-2765425"/>
              <a:chExt cx="901701" cy="2198688"/>
            </a:xfrm>
          </p:grpSpPr>
          <p:sp>
            <p:nvSpPr>
              <p:cNvPr id="529" name="Freeform 235">
                <a:extLst>
                  <a:ext uri="{FF2B5EF4-FFF2-40B4-BE49-F238E27FC236}">
                    <a16:creationId xmlns:a16="http://schemas.microsoft.com/office/drawing/2014/main" id="{1500FD0A-D4F9-4978-BBE8-5D4DACE6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3826" y="-2584450"/>
                <a:ext cx="811213" cy="2017713"/>
              </a:xfrm>
              <a:custGeom>
                <a:avLst/>
                <a:gdLst>
                  <a:gd name="T0" fmla="*/ 511 w 511"/>
                  <a:gd name="T1" fmla="*/ 1271 h 1271"/>
                  <a:gd name="T2" fmla="*/ 0 w 511"/>
                  <a:gd name="T3" fmla="*/ 539 h 1271"/>
                  <a:gd name="T4" fmla="*/ 0 w 511"/>
                  <a:gd name="T5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1" h="1271">
                    <a:moveTo>
                      <a:pt x="511" y="1271"/>
                    </a:moveTo>
                    <a:lnTo>
                      <a:pt x="0" y="539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88" name="Oval 246">
                <a:extLst>
                  <a:ext uri="{FF2B5EF4-FFF2-40B4-BE49-F238E27FC236}">
                    <a16:creationId xmlns:a16="http://schemas.microsoft.com/office/drawing/2014/main" id="{77AAFF50-83C5-44A8-AF8E-9EC4B1985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3338" y="-2765425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FBD2BF39-0324-4085-B37F-C42A31279956}"/>
              </a:ext>
            </a:extLst>
          </p:cNvPr>
          <p:cNvGrpSpPr/>
          <p:nvPr/>
        </p:nvGrpSpPr>
        <p:grpSpPr>
          <a:xfrm>
            <a:off x="6048382" y="1390915"/>
            <a:ext cx="89682" cy="666663"/>
            <a:chOff x="12098338" y="2781300"/>
            <a:chExt cx="179388" cy="13335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24" name="Line 230">
              <a:extLst>
                <a:ext uri="{FF2B5EF4-FFF2-40B4-BE49-F238E27FC236}">
                  <a16:creationId xmlns:a16="http://schemas.microsoft.com/office/drawing/2014/main" id="{D0790B72-492C-4B4D-89A2-752DA76C3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7238" y="2981325"/>
              <a:ext cx="0" cy="1133475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0" name="Oval 248">
              <a:extLst>
                <a:ext uri="{FF2B5EF4-FFF2-40B4-BE49-F238E27FC236}">
                  <a16:creationId xmlns:a16="http://schemas.microsoft.com/office/drawing/2014/main" id="{023D6919-CA86-4330-B5D3-D60FCD468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8338" y="2781300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AD87778C-477A-44DF-8928-4C375B51C9A9}"/>
              </a:ext>
            </a:extLst>
          </p:cNvPr>
          <p:cNvGrpSpPr/>
          <p:nvPr/>
        </p:nvGrpSpPr>
        <p:grpSpPr>
          <a:xfrm>
            <a:off x="5655527" y="-362250"/>
            <a:ext cx="338887" cy="2422210"/>
            <a:chOff x="11312525" y="-725488"/>
            <a:chExt cx="677863" cy="4845051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D980A6D7-AD67-4225-91C0-9AB8A0BDF57B}"/>
                </a:ext>
              </a:extLst>
            </p:cNvPr>
            <p:cNvGrpSpPr/>
            <p:nvPr/>
          </p:nvGrpSpPr>
          <p:grpSpPr>
            <a:xfrm>
              <a:off x="11403013" y="-725488"/>
              <a:ext cx="587375" cy="1895475"/>
              <a:chOff x="11403013" y="-725488"/>
              <a:chExt cx="587375" cy="1895475"/>
            </a:xfrm>
          </p:grpSpPr>
          <p:sp>
            <p:nvSpPr>
              <p:cNvPr id="531" name="Freeform 237">
                <a:extLst>
                  <a:ext uri="{FF2B5EF4-FFF2-40B4-BE49-F238E27FC236}">
                    <a16:creationId xmlns:a16="http://schemas.microsoft.com/office/drawing/2014/main" id="{2D98A070-4DB7-46E1-84D9-963480F4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3013" y="-566738"/>
                <a:ext cx="496888" cy="1736725"/>
              </a:xfrm>
              <a:custGeom>
                <a:avLst/>
                <a:gdLst>
                  <a:gd name="T0" fmla="*/ 0 w 313"/>
                  <a:gd name="T1" fmla="*/ 1094 h 1094"/>
                  <a:gd name="T2" fmla="*/ 313 w 313"/>
                  <a:gd name="T3" fmla="*/ 638 h 1094"/>
                  <a:gd name="T4" fmla="*/ 313 w 313"/>
                  <a:gd name="T5" fmla="*/ 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3" h="1094">
                    <a:moveTo>
                      <a:pt x="0" y="1094"/>
                    </a:moveTo>
                    <a:lnTo>
                      <a:pt x="313" y="638"/>
                    </a:lnTo>
                    <a:lnTo>
                      <a:pt x="313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1" name="Oval 249">
                <a:extLst>
                  <a:ext uri="{FF2B5EF4-FFF2-40B4-BE49-F238E27FC236}">
                    <a16:creationId xmlns:a16="http://schemas.microsoft.com/office/drawing/2014/main" id="{F92D620C-A769-41D7-AA6B-1E87667F6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1000" y="-725488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5C1CEAFA-F8A3-4C18-B83C-23AEC2D9B846}"/>
                </a:ext>
              </a:extLst>
            </p:cNvPr>
            <p:cNvGrpSpPr/>
            <p:nvPr/>
          </p:nvGrpSpPr>
          <p:grpSpPr>
            <a:xfrm>
              <a:off x="11312525" y="190500"/>
              <a:ext cx="458788" cy="3929063"/>
              <a:chOff x="11312525" y="190500"/>
              <a:chExt cx="458788" cy="3929063"/>
            </a:xfrm>
          </p:grpSpPr>
          <p:sp>
            <p:nvSpPr>
              <p:cNvPr id="525" name="Freeform 231">
                <a:extLst>
                  <a:ext uri="{FF2B5EF4-FFF2-40B4-BE49-F238E27FC236}">
                    <a16:creationId xmlns:a16="http://schemas.microsoft.com/office/drawing/2014/main" id="{471F2B5D-C24E-41CE-8E97-9EC914854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3013" y="354013"/>
                <a:ext cx="368300" cy="3765550"/>
              </a:xfrm>
              <a:custGeom>
                <a:avLst/>
                <a:gdLst>
                  <a:gd name="T0" fmla="*/ 232 w 232"/>
                  <a:gd name="T1" fmla="*/ 2372 h 2372"/>
                  <a:gd name="T2" fmla="*/ 232 w 232"/>
                  <a:gd name="T3" fmla="*/ 1098 h 2372"/>
                  <a:gd name="T4" fmla="*/ 0 w 232"/>
                  <a:gd name="T5" fmla="*/ 756 h 2372"/>
                  <a:gd name="T6" fmla="*/ 0 w 232"/>
                  <a:gd name="T7" fmla="*/ 0 h 2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372">
                    <a:moveTo>
                      <a:pt x="232" y="2372"/>
                    </a:moveTo>
                    <a:lnTo>
                      <a:pt x="232" y="1098"/>
                    </a:lnTo>
                    <a:lnTo>
                      <a:pt x="0" y="756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2" name="Oval 250">
                <a:extLst>
                  <a:ext uri="{FF2B5EF4-FFF2-40B4-BE49-F238E27FC236}">
                    <a16:creationId xmlns:a16="http://schemas.microsoft.com/office/drawing/2014/main" id="{42D53A16-A05A-4FE6-92E2-C8B288AF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2525" y="190500"/>
                <a:ext cx="179388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FD79345E-D270-4545-9F4D-7101630A6D48}"/>
              </a:ext>
            </a:extLst>
          </p:cNvPr>
          <p:cNvGrpSpPr/>
          <p:nvPr/>
        </p:nvGrpSpPr>
        <p:grpSpPr>
          <a:xfrm>
            <a:off x="5631717" y="1059965"/>
            <a:ext cx="89682" cy="997614"/>
            <a:chOff x="11264900" y="2119313"/>
            <a:chExt cx="179388" cy="199548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526" name="Line 232">
              <a:extLst>
                <a:ext uri="{FF2B5EF4-FFF2-40B4-BE49-F238E27FC236}">
                  <a16:creationId xmlns:a16="http://schemas.microsoft.com/office/drawing/2014/main" id="{78F5E73D-3C09-4694-B757-26A9B308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3801" y="2271713"/>
              <a:ext cx="0" cy="1843088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93" name="Oval 251">
              <a:extLst>
                <a:ext uri="{FF2B5EF4-FFF2-40B4-BE49-F238E27FC236}">
                  <a16:creationId xmlns:a16="http://schemas.microsoft.com/office/drawing/2014/main" id="{A279A2C8-3FA0-4184-92D4-12A2033B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4900" y="2119313"/>
              <a:ext cx="179388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20CBEDDC-3713-4CDF-BD4F-408C5C5E2069}"/>
              </a:ext>
            </a:extLst>
          </p:cNvPr>
          <p:cNvGrpSpPr/>
          <p:nvPr/>
        </p:nvGrpSpPr>
        <p:grpSpPr>
          <a:xfrm>
            <a:off x="6079334" y="-1353515"/>
            <a:ext cx="267459" cy="3413475"/>
            <a:chOff x="12160250" y="-2708275"/>
            <a:chExt cx="534988" cy="6827838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86B4D35E-0C4F-4391-9653-2AFF43742233}"/>
                </a:ext>
              </a:extLst>
            </p:cNvPr>
            <p:cNvGrpSpPr/>
            <p:nvPr/>
          </p:nvGrpSpPr>
          <p:grpSpPr>
            <a:xfrm>
              <a:off x="12514263" y="1212850"/>
              <a:ext cx="180975" cy="2906713"/>
              <a:chOff x="12514263" y="1212850"/>
              <a:chExt cx="180975" cy="2906713"/>
            </a:xfrm>
          </p:grpSpPr>
          <p:sp>
            <p:nvSpPr>
              <p:cNvPr id="523" name="Line 229">
                <a:extLst>
                  <a:ext uri="{FF2B5EF4-FFF2-40B4-BE49-F238E27FC236}">
                    <a16:creationId xmlns:a16="http://schemas.microsoft.com/office/drawing/2014/main" id="{F7CA2DDE-ED57-4090-9D26-A12B1AF5D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04751" y="1370013"/>
                <a:ext cx="0" cy="274955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89" name="Oval 247">
                <a:extLst>
                  <a:ext uri="{FF2B5EF4-FFF2-40B4-BE49-F238E27FC236}">
                    <a16:creationId xmlns:a16="http://schemas.microsoft.com/office/drawing/2014/main" id="{6EF2B8FA-19F7-4289-9529-7DA4720C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4263" y="1212850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A6086721-5208-4A8E-9F43-7CFB95EE013B}"/>
                </a:ext>
              </a:extLst>
            </p:cNvPr>
            <p:cNvGrpSpPr/>
            <p:nvPr/>
          </p:nvGrpSpPr>
          <p:grpSpPr>
            <a:xfrm>
              <a:off x="12160250" y="-2708275"/>
              <a:ext cx="444501" cy="5662613"/>
              <a:chOff x="12160250" y="-2708275"/>
              <a:chExt cx="444501" cy="5662613"/>
            </a:xfrm>
          </p:grpSpPr>
          <p:sp>
            <p:nvSpPr>
              <p:cNvPr id="530" name="Freeform 236">
                <a:extLst>
                  <a:ext uri="{FF2B5EF4-FFF2-40B4-BE49-F238E27FC236}">
                    <a16:creationId xmlns:a16="http://schemas.microsoft.com/office/drawing/2014/main" id="{0095EF63-56BB-4C98-A9D9-6408DB2D4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9151" y="-2555875"/>
                <a:ext cx="355600" cy="5510213"/>
              </a:xfrm>
              <a:custGeom>
                <a:avLst/>
                <a:gdLst>
                  <a:gd name="T0" fmla="*/ 224 w 224"/>
                  <a:gd name="T1" fmla="*/ 3471 h 3471"/>
                  <a:gd name="T2" fmla="*/ 0 w 224"/>
                  <a:gd name="T3" fmla="*/ 3148 h 3471"/>
                  <a:gd name="T4" fmla="*/ 0 w 224"/>
                  <a:gd name="T5" fmla="*/ 0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4" h="3471">
                    <a:moveTo>
                      <a:pt x="224" y="3471"/>
                    </a:moveTo>
                    <a:lnTo>
                      <a:pt x="0" y="3148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4" name="Oval 252">
                <a:extLst>
                  <a:ext uri="{FF2B5EF4-FFF2-40B4-BE49-F238E27FC236}">
                    <a16:creationId xmlns:a16="http://schemas.microsoft.com/office/drawing/2014/main" id="{D16363AD-D746-4587-B588-4EA05239E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0" y="-2708275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214F141A-12C8-4992-8D79-0189A181AEBB}"/>
              </a:ext>
            </a:extLst>
          </p:cNvPr>
          <p:cNvGrpSpPr/>
          <p:nvPr/>
        </p:nvGrpSpPr>
        <p:grpSpPr>
          <a:xfrm>
            <a:off x="5082514" y="-1386054"/>
            <a:ext cx="636505" cy="3446014"/>
            <a:chOff x="10166350" y="-2773363"/>
            <a:chExt cx="1273175" cy="68929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02962833-BC26-4E59-8785-919B3B3C3C61}"/>
                </a:ext>
              </a:extLst>
            </p:cNvPr>
            <p:cNvGrpSpPr/>
            <p:nvPr/>
          </p:nvGrpSpPr>
          <p:grpSpPr>
            <a:xfrm>
              <a:off x="10931525" y="-2181225"/>
              <a:ext cx="508000" cy="3517900"/>
              <a:chOff x="10931525" y="-2181225"/>
              <a:chExt cx="508000" cy="3517900"/>
            </a:xfrm>
          </p:grpSpPr>
          <p:sp>
            <p:nvSpPr>
              <p:cNvPr id="287" name="Freeform 240">
                <a:extLst>
                  <a:ext uri="{FF2B5EF4-FFF2-40B4-BE49-F238E27FC236}">
                    <a16:creationId xmlns:a16="http://schemas.microsoft.com/office/drawing/2014/main" id="{958623B8-B559-4136-BB1D-8FA8AA5C0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1525" y="-2032000"/>
                <a:ext cx="417513" cy="3368675"/>
              </a:xfrm>
              <a:custGeom>
                <a:avLst/>
                <a:gdLst>
                  <a:gd name="T0" fmla="*/ 0 w 263"/>
                  <a:gd name="T1" fmla="*/ 2122 h 2122"/>
                  <a:gd name="T2" fmla="*/ 0 w 263"/>
                  <a:gd name="T3" fmla="*/ 844 h 2122"/>
                  <a:gd name="T4" fmla="*/ 263 w 263"/>
                  <a:gd name="T5" fmla="*/ 461 h 2122"/>
                  <a:gd name="T6" fmla="*/ 263 w 263"/>
                  <a:gd name="T7" fmla="*/ 0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3" h="2122">
                    <a:moveTo>
                      <a:pt x="0" y="2122"/>
                    </a:moveTo>
                    <a:lnTo>
                      <a:pt x="0" y="844"/>
                    </a:lnTo>
                    <a:lnTo>
                      <a:pt x="263" y="461"/>
                    </a:lnTo>
                    <a:lnTo>
                      <a:pt x="263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5" name="Oval 253">
                <a:extLst>
                  <a:ext uri="{FF2B5EF4-FFF2-40B4-BE49-F238E27FC236}">
                    <a16:creationId xmlns:a16="http://schemas.microsoft.com/office/drawing/2014/main" id="{B9A2DC22-7617-4036-93A3-D9EBFB13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8550" y="-2181225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8C2ADC8-BF83-447E-B93A-5E02DB8D62C2}"/>
                </a:ext>
              </a:extLst>
            </p:cNvPr>
            <p:cNvGrpSpPr/>
            <p:nvPr/>
          </p:nvGrpSpPr>
          <p:grpSpPr>
            <a:xfrm>
              <a:off x="10166350" y="-2773363"/>
              <a:ext cx="771526" cy="6892925"/>
              <a:chOff x="10166350" y="-2773363"/>
              <a:chExt cx="771526" cy="6892925"/>
            </a:xfrm>
          </p:grpSpPr>
          <p:sp>
            <p:nvSpPr>
              <p:cNvPr id="527" name="Freeform 233">
                <a:extLst>
                  <a:ext uri="{FF2B5EF4-FFF2-40B4-BE49-F238E27FC236}">
                    <a16:creationId xmlns:a16="http://schemas.microsoft.com/office/drawing/2014/main" id="{9561026F-3AE5-4F1B-97D5-FB25C067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6838" y="-2617788"/>
                <a:ext cx="681038" cy="6737350"/>
              </a:xfrm>
              <a:custGeom>
                <a:avLst/>
                <a:gdLst>
                  <a:gd name="T0" fmla="*/ 429 w 429"/>
                  <a:gd name="T1" fmla="*/ 4244 h 4244"/>
                  <a:gd name="T2" fmla="*/ 429 w 429"/>
                  <a:gd name="T3" fmla="*/ 2495 h 4244"/>
                  <a:gd name="T4" fmla="*/ 0 w 429"/>
                  <a:gd name="T5" fmla="*/ 1874 h 4244"/>
                  <a:gd name="T6" fmla="*/ 0 w 429"/>
                  <a:gd name="T7" fmla="*/ 0 h 4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9" h="4244">
                    <a:moveTo>
                      <a:pt x="429" y="4244"/>
                    </a:moveTo>
                    <a:lnTo>
                      <a:pt x="429" y="2495"/>
                    </a:lnTo>
                    <a:lnTo>
                      <a:pt x="0" y="1874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6" name="Oval 254">
                <a:extLst>
                  <a:ext uri="{FF2B5EF4-FFF2-40B4-BE49-F238E27FC236}">
                    <a16:creationId xmlns:a16="http://schemas.microsoft.com/office/drawing/2014/main" id="{8C498359-4D6F-4A1D-838C-8B3D71587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6350" y="-2773363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AA962DD-2254-4942-8ECB-92A20DF71D80}"/>
              </a:ext>
            </a:extLst>
          </p:cNvPr>
          <p:cNvGrpSpPr/>
          <p:nvPr/>
        </p:nvGrpSpPr>
        <p:grpSpPr>
          <a:xfrm>
            <a:off x="4924578" y="-113839"/>
            <a:ext cx="383331" cy="2171417"/>
            <a:chOff x="9850438" y="-228600"/>
            <a:chExt cx="766762" cy="43434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617D97FE-EAB5-4471-8C72-C7DCCEFA414C}"/>
                </a:ext>
              </a:extLst>
            </p:cNvPr>
            <p:cNvGrpSpPr/>
            <p:nvPr/>
          </p:nvGrpSpPr>
          <p:grpSpPr>
            <a:xfrm>
              <a:off x="10436225" y="1441450"/>
              <a:ext cx="180975" cy="1765301"/>
              <a:chOff x="10436225" y="1441450"/>
              <a:chExt cx="180975" cy="1765301"/>
            </a:xfrm>
          </p:grpSpPr>
          <p:sp>
            <p:nvSpPr>
              <p:cNvPr id="85" name="Line 241">
                <a:extLst>
                  <a:ext uri="{FF2B5EF4-FFF2-40B4-BE49-F238E27FC236}">
                    <a16:creationId xmlns:a16="http://schemas.microsoft.com/office/drawing/2014/main" id="{1087D26F-F7ED-4E4B-98DE-081519E4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6713" y="1595438"/>
                <a:ext cx="0" cy="1611313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7" name="Oval 255">
                <a:extLst>
                  <a:ext uri="{FF2B5EF4-FFF2-40B4-BE49-F238E27FC236}">
                    <a16:creationId xmlns:a16="http://schemas.microsoft.com/office/drawing/2014/main" id="{1CD76318-E46F-4CC8-8888-435D5B010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225" y="1441450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BFEB6746-8775-4CFB-8213-5DC83C2D34A4}"/>
                </a:ext>
              </a:extLst>
            </p:cNvPr>
            <p:cNvGrpSpPr/>
            <p:nvPr/>
          </p:nvGrpSpPr>
          <p:grpSpPr>
            <a:xfrm>
              <a:off x="9850438" y="-228600"/>
              <a:ext cx="669926" cy="4343400"/>
              <a:chOff x="9850438" y="-228600"/>
              <a:chExt cx="669926" cy="4343400"/>
            </a:xfrm>
          </p:grpSpPr>
          <p:sp>
            <p:nvSpPr>
              <p:cNvPr id="528" name="Freeform 234">
                <a:extLst>
                  <a:ext uri="{FF2B5EF4-FFF2-40B4-BE49-F238E27FC236}">
                    <a16:creationId xmlns:a16="http://schemas.microsoft.com/office/drawing/2014/main" id="{65B5A93D-8EB5-459B-A87F-1C13F16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40926" y="-71438"/>
                <a:ext cx="579438" cy="4186238"/>
              </a:xfrm>
              <a:custGeom>
                <a:avLst/>
                <a:gdLst>
                  <a:gd name="T0" fmla="*/ 365 w 365"/>
                  <a:gd name="T1" fmla="*/ 2637 h 2637"/>
                  <a:gd name="T2" fmla="*/ 365 w 365"/>
                  <a:gd name="T3" fmla="*/ 2065 h 2637"/>
                  <a:gd name="T4" fmla="*/ 0 w 365"/>
                  <a:gd name="T5" fmla="*/ 1533 h 2637"/>
                  <a:gd name="T6" fmla="*/ 0 w 365"/>
                  <a:gd name="T7" fmla="*/ 0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" h="2637">
                    <a:moveTo>
                      <a:pt x="365" y="2637"/>
                    </a:moveTo>
                    <a:lnTo>
                      <a:pt x="365" y="2065"/>
                    </a:lnTo>
                    <a:lnTo>
                      <a:pt x="0" y="1533"/>
                    </a:lnTo>
                    <a:lnTo>
                      <a:pt x="0" y="0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98" name="Oval 256">
                <a:extLst>
                  <a:ext uri="{FF2B5EF4-FFF2-40B4-BE49-F238E27FC236}">
                    <a16:creationId xmlns:a16="http://schemas.microsoft.com/office/drawing/2014/main" id="{D95FA802-2CAD-4D62-8FDE-F95D229D8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0438" y="-228600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8B977935-7296-4C62-B8AF-7EEC87CB5A25}"/>
              </a:ext>
            </a:extLst>
          </p:cNvPr>
          <p:cNvGrpSpPr/>
          <p:nvPr/>
        </p:nvGrpSpPr>
        <p:grpSpPr>
          <a:xfrm>
            <a:off x="4587278" y="4800421"/>
            <a:ext cx="678568" cy="3134905"/>
            <a:chOff x="9175750" y="9601200"/>
            <a:chExt cx="1357313" cy="6270626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01DB3D2E-BD1E-4D89-A9E4-6C1C06046D19}"/>
                </a:ext>
              </a:extLst>
            </p:cNvPr>
            <p:cNvGrpSpPr/>
            <p:nvPr/>
          </p:nvGrpSpPr>
          <p:grpSpPr>
            <a:xfrm>
              <a:off x="9175750" y="12785725"/>
              <a:ext cx="776288" cy="3086101"/>
              <a:chOff x="9175750" y="12785725"/>
              <a:chExt cx="776288" cy="3086101"/>
            </a:xfrm>
          </p:grpSpPr>
          <p:sp>
            <p:nvSpPr>
              <p:cNvPr id="314" name="Freeform 269">
                <a:extLst>
                  <a:ext uri="{FF2B5EF4-FFF2-40B4-BE49-F238E27FC236}">
                    <a16:creationId xmlns:a16="http://schemas.microsoft.com/office/drawing/2014/main" id="{B307880A-89AC-49CD-8348-0BFFB6A9C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238" y="12785725"/>
                <a:ext cx="685800" cy="2906713"/>
              </a:xfrm>
              <a:custGeom>
                <a:avLst/>
                <a:gdLst>
                  <a:gd name="T0" fmla="*/ 432 w 432"/>
                  <a:gd name="T1" fmla="*/ 0 h 1831"/>
                  <a:gd name="T2" fmla="*/ 0 w 432"/>
                  <a:gd name="T3" fmla="*/ 624 h 1831"/>
                  <a:gd name="T4" fmla="*/ 0 w 432"/>
                  <a:gd name="T5" fmla="*/ 1831 h 1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1831">
                    <a:moveTo>
                      <a:pt x="432" y="0"/>
                    </a:moveTo>
                    <a:lnTo>
                      <a:pt x="0" y="624"/>
                    </a:lnTo>
                    <a:lnTo>
                      <a:pt x="0" y="1831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17" name="Oval 272">
                <a:extLst>
                  <a:ext uri="{FF2B5EF4-FFF2-40B4-BE49-F238E27FC236}">
                    <a16:creationId xmlns:a16="http://schemas.microsoft.com/office/drawing/2014/main" id="{602B0F40-647F-4201-9F20-C570A945D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750" y="15692438"/>
                <a:ext cx="179388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26A9381B-79D2-4B27-8B3C-16AFF5DB3DFE}"/>
                </a:ext>
              </a:extLst>
            </p:cNvPr>
            <p:cNvGrpSpPr/>
            <p:nvPr/>
          </p:nvGrpSpPr>
          <p:grpSpPr>
            <a:xfrm>
              <a:off x="9863138" y="9601200"/>
              <a:ext cx="669925" cy="5021263"/>
              <a:chOff x="9863138" y="9601200"/>
              <a:chExt cx="669925" cy="5021263"/>
            </a:xfrm>
          </p:grpSpPr>
          <p:sp>
            <p:nvSpPr>
              <p:cNvPr id="299" name="Freeform 257">
                <a:extLst>
                  <a:ext uri="{FF2B5EF4-FFF2-40B4-BE49-F238E27FC236}">
                    <a16:creationId xmlns:a16="http://schemas.microsoft.com/office/drawing/2014/main" id="{C7BC07AB-4B33-4547-BE9A-A95F13245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2038" y="9601200"/>
                <a:ext cx="581025" cy="4840288"/>
              </a:xfrm>
              <a:custGeom>
                <a:avLst/>
                <a:gdLst>
                  <a:gd name="T0" fmla="*/ 366 w 366"/>
                  <a:gd name="T1" fmla="*/ 0 h 3049"/>
                  <a:gd name="T2" fmla="*/ 366 w 366"/>
                  <a:gd name="T3" fmla="*/ 419 h 3049"/>
                  <a:gd name="T4" fmla="*/ 0 w 366"/>
                  <a:gd name="T5" fmla="*/ 955 h 3049"/>
                  <a:gd name="T6" fmla="*/ 0 w 366"/>
                  <a:gd name="T7" fmla="*/ 2002 h 3049"/>
                  <a:gd name="T8" fmla="*/ 0 w 366"/>
                  <a:gd name="T9" fmla="*/ 3049 h 3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3049">
                    <a:moveTo>
                      <a:pt x="366" y="0"/>
                    </a:moveTo>
                    <a:lnTo>
                      <a:pt x="366" y="419"/>
                    </a:lnTo>
                    <a:lnTo>
                      <a:pt x="0" y="955"/>
                    </a:lnTo>
                    <a:lnTo>
                      <a:pt x="0" y="2002"/>
                    </a:lnTo>
                    <a:lnTo>
                      <a:pt x="0" y="3049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18" name="Oval 273">
                <a:extLst>
                  <a:ext uri="{FF2B5EF4-FFF2-40B4-BE49-F238E27FC236}">
                    <a16:creationId xmlns:a16="http://schemas.microsoft.com/office/drawing/2014/main" id="{74872B20-5151-49F0-A697-B05E9D9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3138" y="14441488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0AD448A7-4A1C-4347-9A6D-3D40E80B32AE}"/>
              </a:ext>
            </a:extLst>
          </p:cNvPr>
          <p:cNvGrpSpPr/>
          <p:nvPr/>
        </p:nvGrpSpPr>
        <p:grpSpPr>
          <a:xfrm>
            <a:off x="5031720" y="4798041"/>
            <a:ext cx="442061" cy="3480934"/>
            <a:chOff x="10064750" y="9596438"/>
            <a:chExt cx="884238" cy="69627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300" name="Freeform 258">
              <a:extLst>
                <a:ext uri="{FF2B5EF4-FFF2-40B4-BE49-F238E27FC236}">
                  <a16:creationId xmlns:a16="http://schemas.microsoft.com/office/drawing/2014/main" id="{D020AEBE-B4AA-4547-AC83-C50B2EB6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5238" y="9596438"/>
              <a:ext cx="793750" cy="6783388"/>
            </a:xfrm>
            <a:custGeom>
              <a:avLst/>
              <a:gdLst>
                <a:gd name="T0" fmla="*/ 500 w 500"/>
                <a:gd name="T1" fmla="*/ 0 h 4273"/>
                <a:gd name="T2" fmla="*/ 500 w 500"/>
                <a:gd name="T3" fmla="*/ 1072 h 4273"/>
                <a:gd name="T4" fmla="*/ 0 w 500"/>
                <a:gd name="T5" fmla="*/ 1796 h 4273"/>
                <a:gd name="T6" fmla="*/ 0 w 500"/>
                <a:gd name="T7" fmla="*/ 4273 h 4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0" h="4273">
                  <a:moveTo>
                    <a:pt x="500" y="0"/>
                  </a:moveTo>
                  <a:lnTo>
                    <a:pt x="500" y="1072"/>
                  </a:lnTo>
                  <a:lnTo>
                    <a:pt x="0" y="1796"/>
                  </a:lnTo>
                  <a:lnTo>
                    <a:pt x="0" y="4273"/>
                  </a:lnTo>
                </a:path>
              </a:pathLst>
            </a:cu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9" name="Oval 274">
              <a:extLst>
                <a:ext uri="{FF2B5EF4-FFF2-40B4-BE49-F238E27FC236}">
                  <a16:creationId xmlns:a16="http://schemas.microsoft.com/office/drawing/2014/main" id="{C60E090B-DFF9-4E14-9FC6-55F91150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0" y="16379825"/>
              <a:ext cx="180975" cy="179388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187F4404-9303-4B5F-86B9-E55A3E579D33}"/>
              </a:ext>
            </a:extLst>
          </p:cNvPr>
          <p:cNvGrpSpPr/>
          <p:nvPr/>
        </p:nvGrpSpPr>
        <p:grpSpPr>
          <a:xfrm>
            <a:off x="5330131" y="4800421"/>
            <a:ext cx="495236" cy="3439665"/>
            <a:chOff x="10661650" y="9601200"/>
            <a:chExt cx="990601" cy="68802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B4E63C85-124E-4A88-A6FE-150D654C188B}"/>
                </a:ext>
              </a:extLst>
            </p:cNvPr>
            <p:cNvGrpSpPr/>
            <p:nvPr/>
          </p:nvGrpSpPr>
          <p:grpSpPr>
            <a:xfrm>
              <a:off x="10661650" y="9601200"/>
              <a:ext cx="704851" cy="5527675"/>
              <a:chOff x="10661650" y="9601200"/>
              <a:chExt cx="704851" cy="5527675"/>
            </a:xfrm>
          </p:grpSpPr>
          <p:sp>
            <p:nvSpPr>
              <p:cNvPr id="301" name="Freeform 259">
                <a:extLst>
                  <a:ext uri="{FF2B5EF4-FFF2-40B4-BE49-F238E27FC236}">
                    <a16:creationId xmlns:a16="http://schemas.microsoft.com/office/drawing/2014/main" id="{C938962A-5BD4-474D-AD5D-2BBDD4C4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2138" y="9601200"/>
                <a:ext cx="614363" cy="5357813"/>
              </a:xfrm>
              <a:custGeom>
                <a:avLst/>
                <a:gdLst>
                  <a:gd name="T0" fmla="*/ 387 w 387"/>
                  <a:gd name="T1" fmla="*/ 0 h 3375"/>
                  <a:gd name="T2" fmla="*/ 387 w 387"/>
                  <a:gd name="T3" fmla="*/ 1761 h 3375"/>
                  <a:gd name="T4" fmla="*/ 0 w 387"/>
                  <a:gd name="T5" fmla="*/ 2325 h 3375"/>
                  <a:gd name="T6" fmla="*/ 0 w 387"/>
                  <a:gd name="T7" fmla="*/ 3375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3375">
                    <a:moveTo>
                      <a:pt x="387" y="0"/>
                    </a:moveTo>
                    <a:lnTo>
                      <a:pt x="387" y="1761"/>
                    </a:lnTo>
                    <a:lnTo>
                      <a:pt x="0" y="2325"/>
                    </a:lnTo>
                    <a:lnTo>
                      <a:pt x="0" y="3375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0" name="Oval 275">
                <a:extLst>
                  <a:ext uri="{FF2B5EF4-FFF2-40B4-BE49-F238E27FC236}">
                    <a16:creationId xmlns:a16="http://schemas.microsoft.com/office/drawing/2014/main" id="{6C76457C-D79C-48BD-8287-1A01E43F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1650" y="14947900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AD9E5718-E3C5-4512-BA46-7473CD95C8E6}"/>
                </a:ext>
              </a:extLst>
            </p:cNvPr>
            <p:cNvGrpSpPr/>
            <p:nvPr/>
          </p:nvGrpSpPr>
          <p:grpSpPr>
            <a:xfrm>
              <a:off x="10752138" y="14285913"/>
              <a:ext cx="900113" cy="2195512"/>
              <a:chOff x="10752138" y="14285913"/>
              <a:chExt cx="900113" cy="2195512"/>
            </a:xfrm>
          </p:grpSpPr>
          <p:sp>
            <p:nvSpPr>
              <p:cNvPr id="311" name="Freeform 266">
                <a:extLst>
                  <a:ext uri="{FF2B5EF4-FFF2-40B4-BE49-F238E27FC236}">
                    <a16:creationId xmlns:a16="http://schemas.microsoft.com/office/drawing/2014/main" id="{FA06585A-9EFB-4CFC-8B14-46DE51A61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2138" y="14285913"/>
                <a:ext cx="811213" cy="2014538"/>
              </a:xfrm>
              <a:custGeom>
                <a:avLst/>
                <a:gdLst>
                  <a:gd name="T0" fmla="*/ 0 w 511"/>
                  <a:gd name="T1" fmla="*/ 0 h 1269"/>
                  <a:gd name="T2" fmla="*/ 511 w 511"/>
                  <a:gd name="T3" fmla="*/ 730 h 1269"/>
                  <a:gd name="T4" fmla="*/ 511 w 511"/>
                  <a:gd name="T5" fmla="*/ 1269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1" h="1269">
                    <a:moveTo>
                      <a:pt x="0" y="0"/>
                    </a:moveTo>
                    <a:lnTo>
                      <a:pt x="511" y="730"/>
                    </a:lnTo>
                    <a:lnTo>
                      <a:pt x="511" y="1269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1" name="Oval 276">
                <a:extLst>
                  <a:ext uri="{FF2B5EF4-FFF2-40B4-BE49-F238E27FC236}">
                    <a16:creationId xmlns:a16="http://schemas.microsoft.com/office/drawing/2014/main" id="{09DC16FB-399D-421C-AAFE-E7177E3CA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2863" y="16300450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B64A76C7-0C05-4D9E-8D20-6E5081074E33}"/>
              </a:ext>
            </a:extLst>
          </p:cNvPr>
          <p:cNvGrpSpPr/>
          <p:nvPr/>
        </p:nvGrpSpPr>
        <p:grpSpPr>
          <a:xfrm>
            <a:off x="6053937" y="4800422"/>
            <a:ext cx="89682" cy="668250"/>
            <a:chOff x="12109450" y="9601200"/>
            <a:chExt cx="179388" cy="133667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306" name="Line 261">
              <a:extLst>
                <a:ext uri="{FF2B5EF4-FFF2-40B4-BE49-F238E27FC236}">
                  <a16:creationId xmlns:a16="http://schemas.microsoft.com/office/drawing/2014/main" id="{BFE934ED-1AE5-4442-8A6A-EA32AF797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8350" y="9601200"/>
              <a:ext cx="0" cy="1133475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3" name="Oval 278">
              <a:extLst>
                <a:ext uri="{FF2B5EF4-FFF2-40B4-BE49-F238E27FC236}">
                  <a16:creationId xmlns:a16="http://schemas.microsoft.com/office/drawing/2014/main" id="{D409CC2F-F7B9-4BE4-9D90-38AB39E0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9450" y="10756900"/>
              <a:ext cx="179388" cy="180975"/>
            </a:xfrm>
            <a:prstGeom prst="ellipse">
              <a:avLst/>
            </a:prstGeom>
            <a:solidFill>
              <a:schemeClr val="accent1"/>
            </a:solidFill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D4CE39DD-132A-477A-8AFD-2B2BA188853F}"/>
              </a:ext>
            </a:extLst>
          </p:cNvPr>
          <p:cNvGrpSpPr/>
          <p:nvPr/>
        </p:nvGrpSpPr>
        <p:grpSpPr>
          <a:xfrm>
            <a:off x="6197588" y="4798041"/>
            <a:ext cx="340474" cy="2423797"/>
            <a:chOff x="12396788" y="9596438"/>
            <a:chExt cx="681037" cy="4848225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8E68FB53-C249-4638-AA6D-D0EC9561358F}"/>
                </a:ext>
              </a:extLst>
            </p:cNvPr>
            <p:cNvGrpSpPr/>
            <p:nvPr/>
          </p:nvGrpSpPr>
          <p:grpSpPr>
            <a:xfrm>
              <a:off x="12396788" y="12549188"/>
              <a:ext cx="590550" cy="1895475"/>
              <a:chOff x="12396788" y="12549188"/>
              <a:chExt cx="590550" cy="1895475"/>
            </a:xfrm>
          </p:grpSpPr>
          <p:sp>
            <p:nvSpPr>
              <p:cNvPr id="313" name="Freeform 268">
                <a:extLst>
                  <a:ext uri="{FF2B5EF4-FFF2-40B4-BE49-F238E27FC236}">
                    <a16:creationId xmlns:a16="http://schemas.microsoft.com/office/drawing/2014/main" id="{D2E476FB-6A73-4275-ABC3-11AC52C27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5688" y="12549188"/>
                <a:ext cx="501650" cy="1735138"/>
              </a:xfrm>
              <a:custGeom>
                <a:avLst/>
                <a:gdLst>
                  <a:gd name="T0" fmla="*/ 316 w 316"/>
                  <a:gd name="T1" fmla="*/ 0 h 1093"/>
                  <a:gd name="T2" fmla="*/ 0 w 316"/>
                  <a:gd name="T3" fmla="*/ 454 h 1093"/>
                  <a:gd name="T4" fmla="*/ 0 w 316"/>
                  <a:gd name="T5" fmla="*/ 109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6" h="1093">
                    <a:moveTo>
                      <a:pt x="316" y="0"/>
                    </a:moveTo>
                    <a:lnTo>
                      <a:pt x="0" y="454"/>
                    </a:lnTo>
                    <a:lnTo>
                      <a:pt x="0" y="1093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4" name="Oval 279">
                <a:extLst>
                  <a:ext uri="{FF2B5EF4-FFF2-40B4-BE49-F238E27FC236}">
                    <a16:creationId xmlns:a16="http://schemas.microsoft.com/office/drawing/2014/main" id="{23175A5B-A664-4E9D-9BDF-D89F5F3F6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6788" y="14263688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65EEFAA2-EDF3-499F-AAE1-D7B54893C766}"/>
                </a:ext>
              </a:extLst>
            </p:cNvPr>
            <p:cNvGrpSpPr/>
            <p:nvPr/>
          </p:nvGrpSpPr>
          <p:grpSpPr>
            <a:xfrm>
              <a:off x="12615863" y="9596438"/>
              <a:ext cx="461962" cy="3932237"/>
              <a:chOff x="12615863" y="9596438"/>
              <a:chExt cx="461962" cy="3932237"/>
            </a:xfrm>
          </p:grpSpPr>
          <p:sp>
            <p:nvSpPr>
              <p:cNvPr id="307" name="Freeform 262">
                <a:extLst>
                  <a:ext uri="{FF2B5EF4-FFF2-40B4-BE49-F238E27FC236}">
                    <a16:creationId xmlns:a16="http://schemas.microsoft.com/office/drawing/2014/main" id="{11B8214F-3A14-4EA6-8BCF-7C429F90E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5863" y="9596438"/>
                <a:ext cx="371475" cy="3768725"/>
              </a:xfrm>
              <a:custGeom>
                <a:avLst/>
                <a:gdLst>
                  <a:gd name="T0" fmla="*/ 0 w 234"/>
                  <a:gd name="T1" fmla="*/ 0 h 2374"/>
                  <a:gd name="T2" fmla="*/ 0 w 234"/>
                  <a:gd name="T3" fmla="*/ 1274 h 2374"/>
                  <a:gd name="T4" fmla="*/ 234 w 234"/>
                  <a:gd name="T5" fmla="*/ 1618 h 2374"/>
                  <a:gd name="T6" fmla="*/ 234 w 234"/>
                  <a:gd name="T7" fmla="*/ 2374 h 2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2374">
                    <a:moveTo>
                      <a:pt x="0" y="0"/>
                    </a:moveTo>
                    <a:lnTo>
                      <a:pt x="0" y="1274"/>
                    </a:lnTo>
                    <a:lnTo>
                      <a:pt x="234" y="1618"/>
                    </a:lnTo>
                    <a:lnTo>
                      <a:pt x="234" y="2374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5" name="Oval 280">
                <a:extLst>
                  <a:ext uri="{FF2B5EF4-FFF2-40B4-BE49-F238E27FC236}">
                    <a16:creationId xmlns:a16="http://schemas.microsoft.com/office/drawing/2014/main" id="{32C52764-41A7-4CB6-9E1B-258C6A4A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6850" y="13347700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E05FF95A-3B61-4CA4-9EA7-59496A1921B0}"/>
              </a:ext>
            </a:extLst>
          </p:cNvPr>
          <p:cNvGrpSpPr/>
          <p:nvPr/>
        </p:nvGrpSpPr>
        <p:grpSpPr>
          <a:xfrm>
            <a:off x="6470602" y="4800422"/>
            <a:ext cx="89682" cy="999201"/>
            <a:chOff x="12942888" y="9601200"/>
            <a:chExt cx="179388" cy="1998663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sp>
          <p:nvSpPr>
            <p:cNvPr id="308" name="Line 263">
              <a:extLst>
                <a:ext uri="{FF2B5EF4-FFF2-40B4-BE49-F238E27FC236}">
                  <a16:creationId xmlns:a16="http://schemas.microsoft.com/office/drawing/2014/main" id="{48D082DF-47A9-4A61-AF09-311EFBD73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788" y="9601200"/>
              <a:ext cx="0" cy="1843088"/>
            </a:xfrm>
            <a:prstGeom prst="lin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6" name="Oval 281">
              <a:extLst>
                <a:ext uri="{FF2B5EF4-FFF2-40B4-BE49-F238E27FC236}">
                  <a16:creationId xmlns:a16="http://schemas.microsoft.com/office/drawing/2014/main" id="{8CE6FD4B-1FDA-4DE9-9E3D-30503630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2888" y="11418888"/>
              <a:ext cx="179388" cy="180975"/>
            </a:xfrm>
            <a:prstGeom prst="ellipse">
              <a:avLst/>
            </a:prstGeom>
            <a:noFill/>
            <a:ln w="793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C534CCAC-CA1C-4723-B81F-B827C26AB77F}"/>
              </a:ext>
            </a:extLst>
          </p:cNvPr>
          <p:cNvGrpSpPr/>
          <p:nvPr/>
        </p:nvGrpSpPr>
        <p:grpSpPr>
          <a:xfrm>
            <a:off x="5845208" y="4798041"/>
            <a:ext cx="267459" cy="3415061"/>
            <a:chOff x="11691938" y="9596438"/>
            <a:chExt cx="534988" cy="6831012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CBC99CC4-813B-42E7-B3B5-5D3275655221}"/>
                </a:ext>
              </a:extLst>
            </p:cNvPr>
            <p:cNvGrpSpPr/>
            <p:nvPr/>
          </p:nvGrpSpPr>
          <p:grpSpPr>
            <a:xfrm>
              <a:off x="11691938" y="9596438"/>
              <a:ext cx="180975" cy="2906713"/>
              <a:chOff x="11691938" y="9596438"/>
              <a:chExt cx="180975" cy="2906713"/>
            </a:xfrm>
          </p:grpSpPr>
          <p:sp>
            <p:nvSpPr>
              <p:cNvPr id="305" name="Line 260">
                <a:extLst>
                  <a:ext uri="{FF2B5EF4-FFF2-40B4-BE49-F238E27FC236}">
                    <a16:creationId xmlns:a16="http://schemas.microsoft.com/office/drawing/2014/main" id="{1AC4D763-C62E-4182-9857-3027EDD2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82425" y="9596438"/>
                <a:ext cx="0" cy="2749550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2" name="Oval 277">
                <a:extLst>
                  <a:ext uri="{FF2B5EF4-FFF2-40B4-BE49-F238E27FC236}">
                    <a16:creationId xmlns:a16="http://schemas.microsoft.com/office/drawing/2014/main" id="{C5D935CC-0C00-4ACB-B314-797A47AF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938" y="12323763"/>
                <a:ext cx="180975" cy="179388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86453A01-6135-48C8-8E19-A1CBF57C58BF}"/>
                </a:ext>
              </a:extLst>
            </p:cNvPr>
            <p:cNvGrpSpPr/>
            <p:nvPr/>
          </p:nvGrpSpPr>
          <p:grpSpPr>
            <a:xfrm>
              <a:off x="11782425" y="10764838"/>
              <a:ext cx="444501" cy="5662612"/>
              <a:chOff x="11782425" y="10764838"/>
              <a:chExt cx="444501" cy="5662612"/>
            </a:xfrm>
          </p:grpSpPr>
          <p:sp>
            <p:nvSpPr>
              <p:cNvPr id="312" name="Freeform 267">
                <a:extLst>
                  <a:ext uri="{FF2B5EF4-FFF2-40B4-BE49-F238E27FC236}">
                    <a16:creationId xmlns:a16="http://schemas.microsoft.com/office/drawing/2014/main" id="{E6DBDB04-3D9C-480D-B172-F8FC2CC0B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2425" y="10764838"/>
                <a:ext cx="354013" cy="5507038"/>
              </a:xfrm>
              <a:custGeom>
                <a:avLst/>
                <a:gdLst>
                  <a:gd name="T0" fmla="*/ 0 w 223"/>
                  <a:gd name="T1" fmla="*/ 0 h 3469"/>
                  <a:gd name="T2" fmla="*/ 223 w 223"/>
                  <a:gd name="T3" fmla="*/ 321 h 3469"/>
                  <a:gd name="T4" fmla="*/ 223 w 223"/>
                  <a:gd name="T5" fmla="*/ 3469 h 3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" h="3469">
                    <a:moveTo>
                      <a:pt x="0" y="0"/>
                    </a:moveTo>
                    <a:lnTo>
                      <a:pt x="223" y="321"/>
                    </a:lnTo>
                    <a:lnTo>
                      <a:pt x="223" y="3469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7" name="Oval 282">
                <a:extLst>
                  <a:ext uri="{FF2B5EF4-FFF2-40B4-BE49-F238E27FC236}">
                    <a16:creationId xmlns:a16="http://schemas.microsoft.com/office/drawing/2014/main" id="{44CF0F82-525E-450A-B089-7F7B96141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7538" y="16246475"/>
                <a:ext cx="179388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9FBEDDE4-D134-4FD2-A216-43E5E748CDA4}"/>
              </a:ext>
            </a:extLst>
          </p:cNvPr>
          <p:cNvGrpSpPr/>
          <p:nvPr/>
        </p:nvGrpSpPr>
        <p:grpSpPr>
          <a:xfrm>
            <a:off x="6472982" y="4798041"/>
            <a:ext cx="636505" cy="3447601"/>
            <a:chOff x="12947650" y="9596438"/>
            <a:chExt cx="1273175" cy="6896100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433CC86B-7878-47F0-9354-858FB0D8D273}"/>
                </a:ext>
              </a:extLst>
            </p:cNvPr>
            <p:cNvGrpSpPr/>
            <p:nvPr/>
          </p:nvGrpSpPr>
          <p:grpSpPr>
            <a:xfrm>
              <a:off x="12947650" y="12379325"/>
              <a:ext cx="506413" cy="3521076"/>
              <a:chOff x="12947650" y="12379325"/>
              <a:chExt cx="506413" cy="3521076"/>
            </a:xfrm>
          </p:grpSpPr>
          <p:sp>
            <p:nvSpPr>
              <p:cNvPr id="315" name="Freeform 270">
                <a:extLst>
                  <a:ext uri="{FF2B5EF4-FFF2-40B4-BE49-F238E27FC236}">
                    <a16:creationId xmlns:a16="http://schemas.microsoft.com/office/drawing/2014/main" id="{158081CB-4A42-47FD-A4A6-037CF8E86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8138" y="12379325"/>
                <a:ext cx="415925" cy="3368675"/>
              </a:xfrm>
              <a:custGeom>
                <a:avLst/>
                <a:gdLst>
                  <a:gd name="T0" fmla="*/ 262 w 262"/>
                  <a:gd name="T1" fmla="*/ 0 h 2122"/>
                  <a:gd name="T2" fmla="*/ 262 w 262"/>
                  <a:gd name="T3" fmla="*/ 1278 h 2122"/>
                  <a:gd name="T4" fmla="*/ 0 w 262"/>
                  <a:gd name="T5" fmla="*/ 1661 h 2122"/>
                  <a:gd name="T6" fmla="*/ 0 w 262"/>
                  <a:gd name="T7" fmla="*/ 2122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2" h="2122">
                    <a:moveTo>
                      <a:pt x="262" y="0"/>
                    </a:moveTo>
                    <a:lnTo>
                      <a:pt x="262" y="1278"/>
                    </a:lnTo>
                    <a:lnTo>
                      <a:pt x="0" y="1661"/>
                    </a:lnTo>
                    <a:lnTo>
                      <a:pt x="0" y="2122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8" name="Oval 283">
                <a:extLst>
                  <a:ext uri="{FF2B5EF4-FFF2-40B4-BE49-F238E27FC236}">
                    <a16:creationId xmlns:a16="http://schemas.microsoft.com/office/drawing/2014/main" id="{C56987F3-0371-4706-8EB5-723C22F21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7650" y="15721013"/>
                <a:ext cx="180975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03853F76-2F97-406B-AB57-07710F0313CF}"/>
                </a:ext>
              </a:extLst>
            </p:cNvPr>
            <p:cNvGrpSpPr/>
            <p:nvPr/>
          </p:nvGrpSpPr>
          <p:grpSpPr>
            <a:xfrm>
              <a:off x="13449300" y="9596438"/>
              <a:ext cx="771525" cy="6896100"/>
              <a:chOff x="13449300" y="9596438"/>
              <a:chExt cx="771525" cy="6896100"/>
            </a:xfrm>
          </p:grpSpPr>
          <p:sp>
            <p:nvSpPr>
              <p:cNvPr id="309" name="Freeform 264">
                <a:extLst>
                  <a:ext uri="{FF2B5EF4-FFF2-40B4-BE49-F238E27FC236}">
                    <a16:creationId xmlns:a16="http://schemas.microsoft.com/office/drawing/2014/main" id="{4DFC3A28-F8B5-4718-931B-B1E05FB8F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9300" y="9596438"/>
                <a:ext cx="681038" cy="6737350"/>
              </a:xfrm>
              <a:custGeom>
                <a:avLst/>
                <a:gdLst>
                  <a:gd name="T0" fmla="*/ 0 w 429"/>
                  <a:gd name="T1" fmla="*/ 0 h 4244"/>
                  <a:gd name="T2" fmla="*/ 0 w 429"/>
                  <a:gd name="T3" fmla="*/ 1750 h 4244"/>
                  <a:gd name="T4" fmla="*/ 429 w 429"/>
                  <a:gd name="T5" fmla="*/ 2371 h 4244"/>
                  <a:gd name="T6" fmla="*/ 429 w 429"/>
                  <a:gd name="T7" fmla="*/ 4244 h 4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9" h="4244">
                    <a:moveTo>
                      <a:pt x="0" y="0"/>
                    </a:moveTo>
                    <a:lnTo>
                      <a:pt x="0" y="1750"/>
                    </a:lnTo>
                    <a:lnTo>
                      <a:pt x="429" y="2371"/>
                    </a:lnTo>
                    <a:lnTo>
                      <a:pt x="429" y="4244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29" name="Oval 284">
                <a:extLst>
                  <a:ext uri="{FF2B5EF4-FFF2-40B4-BE49-F238E27FC236}">
                    <a16:creationId xmlns:a16="http://schemas.microsoft.com/office/drawing/2014/main" id="{7CB85354-F03E-44A7-9B3C-30CCFC14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9850" y="16311563"/>
                <a:ext cx="180975" cy="180975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7D6A1A79-648D-4330-AC3C-D9B3BE4FADB3}"/>
              </a:ext>
            </a:extLst>
          </p:cNvPr>
          <p:cNvGrpSpPr/>
          <p:nvPr/>
        </p:nvGrpSpPr>
        <p:grpSpPr>
          <a:xfrm>
            <a:off x="6884091" y="4800421"/>
            <a:ext cx="382538" cy="2173005"/>
            <a:chOff x="13769975" y="9601200"/>
            <a:chExt cx="765176" cy="4346576"/>
          </a:xfrm>
          <a:effectLst>
            <a:outerShdw blurRad="152400" sx="102000" sy="102000" algn="ctr" rotWithShape="0">
              <a:schemeClr val="accent1">
                <a:alpha val="82000"/>
              </a:schemeClr>
            </a:outerShdw>
          </a:effectLst>
        </p:grpSpPr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FF2A7DEE-2A51-414C-B71C-D681C72D8398}"/>
                </a:ext>
              </a:extLst>
            </p:cNvPr>
            <p:cNvGrpSpPr/>
            <p:nvPr/>
          </p:nvGrpSpPr>
          <p:grpSpPr>
            <a:xfrm>
              <a:off x="13769975" y="10509250"/>
              <a:ext cx="180975" cy="1768476"/>
              <a:chOff x="13769975" y="10509250"/>
              <a:chExt cx="180975" cy="1768476"/>
            </a:xfrm>
          </p:grpSpPr>
          <p:sp>
            <p:nvSpPr>
              <p:cNvPr id="316" name="Line 271">
                <a:extLst>
                  <a:ext uri="{FF2B5EF4-FFF2-40B4-BE49-F238E27FC236}">
                    <a16:creationId xmlns:a16="http://schemas.microsoft.com/office/drawing/2014/main" id="{B8B38206-0267-4846-9E1C-379740B3B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60463" y="10509250"/>
                <a:ext cx="0" cy="1611313"/>
              </a:xfrm>
              <a:prstGeom prst="lin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30" name="Oval 285">
                <a:extLst>
                  <a:ext uri="{FF2B5EF4-FFF2-40B4-BE49-F238E27FC236}">
                    <a16:creationId xmlns:a16="http://schemas.microsoft.com/office/drawing/2014/main" id="{6EAEA196-79F3-492B-888F-DBE34F9FD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9975" y="12098338"/>
                <a:ext cx="180975" cy="179388"/>
              </a:xfrm>
              <a:prstGeom prst="ellipse">
                <a:avLst/>
              </a:prstGeom>
              <a:solidFill>
                <a:schemeClr val="accent1"/>
              </a:solidFill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CC2888BF-3FDB-4CFC-AB3A-9DAA59417E14}"/>
                </a:ext>
              </a:extLst>
            </p:cNvPr>
            <p:cNvGrpSpPr/>
            <p:nvPr/>
          </p:nvGrpSpPr>
          <p:grpSpPr>
            <a:xfrm>
              <a:off x="13865225" y="9601200"/>
              <a:ext cx="669926" cy="4346576"/>
              <a:chOff x="13865225" y="9601200"/>
              <a:chExt cx="669926" cy="4346576"/>
            </a:xfrm>
          </p:grpSpPr>
          <p:sp>
            <p:nvSpPr>
              <p:cNvPr id="310" name="Freeform 265">
                <a:extLst>
                  <a:ext uri="{FF2B5EF4-FFF2-40B4-BE49-F238E27FC236}">
                    <a16:creationId xmlns:a16="http://schemas.microsoft.com/office/drawing/2014/main" id="{C5EBF497-BE53-4BCA-AEB9-C3BE8BAEB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5225" y="9601200"/>
                <a:ext cx="581025" cy="4186238"/>
              </a:xfrm>
              <a:custGeom>
                <a:avLst/>
                <a:gdLst>
                  <a:gd name="T0" fmla="*/ 0 w 366"/>
                  <a:gd name="T1" fmla="*/ 0 h 2637"/>
                  <a:gd name="T2" fmla="*/ 0 w 366"/>
                  <a:gd name="T3" fmla="*/ 572 h 2637"/>
                  <a:gd name="T4" fmla="*/ 366 w 366"/>
                  <a:gd name="T5" fmla="*/ 1104 h 2637"/>
                  <a:gd name="T6" fmla="*/ 366 w 366"/>
                  <a:gd name="T7" fmla="*/ 2637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6" h="2637">
                    <a:moveTo>
                      <a:pt x="0" y="0"/>
                    </a:moveTo>
                    <a:lnTo>
                      <a:pt x="0" y="572"/>
                    </a:lnTo>
                    <a:lnTo>
                      <a:pt x="366" y="1104"/>
                    </a:lnTo>
                    <a:lnTo>
                      <a:pt x="366" y="2637"/>
                    </a:lnTo>
                  </a:path>
                </a:pathLst>
              </a:cu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331" name="Oval 286">
                <a:extLst>
                  <a:ext uri="{FF2B5EF4-FFF2-40B4-BE49-F238E27FC236}">
                    <a16:creationId xmlns:a16="http://schemas.microsoft.com/office/drawing/2014/main" id="{E91E6AA0-DEB2-46A7-8099-6C60ABC0F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5763" y="13768388"/>
                <a:ext cx="179388" cy="179388"/>
              </a:xfrm>
              <a:prstGeom prst="ellipse">
                <a:avLst/>
              </a:prstGeom>
              <a:noFill/>
              <a:ln w="793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sp>
        <p:nvSpPr>
          <p:cNvPr id="619" name="Freeform 290">
            <a:extLst>
              <a:ext uri="{FF2B5EF4-FFF2-40B4-BE49-F238E27FC236}">
                <a16:creationId xmlns:a16="http://schemas.microsoft.com/office/drawing/2014/main" id="{E959D78B-6957-44E4-B29D-2C2B5108D3E6}"/>
              </a:ext>
            </a:extLst>
          </p:cNvPr>
          <p:cNvSpPr>
            <a:spLocks/>
          </p:cNvSpPr>
          <p:nvPr/>
        </p:nvSpPr>
        <p:spPr bwMode="auto">
          <a:xfrm>
            <a:off x="4993691" y="2379687"/>
            <a:ext cx="2198270" cy="2098626"/>
          </a:xfrm>
          <a:custGeom>
            <a:avLst/>
            <a:gdLst>
              <a:gd name="T0" fmla="*/ 1480 w 1560"/>
              <a:gd name="T1" fmla="*/ 1490 h 1490"/>
              <a:gd name="T2" fmla="*/ 80 w 1560"/>
              <a:gd name="T3" fmla="*/ 1490 h 1490"/>
              <a:gd name="T4" fmla="*/ 0 w 1560"/>
              <a:gd name="T5" fmla="*/ 1410 h 1490"/>
              <a:gd name="T6" fmla="*/ 0 w 1560"/>
              <a:gd name="T7" fmla="*/ 80 h 1490"/>
              <a:gd name="T8" fmla="*/ 80 w 1560"/>
              <a:gd name="T9" fmla="*/ 0 h 1490"/>
              <a:gd name="T10" fmla="*/ 1480 w 1560"/>
              <a:gd name="T11" fmla="*/ 0 h 1490"/>
              <a:gd name="T12" fmla="*/ 1560 w 1560"/>
              <a:gd name="T13" fmla="*/ 80 h 1490"/>
              <a:gd name="T14" fmla="*/ 1560 w 1560"/>
              <a:gd name="T15" fmla="*/ 1410 h 1490"/>
              <a:gd name="T16" fmla="*/ 1480 w 1560"/>
              <a:gd name="T17" fmla="*/ 1490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0" h="1490">
                <a:moveTo>
                  <a:pt x="1480" y="1490"/>
                </a:moveTo>
                <a:cubicBezTo>
                  <a:pt x="80" y="1490"/>
                  <a:pt x="80" y="1490"/>
                  <a:pt x="80" y="1490"/>
                </a:cubicBezTo>
                <a:cubicBezTo>
                  <a:pt x="36" y="1490"/>
                  <a:pt x="0" y="1454"/>
                  <a:pt x="0" y="141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ubicBezTo>
                  <a:pt x="1480" y="0"/>
                  <a:pt x="1480" y="0"/>
                  <a:pt x="1480" y="0"/>
                </a:cubicBezTo>
                <a:cubicBezTo>
                  <a:pt x="1524" y="0"/>
                  <a:pt x="1560" y="36"/>
                  <a:pt x="1560" y="80"/>
                </a:cubicBezTo>
                <a:cubicBezTo>
                  <a:pt x="1560" y="1410"/>
                  <a:pt x="1560" y="1410"/>
                  <a:pt x="1560" y="1410"/>
                </a:cubicBezTo>
                <a:cubicBezTo>
                  <a:pt x="1560" y="1454"/>
                  <a:pt x="1524" y="1490"/>
                  <a:pt x="1480" y="14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0" dist="457200" dir="8100000" algn="tr" rotWithShape="0">
              <a:schemeClr val="accent1">
                <a:lumMod val="75000"/>
                <a:alpha val="92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2648D5E-31D9-4A91-AAB0-3F00EC1991EA}"/>
              </a:ext>
            </a:extLst>
          </p:cNvPr>
          <p:cNvSpPr>
            <a:spLocks/>
          </p:cNvSpPr>
          <p:nvPr/>
        </p:nvSpPr>
        <p:spPr bwMode="auto">
          <a:xfrm>
            <a:off x="5317433" y="2605195"/>
            <a:ext cx="1555547" cy="1646023"/>
          </a:xfrm>
          <a:custGeom>
            <a:avLst/>
            <a:gdLst>
              <a:gd name="T0" fmla="*/ 969 w 977"/>
              <a:gd name="T1" fmla="*/ 0 h 1034"/>
              <a:gd name="T2" fmla="*/ 750 w 977"/>
              <a:gd name="T3" fmla="*/ 0 h 1034"/>
              <a:gd name="T4" fmla="*/ 529 w 977"/>
              <a:gd name="T5" fmla="*/ 317 h 1034"/>
              <a:gd name="T6" fmla="*/ 453 w 977"/>
              <a:gd name="T7" fmla="*/ 317 h 1034"/>
              <a:gd name="T8" fmla="*/ 231 w 977"/>
              <a:gd name="T9" fmla="*/ 0 h 1034"/>
              <a:gd name="T10" fmla="*/ 12 w 977"/>
              <a:gd name="T11" fmla="*/ 0 h 1034"/>
              <a:gd name="T12" fmla="*/ 349 w 977"/>
              <a:gd name="T13" fmla="*/ 482 h 1034"/>
              <a:gd name="T14" fmla="*/ 349 w 977"/>
              <a:gd name="T15" fmla="*/ 535 h 1034"/>
              <a:gd name="T16" fmla="*/ 0 w 977"/>
              <a:gd name="T17" fmla="*/ 1034 h 1034"/>
              <a:gd name="T18" fmla="*/ 219 w 977"/>
              <a:gd name="T19" fmla="*/ 1034 h 1034"/>
              <a:gd name="T20" fmla="*/ 451 w 977"/>
              <a:gd name="T21" fmla="*/ 702 h 1034"/>
              <a:gd name="T22" fmla="*/ 527 w 977"/>
              <a:gd name="T23" fmla="*/ 702 h 1034"/>
              <a:gd name="T24" fmla="*/ 758 w 977"/>
              <a:gd name="T25" fmla="*/ 1034 h 1034"/>
              <a:gd name="T26" fmla="*/ 977 w 977"/>
              <a:gd name="T27" fmla="*/ 1034 h 1034"/>
              <a:gd name="T28" fmla="*/ 631 w 977"/>
              <a:gd name="T29" fmla="*/ 538 h 1034"/>
              <a:gd name="T30" fmla="*/ 631 w 977"/>
              <a:gd name="T31" fmla="*/ 485 h 1034"/>
              <a:gd name="T32" fmla="*/ 969 w 977"/>
              <a:gd name="T33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7" h="1034">
                <a:moveTo>
                  <a:pt x="969" y="0"/>
                </a:moveTo>
                <a:cubicBezTo>
                  <a:pt x="750" y="0"/>
                  <a:pt x="750" y="0"/>
                  <a:pt x="750" y="0"/>
                </a:cubicBezTo>
                <a:cubicBezTo>
                  <a:pt x="529" y="317"/>
                  <a:pt x="529" y="317"/>
                  <a:pt x="529" y="317"/>
                </a:cubicBezTo>
                <a:cubicBezTo>
                  <a:pt x="510" y="344"/>
                  <a:pt x="471" y="344"/>
                  <a:pt x="453" y="317"/>
                </a:cubicBezTo>
                <a:cubicBezTo>
                  <a:pt x="231" y="0"/>
                  <a:pt x="231" y="0"/>
                  <a:pt x="23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349" y="482"/>
                  <a:pt x="349" y="482"/>
                  <a:pt x="349" y="482"/>
                </a:cubicBezTo>
                <a:cubicBezTo>
                  <a:pt x="360" y="498"/>
                  <a:pt x="360" y="519"/>
                  <a:pt x="349" y="535"/>
                </a:cubicBezTo>
                <a:cubicBezTo>
                  <a:pt x="0" y="1034"/>
                  <a:pt x="0" y="1034"/>
                  <a:pt x="0" y="1034"/>
                </a:cubicBezTo>
                <a:cubicBezTo>
                  <a:pt x="219" y="1034"/>
                  <a:pt x="219" y="1034"/>
                  <a:pt x="219" y="1034"/>
                </a:cubicBezTo>
                <a:cubicBezTo>
                  <a:pt x="451" y="702"/>
                  <a:pt x="451" y="702"/>
                  <a:pt x="451" y="702"/>
                </a:cubicBezTo>
                <a:cubicBezTo>
                  <a:pt x="469" y="676"/>
                  <a:pt x="508" y="676"/>
                  <a:pt x="527" y="702"/>
                </a:cubicBezTo>
                <a:cubicBezTo>
                  <a:pt x="758" y="1034"/>
                  <a:pt x="758" y="1034"/>
                  <a:pt x="758" y="1034"/>
                </a:cubicBezTo>
                <a:cubicBezTo>
                  <a:pt x="977" y="1034"/>
                  <a:pt x="977" y="1034"/>
                  <a:pt x="977" y="1034"/>
                </a:cubicBezTo>
                <a:cubicBezTo>
                  <a:pt x="631" y="538"/>
                  <a:pt x="631" y="538"/>
                  <a:pt x="631" y="538"/>
                </a:cubicBezTo>
                <a:cubicBezTo>
                  <a:pt x="620" y="522"/>
                  <a:pt x="620" y="501"/>
                  <a:pt x="631" y="485"/>
                </a:cubicBezTo>
                <a:lnTo>
                  <a:pt x="9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96900" sx="102000" sy="102000" algn="ctr" rotWithShape="0">
              <a:schemeClr val="accent1">
                <a:alpha val="55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A305-46FF-4592-A54A-C8BD92D7DEB8}"/>
              </a:ext>
            </a:extLst>
          </p:cNvPr>
          <p:cNvSpPr txBox="1"/>
          <p:nvPr/>
        </p:nvSpPr>
        <p:spPr>
          <a:xfrm>
            <a:off x="3285794" y="2537698"/>
            <a:ext cx="5600531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3599" b="1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entury Gothic"/>
              </a:rPr>
              <a:t>A Data-Driven Approach Using Bert Model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4BCC3D-235D-D39B-46FB-02945EAA8501}"/>
              </a:ext>
            </a:extLst>
          </p:cNvPr>
          <p:cNvSpPr txBox="1">
            <a:spLocks/>
          </p:cNvSpPr>
          <p:nvPr/>
        </p:nvSpPr>
        <p:spPr>
          <a:xfrm>
            <a:off x="11603666" y="6140457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6</a:t>
            </a:fld>
            <a:endParaRPr lang="en-US" sz="900" b="1" dirty="0">
              <a:solidFill>
                <a:schemeClr val="tx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2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90431E-6 5.55556E-7 L 4.90431E-6 0.2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23903E-6 -2.59259E-6 L -0.09185 0.00116 " pathEditMode="relative" rAng="0" ptsTypes="AA">
                                      <p:cBhvr>
                                        <p:cTn id="18" dur="1500" spd="-100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90431E-6 -1.48148E-6 L -6.50957E-5 -0.16342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-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3041E-6 -2.59259E-6 L 0.097 -0.00127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0" y="-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3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3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7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3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4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621B411-57BE-4BBE-93D7-61D58B718104}"/>
              </a:ext>
            </a:extLst>
          </p:cNvPr>
          <p:cNvSpPr>
            <a:spLocks/>
          </p:cNvSpPr>
          <p:nvPr/>
        </p:nvSpPr>
        <p:spPr bwMode="auto">
          <a:xfrm rot="2757414">
            <a:off x="3627802" y="-16952654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6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1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28C531A-047C-4186-A65C-79A16640EF6C}"/>
              </a:ext>
            </a:extLst>
          </p:cNvPr>
          <p:cNvSpPr>
            <a:spLocks/>
          </p:cNvSpPr>
          <p:nvPr/>
        </p:nvSpPr>
        <p:spPr bwMode="auto">
          <a:xfrm rot="2757414">
            <a:off x="4344515" y="-16211592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6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7ED4C69-E66C-46A3-86E3-4CB2399ED626}"/>
              </a:ext>
            </a:extLst>
          </p:cNvPr>
          <p:cNvSpPr>
            <a:spLocks/>
          </p:cNvSpPr>
          <p:nvPr/>
        </p:nvSpPr>
        <p:spPr bwMode="auto">
          <a:xfrm rot="2757414">
            <a:off x="5061229" y="-15470530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3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3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6CDB58C-E291-4906-9828-8A9FA4740855}"/>
              </a:ext>
            </a:extLst>
          </p:cNvPr>
          <p:cNvSpPr>
            <a:spLocks/>
          </p:cNvSpPr>
          <p:nvPr/>
        </p:nvSpPr>
        <p:spPr bwMode="auto">
          <a:xfrm rot="2757414">
            <a:off x="5775926" y="-14730323"/>
            <a:ext cx="324284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4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0B240B5-0906-4BC3-8CDD-24147300A538}"/>
              </a:ext>
            </a:extLst>
          </p:cNvPr>
          <p:cNvSpPr>
            <a:spLocks/>
          </p:cNvSpPr>
          <p:nvPr/>
        </p:nvSpPr>
        <p:spPr bwMode="auto">
          <a:xfrm rot="2757414">
            <a:off x="6493001" y="-13990117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5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5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92C5A04-5378-428A-B8A7-CDED37550ECA}"/>
              </a:ext>
            </a:extLst>
          </p:cNvPr>
          <p:cNvSpPr>
            <a:spLocks/>
          </p:cNvSpPr>
          <p:nvPr/>
        </p:nvSpPr>
        <p:spPr bwMode="auto">
          <a:xfrm rot="2757414">
            <a:off x="7209715" y="-13249054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2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2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D596D50-0128-4FE9-BFA9-7DEED2FFD81E}"/>
              </a:ext>
            </a:extLst>
          </p:cNvPr>
          <p:cNvSpPr>
            <a:spLocks/>
          </p:cNvSpPr>
          <p:nvPr/>
        </p:nvSpPr>
        <p:spPr bwMode="auto">
          <a:xfrm rot="2757414">
            <a:off x="7926428" y="-12507992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tx1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prstClr val="black">
                <a:alpha val="46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E35FB5B-94AA-4F52-B4F6-0C0B8D21B7C3}"/>
              </a:ext>
            </a:extLst>
          </p:cNvPr>
          <p:cNvSpPr>
            <a:spLocks/>
          </p:cNvSpPr>
          <p:nvPr/>
        </p:nvSpPr>
        <p:spPr bwMode="auto">
          <a:xfrm rot="2757414">
            <a:off x="8643141" y="-11766484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2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2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8B6EC08-5969-4686-918F-5F5E1C8636DC}"/>
              </a:ext>
            </a:extLst>
          </p:cNvPr>
          <p:cNvSpPr>
            <a:spLocks/>
          </p:cNvSpPr>
          <p:nvPr/>
        </p:nvSpPr>
        <p:spPr bwMode="auto">
          <a:xfrm rot="2757414">
            <a:off x="9358200" y="-11027133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5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5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8392BC5B-86E1-480F-B71E-60DF4B625945}"/>
              </a:ext>
            </a:extLst>
          </p:cNvPr>
          <p:cNvSpPr>
            <a:spLocks/>
          </p:cNvSpPr>
          <p:nvPr/>
        </p:nvSpPr>
        <p:spPr bwMode="auto">
          <a:xfrm rot="2757414">
            <a:off x="10074551" y="-10285215"/>
            <a:ext cx="324284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4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4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A77E7AA-1594-4511-9327-C688CB127567}"/>
              </a:ext>
            </a:extLst>
          </p:cNvPr>
          <p:cNvSpPr>
            <a:spLocks/>
          </p:cNvSpPr>
          <p:nvPr/>
        </p:nvSpPr>
        <p:spPr bwMode="auto">
          <a:xfrm rot="2757414">
            <a:off x="10791627" y="-9545008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3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3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6F527A0-9318-417D-88D6-B3E6C7F1DCDB}"/>
              </a:ext>
            </a:extLst>
          </p:cNvPr>
          <p:cNvSpPr>
            <a:spLocks/>
          </p:cNvSpPr>
          <p:nvPr/>
        </p:nvSpPr>
        <p:spPr bwMode="auto">
          <a:xfrm rot="2757414">
            <a:off x="11506685" y="-8805658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6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71C784C-4E42-4983-B789-4E38EF863884}"/>
              </a:ext>
            </a:extLst>
          </p:cNvPr>
          <p:cNvSpPr>
            <a:spLocks/>
          </p:cNvSpPr>
          <p:nvPr/>
        </p:nvSpPr>
        <p:spPr bwMode="auto">
          <a:xfrm rot="2757414">
            <a:off x="12221743" y="-8066307"/>
            <a:ext cx="3240460" cy="20571321"/>
          </a:xfrm>
          <a:custGeom>
            <a:avLst/>
            <a:gdLst>
              <a:gd name="T0" fmla="*/ 913 w 2188"/>
              <a:gd name="T1" fmla="*/ 14034 h 14034"/>
              <a:gd name="T2" fmla="*/ 734 w 2188"/>
              <a:gd name="T3" fmla="*/ 13676 h 14034"/>
              <a:gd name="T4" fmla="*/ 373 w 2188"/>
              <a:gd name="T5" fmla="*/ 12854 h 14034"/>
              <a:gd name="T6" fmla="*/ 0 w 2188"/>
              <a:gd name="T7" fmla="*/ 11337 h 14034"/>
              <a:gd name="T8" fmla="*/ 376 w 2188"/>
              <a:gd name="T9" fmla="*/ 9820 h 14034"/>
              <a:gd name="T10" fmla="*/ 738 w 2188"/>
              <a:gd name="T11" fmla="*/ 8998 h 14034"/>
              <a:gd name="T12" fmla="*/ 1072 w 2188"/>
              <a:gd name="T13" fmla="*/ 8236 h 14034"/>
              <a:gd name="T14" fmla="*/ 1388 w 2188"/>
              <a:gd name="T15" fmla="*/ 7017 h 14034"/>
              <a:gd name="T16" fmla="*/ 1068 w 2188"/>
              <a:gd name="T17" fmla="*/ 5792 h 14034"/>
              <a:gd name="T18" fmla="*/ 735 w 2188"/>
              <a:gd name="T19" fmla="*/ 5037 h 14034"/>
              <a:gd name="T20" fmla="*/ 734 w 2188"/>
              <a:gd name="T21" fmla="*/ 5036 h 14034"/>
              <a:gd name="T22" fmla="*/ 373 w 2188"/>
              <a:gd name="T23" fmla="*/ 4214 h 14034"/>
              <a:gd name="T24" fmla="*/ 0 w 2188"/>
              <a:gd name="T25" fmla="*/ 2697 h 14034"/>
              <a:gd name="T26" fmla="*/ 376 w 2188"/>
              <a:gd name="T27" fmla="*/ 1180 h 14034"/>
              <a:gd name="T28" fmla="*/ 739 w 2188"/>
              <a:gd name="T29" fmla="*/ 357 h 14034"/>
              <a:gd name="T30" fmla="*/ 918 w 2188"/>
              <a:gd name="T31" fmla="*/ 0 h 14034"/>
              <a:gd name="T32" fmla="*/ 1633 w 2188"/>
              <a:gd name="T33" fmla="*/ 359 h 14034"/>
              <a:gd name="T34" fmla="*/ 1453 w 2188"/>
              <a:gd name="T35" fmla="*/ 717 h 14034"/>
              <a:gd name="T36" fmla="*/ 1118 w 2188"/>
              <a:gd name="T37" fmla="*/ 1478 h 14034"/>
              <a:gd name="T38" fmla="*/ 800 w 2188"/>
              <a:gd name="T39" fmla="*/ 2697 h 14034"/>
              <a:gd name="T40" fmla="*/ 1116 w 2188"/>
              <a:gd name="T41" fmla="*/ 3916 h 14034"/>
              <a:gd name="T42" fmla="*/ 1449 w 2188"/>
              <a:gd name="T43" fmla="*/ 4677 h 14034"/>
              <a:gd name="T44" fmla="*/ 1812 w 2188"/>
              <a:gd name="T45" fmla="*/ 5500 h 14034"/>
              <a:gd name="T46" fmla="*/ 2188 w 2188"/>
              <a:gd name="T47" fmla="*/ 7017 h 14034"/>
              <a:gd name="T48" fmla="*/ 1815 w 2188"/>
              <a:gd name="T49" fmla="*/ 8534 h 14034"/>
              <a:gd name="T50" fmla="*/ 1454 w 2188"/>
              <a:gd name="T51" fmla="*/ 9356 h 14034"/>
              <a:gd name="T52" fmla="*/ 1453 w 2188"/>
              <a:gd name="T53" fmla="*/ 9357 h 14034"/>
              <a:gd name="T54" fmla="*/ 1118 w 2188"/>
              <a:gd name="T55" fmla="*/ 10118 h 14034"/>
              <a:gd name="T56" fmla="*/ 800 w 2188"/>
              <a:gd name="T57" fmla="*/ 11337 h 14034"/>
              <a:gd name="T58" fmla="*/ 1116 w 2188"/>
              <a:gd name="T59" fmla="*/ 12556 h 14034"/>
              <a:gd name="T60" fmla="*/ 1450 w 2188"/>
              <a:gd name="T61" fmla="*/ 13318 h 14034"/>
              <a:gd name="T62" fmla="*/ 1628 w 2188"/>
              <a:gd name="T63" fmla="*/ 13676 h 14034"/>
              <a:gd name="T64" fmla="*/ 913 w 2188"/>
              <a:gd name="T65" fmla="*/ 14034 h 1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88" h="14034">
                <a:moveTo>
                  <a:pt x="913" y="14034"/>
                </a:moveTo>
                <a:cubicBezTo>
                  <a:pt x="734" y="13676"/>
                  <a:pt x="734" y="13676"/>
                  <a:pt x="734" y="13676"/>
                </a:cubicBezTo>
                <a:cubicBezTo>
                  <a:pt x="727" y="13661"/>
                  <a:pt x="551" y="13308"/>
                  <a:pt x="373" y="12854"/>
                </a:cubicBezTo>
                <a:cubicBezTo>
                  <a:pt x="126" y="12219"/>
                  <a:pt x="0" y="11709"/>
                  <a:pt x="0" y="11337"/>
                </a:cubicBezTo>
                <a:cubicBezTo>
                  <a:pt x="0" y="10965"/>
                  <a:pt x="126" y="10454"/>
                  <a:pt x="376" y="9820"/>
                </a:cubicBezTo>
                <a:cubicBezTo>
                  <a:pt x="553" y="9368"/>
                  <a:pt x="729" y="9017"/>
                  <a:pt x="738" y="8998"/>
                </a:cubicBezTo>
                <a:cubicBezTo>
                  <a:pt x="745" y="8984"/>
                  <a:pt x="910" y="8651"/>
                  <a:pt x="1072" y="8236"/>
                </a:cubicBezTo>
                <a:cubicBezTo>
                  <a:pt x="1276" y="7713"/>
                  <a:pt x="1388" y="7280"/>
                  <a:pt x="1388" y="7017"/>
                </a:cubicBezTo>
                <a:cubicBezTo>
                  <a:pt x="1388" y="6753"/>
                  <a:pt x="1274" y="6318"/>
                  <a:pt x="1068" y="5792"/>
                </a:cubicBezTo>
                <a:cubicBezTo>
                  <a:pt x="902" y="5371"/>
                  <a:pt x="736" y="5040"/>
                  <a:pt x="735" y="5037"/>
                </a:cubicBezTo>
                <a:cubicBezTo>
                  <a:pt x="734" y="5036"/>
                  <a:pt x="734" y="5036"/>
                  <a:pt x="734" y="5036"/>
                </a:cubicBezTo>
                <a:cubicBezTo>
                  <a:pt x="727" y="5021"/>
                  <a:pt x="551" y="4668"/>
                  <a:pt x="373" y="4214"/>
                </a:cubicBezTo>
                <a:cubicBezTo>
                  <a:pt x="126" y="3579"/>
                  <a:pt x="0" y="3069"/>
                  <a:pt x="0" y="2697"/>
                </a:cubicBezTo>
                <a:cubicBezTo>
                  <a:pt x="0" y="2325"/>
                  <a:pt x="126" y="1814"/>
                  <a:pt x="376" y="1180"/>
                </a:cubicBezTo>
                <a:cubicBezTo>
                  <a:pt x="554" y="725"/>
                  <a:pt x="731" y="372"/>
                  <a:pt x="739" y="357"/>
                </a:cubicBezTo>
                <a:cubicBezTo>
                  <a:pt x="918" y="0"/>
                  <a:pt x="918" y="0"/>
                  <a:pt x="918" y="0"/>
                </a:cubicBezTo>
                <a:cubicBezTo>
                  <a:pt x="1633" y="359"/>
                  <a:pt x="1633" y="359"/>
                  <a:pt x="1633" y="359"/>
                </a:cubicBezTo>
                <a:cubicBezTo>
                  <a:pt x="1453" y="717"/>
                  <a:pt x="1453" y="717"/>
                  <a:pt x="1453" y="717"/>
                </a:cubicBezTo>
                <a:cubicBezTo>
                  <a:pt x="1450" y="724"/>
                  <a:pt x="1282" y="1059"/>
                  <a:pt x="1118" y="1478"/>
                </a:cubicBezTo>
                <a:cubicBezTo>
                  <a:pt x="913" y="2001"/>
                  <a:pt x="800" y="2434"/>
                  <a:pt x="800" y="2697"/>
                </a:cubicBezTo>
                <a:cubicBezTo>
                  <a:pt x="800" y="2960"/>
                  <a:pt x="912" y="3393"/>
                  <a:pt x="1116" y="3916"/>
                </a:cubicBezTo>
                <a:cubicBezTo>
                  <a:pt x="1277" y="4329"/>
                  <a:pt x="1441" y="4660"/>
                  <a:pt x="1449" y="4677"/>
                </a:cubicBezTo>
                <a:cubicBezTo>
                  <a:pt x="1458" y="4695"/>
                  <a:pt x="1634" y="5047"/>
                  <a:pt x="1812" y="5500"/>
                </a:cubicBezTo>
                <a:cubicBezTo>
                  <a:pt x="2062" y="6134"/>
                  <a:pt x="2188" y="6645"/>
                  <a:pt x="2188" y="7017"/>
                </a:cubicBezTo>
                <a:cubicBezTo>
                  <a:pt x="2188" y="7389"/>
                  <a:pt x="2062" y="7899"/>
                  <a:pt x="1815" y="8534"/>
                </a:cubicBezTo>
                <a:cubicBezTo>
                  <a:pt x="1637" y="8988"/>
                  <a:pt x="1461" y="9341"/>
                  <a:pt x="1454" y="9356"/>
                </a:cubicBezTo>
                <a:cubicBezTo>
                  <a:pt x="1453" y="9357"/>
                  <a:pt x="1453" y="9357"/>
                  <a:pt x="1453" y="9357"/>
                </a:cubicBezTo>
                <a:cubicBezTo>
                  <a:pt x="1452" y="9360"/>
                  <a:pt x="1283" y="9697"/>
                  <a:pt x="1118" y="10118"/>
                </a:cubicBezTo>
                <a:cubicBezTo>
                  <a:pt x="913" y="10641"/>
                  <a:pt x="800" y="11074"/>
                  <a:pt x="800" y="11337"/>
                </a:cubicBezTo>
                <a:cubicBezTo>
                  <a:pt x="800" y="11600"/>
                  <a:pt x="912" y="12033"/>
                  <a:pt x="1116" y="12556"/>
                </a:cubicBezTo>
                <a:cubicBezTo>
                  <a:pt x="1281" y="12978"/>
                  <a:pt x="1448" y="13315"/>
                  <a:pt x="1450" y="13318"/>
                </a:cubicBezTo>
                <a:cubicBezTo>
                  <a:pt x="1628" y="13676"/>
                  <a:pt x="1628" y="13676"/>
                  <a:pt x="1628" y="13676"/>
                </a:cubicBezTo>
                <a:lnTo>
                  <a:pt x="913" y="14034"/>
                </a:lnTo>
                <a:close/>
              </a:path>
            </a:pathLst>
          </a:custGeom>
          <a:solidFill>
            <a:schemeClr val="accent6">
              <a:alpha val="88000"/>
            </a:schemeClr>
          </a:solidFill>
          <a:ln>
            <a:noFill/>
          </a:ln>
          <a:effectLst>
            <a:outerShdw blurRad="1003300" dist="38100" dir="10800000" algn="r" rotWithShape="0">
              <a:schemeClr val="accent1">
                <a:lumMod val="75000"/>
                <a:alpha val="46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F34284-4744-4360-A9D1-9A688BDE6381}"/>
              </a:ext>
            </a:extLst>
          </p:cNvPr>
          <p:cNvSpPr/>
          <p:nvPr/>
        </p:nvSpPr>
        <p:spPr>
          <a:xfrm>
            <a:off x="0" y="446"/>
            <a:ext cx="12192000" cy="6857107"/>
          </a:xfrm>
          <a:custGeom>
            <a:avLst/>
            <a:gdLst>
              <a:gd name="connsiteX0" fmla="*/ 12193588 w 24387176"/>
              <a:gd name="connsiteY0" fmla="*/ 1218184 h 13716000"/>
              <a:gd name="connsiteX1" fmla="*/ 6553772 w 24387176"/>
              <a:gd name="connsiteY1" fmla="*/ 6858001 h 13716000"/>
              <a:gd name="connsiteX2" fmla="*/ 12193588 w 24387176"/>
              <a:gd name="connsiteY2" fmla="*/ 12497818 h 13716000"/>
              <a:gd name="connsiteX3" fmla="*/ 17833404 w 24387176"/>
              <a:gd name="connsiteY3" fmla="*/ 6858001 h 13716000"/>
              <a:gd name="connsiteX4" fmla="*/ 12193588 w 24387176"/>
              <a:gd name="connsiteY4" fmla="*/ 1218184 h 13716000"/>
              <a:gd name="connsiteX5" fmla="*/ 0 w 24387176"/>
              <a:gd name="connsiteY5" fmla="*/ 0 h 13716000"/>
              <a:gd name="connsiteX6" fmla="*/ 24387176 w 24387176"/>
              <a:gd name="connsiteY6" fmla="*/ 0 h 13716000"/>
              <a:gd name="connsiteX7" fmla="*/ 24387176 w 24387176"/>
              <a:gd name="connsiteY7" fmla="*/ 13716000 h 13716000"/>
              <a:gd name="connsiteX8" fmla="*/ 0 w 24387176"/>
              <a:gd name="connsiteY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13716000">
                <a:moveTo>
                  <a:pt x="12193588" y="1218184"/>
                </a:moveTo>
                <a:cubicBezTo>
                  <a:pt x="9078803" y="1218184"/>
                  <a:pt x="6553772" y="3743216"/>
                  <a:pt x="6553772" y="6858001"/>
                </a:cubicBezTo>
                <a:cubicBezTo>
                  <a:pt x="6553772" y="9972786"/>
                  <a:pt x="9078803" y="12497818"/>
                  <a:pt x="12193588" y="12497818"/>
                </a:cubicBezTo>
                <a:cubicBezTo>
                  <a:pt x="15308373" y="12497818"/>
                  <a:pt x="17833404" y="9972786"/>
                  <a:pt x="17833404" y="6858001"/>
                </a:cubicBezTo>
                <a:cubicBezTo>
                  <a:pt x="17833404" y="3743216"/>
                  <a:pt x="15308373" y="1218184"/>
                  <a:pt x="12193588" y="1218184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2D5E"/>
              </a:solidFill>
              <a:latin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074EDD-091E-477D-A225-2D3EC7865B66}"/>
              </a:ext>
            </a:extLst>
          </p:cNvPr>
          <p:cNvSpPr/>
          <p:nvPr/>
        </p:nvSpPr>
        <p:spPr>
          <a:xfrm>
            <a:off x="3977637" y="1310637"/>
            <a:ext cx="4236726" cy="4236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74700" sx="102000" sy="102000" algn="ctr" rotWithShape="0">
              <a:schemeClr val="accent1">
                <a:lumMod val="5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FEF8D9-D717-47AF-BA15-3CC967EA0FD1}"/>
              </a:ext>
            </a:extLst>
          </p:cNvPr>
          <p:cNvGrpSpPr/>
          <p:nvPr/>
        </p:nvGrpSpPr>
        <p:grpSpPr>
          <a:xfrm>
            <a:off x="7560015" y="1183436"/>
            <a:ext cx="1262058" cy="1262058"/>
            <a:chOff x="15121997" y="2717963"/>
            <a:chExt cx="2524445" cy="252444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44EAA9-7733-4500-B697-04998EC1B8EA}"/>
                </a:ext>
              </a:extLst>
            </p:cNvPr>
            <p:cNvSpPr/>
            <p:nvPr/>
          </p:nvSpPr>
          <p:spPr>
            <a:xfrm rot="18900000">
              <a:off x="15121997" y="2717963"/>
              <a:ext cx="2524445" cy="2524445"/>
            </a:xfrm>
            <a:prstGeom prst="roundRect">
              <a:avLst>
                <a:gd name="adj" fmla="val 41968"/>
              </a:avLst>
            </a:prstGeom>
            <a:ln>
              <a:noFill/>
            </a:ln>
            <a:effectLst>
              <a:outerShdw blurRad="4191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9E60C4-8434-4D3D-93C7-C9B09E28739B}"/>
                </a:ext>
              </a:extLst>
            </p:cNvPr>
            <p:cNvSpPr/>
            <p:nvPr/>
          </p:nvSpPr>
          <p:spPr>
            <a:xfrm>
              <a:off x="15732997" y="3149213"/>
              <a:ext cx="1302450" cy="166195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457109">
                <a:defRPr/>
              </a:pPr>
              <a:r>
                <a:rPr lang="en-US" sz="4799" dirty="0">
                  <a:solidFill>
                    <a:srgbClr val="FFFFFF"/>
                  </a:solidFill>
                  <a:latin typeface="Designball-Document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III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B8C91B1-C517-4B6F-B708-9BC1C59A8CD1}"/>
              </a:ext>
            </a:extLst>
          </p:cNvPr>
          <p:cNvSpPr txBox="1"/>
          <p:nvPr/>
        </p:nvSpPr>
        <p:spPr>
          <a:xfrm>
            <a:off x="9140343" y="840114"/>
            <a:ext cx="24016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F2D5E"/>
                </a:solidFill>
                <a:latin typeface="Century Gothic"/>
              </a:rPr>
              <a:t>PRE TRAINING</a:t>
            </a:r>
            <a:endParaRPr lang="en-US" sz="1600" b="1" dirty="0">
              <a:solidFill>
                <a:srgbClr val="FF2D5E"/>
              </a:solidFill>
              <a:latin typeface="Century Gothic"/>
            </a:endParaRPr>
          </a:p>
          <a:p>
            <a:pPr defTabSz="228554"/>
            <a:r>
              <a:rPr lang="en-US" sz="1600" b="1" dirty="0">
                <a:solidFill>
                  <a:srgbClr val="FFFFFF"/>
                </a:solidFill>
                <a:latin typeface="+mj-lt"/>
              </a:rPr>
              <a:t>BERT is pre-trained on a large corpus of text using two unsupervised tasks: Masked Language Model (MLM) and Next Sentence Prediction (NSP).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6A9B8E-A9E2-4624-86D4-E59683303E1F}"/>
              </a:ext>
            </a:extLst>
          </p:cNvPr>
          <p:cNvGrpSpPr/>
          <p:nvPr/>
        </p:nvGrpSpPr>
        <p:grpSpPr>
          <a:xfrm>
            <a:off x="7560015" y="4355480"/>
            <a:ext cx="1262058" cy="1262058"/>
            <a:chOff x="15121997" y="2717963"/>
            <a:chExt cx="2524445" cy="252444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B0DCFF1-241C-4D5B-9E03-F48528DDCBCC}"/>
                </a:ext>
              </a:extLst>
            </p:cNvPr>
            <p:cNvSpPr/>
            <p:nvPr/>
          </p:nvSpPr>
          <p:spPr>
            <a:xfrm rot="18900000">
              <a:off x="15121997" y="2717963"/>
              <a:ext cx="2524445" cy="2524445"/>
            </a:xfrm>
            <a:prstGeom prst="roundRect">
              <a:avLst>
                <a:gd name="adj" fmla="val 41968"/>
              </a:avLst>
            </a:prstGeom>
            <a:solidFill>
              <a:schemeClr val="accent2"/>
            </a:solidFill>
            <a:ln>
              <a:noFill/>
            </a:ln>
            <a:effectLst>
              <a:outerShdw blurRad="419100" sx="102000" sy="102000" algn="ctr" rotWithShape="0">
                <a:schemeClr val="accent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740D7E-C1F6-4595-9B51-5E6D05BF2585}"/>
                </a:ext>
              </a:extLst>
            </p:cNvPr>
            <p:cNvSpPr/>
            <p:nvPr/>
          </p:nvSpPr>
          <p:spPr>
            <a:xfrm>
              <a:off x="15694520" y="3149213"/>
              <a:ext cx="1379404" cy="166195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457109">
                <a:defRPr/>
              </a:pPr>
              <a:r>
                <a:rPr lang="en-US" sz="4799" dirty="0">
                  <a:solidFill>
                    <a:srgbClr val="FFFFFF"/>
                  </a:solidFill>
                  <a:latin typeface="Designball-Document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IV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128AC4-B92F-45F3-875F-18C0A721F859}"/>
              </a:ext>
            </a:extLst>
          </p:cNvPr>
          <p:cNvSpPr txBox="1"/>
          <p:nvPr/>
        </p:nvSpPr>
        <p:spPr>
          <a:xfrm>
            <a:off x="9132100" y="4215412"/>
            <a:ext cx="27498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3853F4"/>
                </a:solidFill>
                <a:latin typeface="Century Gothic"/>
              </a:rPr>
              <a:t>FINE TUNING</a:t>
            </a:r>
            <a:endParaRPr lang="en-US" sz="1200" b="1" dirty="0">
              <a:solidFill>
                <a:srgbClr val="FFFFFF"/>
              </a:solidFill>
              <a:latin typeface="Century Gothic"/>
            </a:endParaRPr>
          </a:p>
          <a:p>
            <a:pPr defTabSz="228554"/>
            <a:r>
              <a:rPr lang="en-US" sz="1600" b="1" dirty="0">
                <a:solidFill>
                  <a:srgbClr val="FFFFFF"/>
                </a:solidFill>
                <a:latin typeface="+mj-lt"/>
              </a:rPr>
              <a:t>After pre-training, BERT can be fine-tuned on specific tasks such as question answering, sentiment analysis, and named entity recognition using a smaller, task-specific dataset.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3D5970-AFF3-4CF1-94D1-D8015305720A}"/>
              </a:ext>
            </a:extLst>
          </p:cNvPr>
          <p:cNvGrpSpPr/>
          <p:nvPr/>
        </p:nvGrpSpPr>
        <p:grpSpPr>
          <a:xfrm>
            <a:off x="3305515" y="1183436"/>
            <a:ext cx="1262058" cy="1262058"/>
            <a:chOff x="15121997" y="2717963"/>
            <a:chExt cx="2524445" cy="252444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B32F9DA-91FA-4449-91C3-52438A455BF6}"/>
                </a:ext>
              </a:extLst>
            </p:cNvPr>
            <p:cNvSpPr/>
            <p:nvPr/>
          </p:nvSpPr>
          <p:spPr>
            <a:xfrm rot="18900000">
              <a:off x="15121997" y="2717963"/>
              <a:ext cx="2524445" cy="2524445"/>
            </a:xfrm>
            <a:prstGeom prst="roundRect">
              <a:avLst>
                <a:gd name="adj" fmla="val 41968"/>
              </a:avLst>
            </a:prstGeom>
            <a:solidFill>
              <a:schemeClr val="accent3"/>
            </a:solidFill>
            <a:ln>
              <a:noFill/>
            </a:ln>
            <a:effectLst>
              <a:outerShdw blurRad="419100" sx="102000" sy="1020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BC6F93-768F-4DE0-B6EF-41C3E168896B}"/>
                </a:ext>
              </a:extLst>
            </p:cNvPr>
            <p:cNvSpPr/>
            <p:nvPr/>
          </p:nvSpPr>
          <p:spPr>
            <a:xfrm>
              <a:off x="16044019" y="3149213"/>
              <a:ext cx="680405" cy="166195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457109">
                <a:defRPr/>
              </a:pPr>
              <a:r>
                <a:rPr lang="en-US" sz="4799" dirty="0">
                  <a:solidFill>
                    <a:srgbClr val="FFFFFF"/>
                  </a:solidFill>
                  <a:latin typeface="Designball-Edu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B26CA-EBF4-44EE-A74C-86FF6CECFD5F}"/>
              </a:ext>
            </a:extLst>
          </p:cNvPr>
          <p:cNvGrpSpPr/>
          <p:nvPr/>
        </p:nvGrpSpPr>
        <p:grpSpPr>
          <a:xfrm>
            <a:off x="3305515" y="4355480"/>
            <a:ext cx="1262058" cy="1262058"/>
            <a:chOff x="15121997" y="2717963"/>
            <a:chExt cx="2524445" cy="252444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9FA4A85-5B30-4831-A5FE-C570A675173A}"/>
                </a:ext>
              </a:extLst>
            </p:cNvPr>
            <p:cNvSpPr/>
            <p:nvPr/>
          </p:nvSpPr>
          <p:spPr>
            <a:xfrm rot="18900000">
              <a:off x="15121997" y="2717963"/>
              <a:ext cx="2524445" cy="2524445"/>
            </a:xfrm>
            <a:prstGeom prst="roundRect">
              <a:avLst>
                <a:gd name="adj" fmla="val 41968"/>
              </a:avLst>
            </a:prstGeom>
            <a:solidFill>
              <a:schemeClr val="accent6"/>
            </a:solidFill>
            <a:ln>
              <a:noFill/>
            </a:ln>
            <a:effectLst>
              <a:outerShdw blurRad="419100" sx="102000" sy="102000" algn="ctr" rotWithShape="0">
                <a:schemeClr val="accent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54"/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670A0F-6DA4-498D-9D10-00A6FBAAE2D2}"/>
                </a:ext>
              </a:extLst>
            </p:cNvPr>
            <p:cNvSpPr/>
            <p:nvPr/>
          </p:nvSpPr>
          <p:spPr>
            <a:xfrm>
              <a:off x="15888509" y="3149213"/>
              <a:ext cx="991429" cy="166195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457109">
                <a:defRPr/>
              </a:pPr>
              <a:r>
                <a:rPr lang="en-US" sz="4799" dirty="0">
                  <a:solidFill>
                    <a:srgbClr val="FFFFFF"/>
                  </a:solidFill>
                  <a:latin typeface="Designball-Edu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II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1CE1999-92A7-4446-AB83-FB666FD50E44}"/>
              </a:ext>
            </a:extLst>
          </p:cNvPr>
          <p:cNvSpPr txBox="1"/>
          <p:nvPr/>
        </p:nvSpPr>
        <p:spPr>
          <a:xfrm>
            <a:off x="575316" y="844450"/>
            <a:ext cx="29256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CB736"/>
                </a:solidFill>
                <a:latin typeface="Century Gothic"/>
              </a:rPr>
              <a:t>Definition    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  <a:p>
            <a:pPr defTabSz="228554"/>
            <a:r>
              <a:rPr lang="en-US" sz="1600" b="1" dirty="0">
                <a:latin typeface="+mj-lt"/>
              </a:rPr>
              <a:t>It is a transformer-based model designed to understand the context of a word in search queries and other text by looking at the words that come before and after it.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18C091-930C-4707-A1C1-56F175600C73}"/>
              </a:ext>
            </a:extLst>
          </p:cNvPr>
          <p:cNvSpPr txBox="1"/>
          <p:nvPr/>
        </p:nvSpPr>
        <p:spPr>
          <a:xfrm>
            <a:off x="609020" y="4276967"/>
            <a:ext cx="27774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F4D9E"/>
                </a:solidFill>
                <a:latin typeface="Century Gothic"/>
              </a:rPr>
              <a:t>Bidirectional Context</a:t>
            </a:r>
            <a:endParaRPr lang="en-US" sz="1200" b="1" dirty="0">
              <a:solidFill>
                <a:srgbClr val="FFFFFF"/>
              </a:solidFill>
              <a:latin typeface="Century Gothic"/>
            </a:endParaRPr>
          </a:p>
          <a:p>
            <a:pPr defTabSz="228554"/>
            <a:r>
              <a:rPr lang="en-US" sz="1600" b="1" dirty="0">
                <a:solidFill>
                  <a:srgbClr val="FFFFFF"/>
                </a:solidFill>
                <a:latin typeface="+mj-lt"/>
              </a:rPr>
              <a:t>Unlike previous models, BERT reads the entire sequence of words at once, which allows it to understand the context of a word based on both its preceding and following words.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B62C23-18B5-4F1D-A660-89E46E141FB2}"/>
              </a:ext>
            </a:extLst>
          </p:cNvPr>
          <p:cNvSpPr txBox="1"/>
          <p:nvPr/>
        </p:nvSpPr>
        <p:spPr>
          <a:xfrm>
            <a:off x="4107888" y="2825962"/>
            <a:ext cx="4063529" cy="769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28554"/>
            <a:r>
              <a:rPr lang="en-US" sz="4399" b="1" dirty="0">
                <a:solidFill>
                  <a:srgbClr val="FF2D5E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Bert Model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7D1E7E-8C5F-462B-9689-69E07CC5C3E2}"/>
              </a:ext>
            </a:extLst>
          </p:cNvPr>
          <p:cNvSpPr/>
          <p:nvPr/>
        </p:nvSpPr>
        <p:spPr>
          <a:xfrm>
            <a:off x="5791774" y="4347951"/>
            <a:ext cx="608454" cy="6084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 defTabSz="457109">
              <a:defRPr/>
            </a:pPr>
            <a:endParaRPr lang="en-US" sz="3999" dirty="0">
              <a:solidFill>
                <a:srgbClr val="FFFFFF"/>
              </a:solidFill>
              <a:latin typeface="Designball-Charts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93CD051-762C-4846-BAA9-8B9F3E0E54D3}"/>
              </a:ext>
            </a:extLst>
          </p:cNvPr>
          <p:cNvSpPr txBox="1">
            <a:spLocks/>
          </p:cNvSpPr>
          <p:nvPr/>
        </p:nvSpPr>
        <p:spPr>
          <a:xfrm>
            <a:off x="11603666" y="6140457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rgbClr val="FF2D5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7</a:t>
            </a:fld>
            <a:endParaRPr lang="en-US" sz="900" b="1" dirty="0">
              <a:solidFill>
                <a:srgbClr val="FF2D5E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D74456-1D17-EBFB-6915-B1116856F5DC}"/>
              </a:ext>
            </a:extLst>
          </p:cNvPr>
          <p:cNvSpPr/>
          <p:nvPr/>
        </p:nvSpPr>
        <p:spPr>
          <a:xfrm>
            <a:off x="-4393822" y="-4095953"/>
            <a:ext cx="7481505" cy="6427677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3" descr="Check List">
            <a:extLst>
              <a:ext uri="{FF2B5EF4-FFF2-40B4-BE49-F238E27FC236}">
                <a16:creationId xmlns:a16="http://schemas.microsoft.com/office/drawing/2014/main" id="{6D98AF58-F91F-4E38-4BFE-C07038D77C3D}"/>
              </a:ext>
            </a:extLst>
          </p:cNvPr>
          <p:cNvSpPr/>
          <p:nvPr/>
        </p:nvSpPr>
        <p:spPr>
          <a:xfrm>
            <a:off x="5886607" y="4422797"/>
            <a:ext cx="418786" cy="41878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58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668E-6 2.22222E-6 L -0.74469 1.2828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1535E-6 -3.88889E-6 L -0.74469 1.2828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7598E-6 4.25926E-6 L -0.7447 1.2828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731E-6 -1.85185E-6 L -0.7447 1.2828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002E-6 -2.22222E-6 L -0.7447 1.2828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1349E-7 -4.07407E-6 L -0.7447 1.28287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67322E-7 4.07407E-6 L -0.74469 1.2828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7599E-6 2.22222E-6 L -0.74469 1.2828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328E-6 -2.40741E-6 L -0.74469 1.2828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667E-6 0 L -0.7447 1.2828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0631E-6 3.88889E-6 L -0.74469 1.28287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209E-6 -7.40741E-7 L -0.7447 1.28287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48E-6 -1.11111E-6 L -0.7447 1.28287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35" y="641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9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9" grpId="0"/>
      <p:bldP spid="33" grpId="0"/>
      <p:bldP spid="40" grpId="0"/>
      <p:bldP spid="41" grpId="0"/>
      <p:bldP spid="42" grpId="0"/>
      <p:bldP spid="44" grpId="0" animBg="1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2A9A8D0-C8B2-4945-A954-6B3FACBEE70E}"/>
              </a:ext>
            </a:extLst>
          </p:cNvPr>
          <p:cNvGrpSpPr/>
          <p:nvPr/>
        </p:nvGrpSpPr>
        <p:grpSpPr>
          <a:xfrm>
            <a:off x="4820269" y="4691803"/>
            <a:ext cx="2548494" cy="974319"/>
            <a:chOff x="8799513" y="9564688"/>
            <a:chExt cx="6784975" cy="259397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6E07965-DF74-46DA-B97B-32048D808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513" y="10075863"/>
              <a:ext cx="6784975" cy="2082800"/>
            </a:xfrm>
            <a:custGeom>
              <a:avLst/>
              <a:gdLst>
                <a:gd name="T0" fmla="*/ 2458 w 2458"/>
                <a:gd name="T1" fmla="*/ 0 h 754"/>
                <a:gd name="T2" fmla="*/ 0 w 2458"/>
                <a:gd name="T3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8" h="754">
                  <a:moveTo>
                    <a:pt x="2458" y="0"/>
                  </a:moveTo>
                  <a:cubicBezTo>
                    <a:pt x="1867" y="685"/>
                    <a:pt x="643" y="754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81E3155-5915-409B-90E4-B31EA1600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513" y="10075863"/>
              <a:ext cx="6784975" cy="2082800"/>
            </a:xfrm>
            <a:custGeom>
              <a:avLst/>
              <a:gdLst>
                <a:gd name="T0" fmla="*/ 2458 w 2458"/>
                <a:gd name="T1" fmla="*/ 0 h 754"/>
                <a:gd name="T2" fmla="*/ 0 w 2458"/>
                <a:gd name="T3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8" h="754">
                  <a:moveTo>
                    <a:pt x="2458" y="0"/>
                  </a:moveTo>
                  <a:cubicBezTo>
                    <a:pt x="1867" y="685"/>
                    <a:pt x="643" y="754"/>
                    <a:pt x="0" y="0"/>
                  </a:cubicBezTo>
                </a:path>
              </a:pathLst>
            </a:custGeom>
            <a:noFill/>
            <a:ln w="4763" cap="rnd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C0E4C83E-CCB9-4430-B843-7D0C3241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513" y="9564688"/>
              <a:ext cx="6784975" cy="101917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BDDDCEBF-85BA-4C09-BF22-C4A230FBE30D}"/>
              </a:ext>
            </a:extLst>
          </p:cNvPr>
          <p:cNvSpPr>
            <a:spLocks/>
          </p:cNvSpPr>
          <p:nvPr/>
        </p:nvSpPr>
        <p:spPr bwMode="auto">
          <a:xfrm>
            <a:off x="4315221" y="3242249"/>
            <a:ext cx="3554416" cy="727460"/>
          </a:xfrm>
          <a:custGeom>
            <a:avLst/>
            <a:gdLst>
              <a:gd name="T0" fmla="*/ 3389 w 3428"/>
              <a:gd name="T1" fmla="*/ 89 h 701"/>
              <a:gd name="T2" fmla="*/ 3386 w 3428"/>
              <a:gd name="T3" fmla="*/ 85 h 701"/>
              <a:gd name="T4" fmla="*/ 49 w 3428"/>
              <a:gd name="T5" fmla="*/ 83 h 701"/>
              <a:gd name="T6" fmla="*/ 44 w 3428"/>
              <a:gd name="T7" fmla="*/ 88 h 701"/>
              <a:gd name="T8" fmla="*/ 26 w 3428"/>
              <a:gd name="T9" fmla="*/ 635 h 701"/>
              <a:gd name="T10" fmla="*/ 31 w 3428"/>
              <a:gd name="T11" fmla="*/ 638 h 701"/>
              <a:gd name="T12" fmla="*/ 3404 w 3428"/>
              <a:gd name="T13" fmla="*/ 637 h 701"/>
              <a:gd name="T14" fmla="*/ 3407 w 3428"/>
              <a:gd name="T15" fmla="*/ 634 h 701"/>
              <a:gd name="T16" fmla="*/ 3389 w 3428"/>
              <a:gd name="T17" fmla="*/ 8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8" h="701">
                <a:moveTo>
                  <a:pt x="3389" y="89"/>
                </a:moveTo>
                <a:cubicBezTo>
                  <a:pt x="3386" y="85"/>
                  <a:pt x="3386" y="85"/>
                  <a:pt x="3386" y="85"/>
                </a:cubicBezTo>
                <a:cubicBezTo>
                  <a:pt x="3205" y="6"/>
                  <a:pt x="290" y="0"/>
                  <a:pt x="49" y="83"/>
                </a:cubicBezTo>
                <a:cubicBezTo>
                  <a:pt x="44" y="88"/>
                  <a:pt x="44" y="88"/>
                  <a:pt x="44" y="88"/>
                </a:cubicBezTo>
                <a:cubicBezTo>
                  <a:pt x="0" y="360"/>
                  <a:pt x="10" y="469"/>
                  <a:pt x="26" y="635"/>
                </a:cubicBezTo>
                <a:cubicBezTo>
                  <a:pt x="31" y="638"/>
                  <a:pt x="31" y="638"/>
                  <a:pt x="31" y="638"/>
                </a:cubicBezTo>
                <a:cubicBezTo>
                  <a:pt x="243" y="693"/>
                  <a:pt x="3207" y="701"/>
                  <a:pt x="3404" y="637"/>
                </a:cubicBezTo>
                <a:cubicBezTo>
                  <a:pt x="3407" y="634"/>
                  <a:pt x="3407" y="634"/>
                  <a:pt x="3407" y="634"/>
                </a:cubicBezTo>
                <a:cubicBezTo>
                  <a:pt x="3427" y="424"/>
                  <a:pt x="3428" y="329"/>
                  <a:pt x="3389" y="89"/>
                </a:cubicBezTo>
                <a:close/>
              </a:path>
            </a:pathLst>
          </a:custGeom>
          <a:solidFill>
            <a:schemeClr val="accent5"/>
          </a:solidFill>
          <a:ln w="4763" cap="rnd">
            <a:noFill/>
            <a:prstDash val="solid"/>
            <a:round/>
            <a:headEnd/>
            <a:tailEnd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F16514-C31A-45A8-BE61-7B62762AF174}"/>
              </a:ext>
            </a:extLst>
          </p:cNvPr>
          <p:cNvGrpSpPr/>
          <p:nvPr/>
        </p:nvGrpSpPr>
        <p:grpSpPr>
          <a:xfrm>
            <a:off x="4386775" y="3993561"/>
            <a:ext cx="3417868" cy="986841"/>
            <a:chOff x="7645401" y="7705725"/>
            <a:chExt cx="9099550" cy="2627313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C6A1268-06E1-4D21-B722-652073F1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1" y="8042275"/>
              <a:ext cx="9099550" cy="2290763"/>
            </a:xfrm>
            <a:custGeom>
              <a:avLst/>
              <a:gdLst>
                <a:gd name="T0" fmla="*/ 0 w 3296"/>
                <a:gd name="T1" fmla="*/ 0 h 829"/>
                <a:gd name="T2" fmla="*/ 289 w 3296"/>
                <a:gd name="T3" fmla="*/ 600 h 829"/>
                <a:gd name="T4" fmla="*/ 2997 w 3296"/>
                <a:gd name="T5" fmla="*/ 608 h 829"/>
                <a:gd name="T6" fmla="*/ 3296 w 3296"/>
                <a:gd name="T7" fmla="*/ 0 h 829"/>
                <a:gd name="T8" fmla="*/ 0 w 3296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6" h="829">
                  <a:moveTo>
                    <a:pt x="0" y="0"/>
                  </a:moveTo>
                  <a:cubicBezTo>
                    <a:pt x="55" y="220"/>
                    <a:pt x="153" y="422"/>
                    <a:pt x="289" y="600"/>
                  </a:cubicBezTo>
                  <a:cubicBezTo>
                    <a:pt x="555" y="799"/>
                    <a:pt x="2564" y="829"/>
                    <a:pt x="2997" y="608"/>
                  </a:cubicBezTo>
                  <a:cubicBezTo>
                    <a:pt x="3136" y="446"/>
                    <a:pt x="3234" y="241"/>
                    <a:pt x="32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537EBD3-BA5F-44E9-9C10-C69822E1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1" y="7705725"/>
              <a:ext cx="9099550" cy="674688"/>
            </a:xfrm>
            <a:custGeom>
              <a:avLst/>
              <a:gdLst>
                <a:gd name="T0" fmla="*/ 3296 w 3296"/>
                <a:gd name="T1" fmla="*/ 122 h 244"/>
                <a:gd name="T2" fmla="*/ 0 w 3296"/>
                <a:gd name="T3" fmla="*/ 122 h 244"/>
                <a:gd name="T4" fmla="*/ 3296 w 3296"/>
                <a:gd name="T5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96" h="244">
                  <a:moveTo>
                    <a:pt x="3296" y="122"/>
                  </a:moveTo>
                  <a:cubicBezTo>
                    <a:pt x="3296" y="244"/>
                    <a:pt x="0" y="244"/>
                    <a:pt x="0" y="122"/>
                  </a:cubicBezTo>
                  <a:cubicBezTo>
                    <a:pt x="0" y="0"/>
                    <a:pt x="3296" y="0"/>
                    <a:pt x="3296" y="122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52CD31-27FB-4FCA-B6E9-4ECDEF4E4AF8}"/>
              </a:ext>
            </a:extLst>
          </p:cNvPr>
          <p:cNvGrpSpPr/>
          <p:nvPr/>
        </p:nvGrpSpPr>
        <p:grpSpPr>
          <a:xfrm>
            <a:off x="4900767" y="1749765"/>
            <a:ext cx="2387499" cy="903362"/>
            <a:chOff x="9013826" y="1731963"/>
            <a:chExt cx="6356350" cy="2405062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8E832E6-5DBD-4125-A175-3BDC495FE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6" y="2762250"/>
              <a:ext cx="6356350" cy="1374775"/>
            </a:xfrm>
            <a:custGeom>
              <a:avLst/>
              <a:gdLst>
                <a:gd name="T0" fmla="*/ 4 w 2302"/>
                <a:gd name="T1" fmla="*/ 227 h 498"/>
                <a:gd name="T2" fmla="*/ 0 w 2302"/>
                <a:gd name="T3" fmla="*/ 238 h 498"/>
                <a:gd name="T4" fmla="*/ 1 w 2302"/>
                <a:gd name="T5" fmla="*/ 250 h 498"/>
                <a:gd name="T6" fmla="*/ 7 w 2302"/>
                <a:gd name="T7" fmla="*/ 261 h 498"/>
                <a:gd name="T8" fmla="*/ 2300 w 2302"/>
                <a:gd name="T9" fmla="*/ 253 h 498"/>
                <a:gd name="T10" fmla="*/ 2302 w 2302"/>
                <a:gd name="T11" fmla="*/ 242 h 498"/>
                <a:gd name="T12" fmla="*/ 2300 w 2302"/>
                <a:gd name="T13" fmla="*/ 230 h 498"/>
                <a:gd name="T14" fmla="*/ 4 w 2302"/>
                <a:gd name="T15" fmla="*/ 22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2" h="498">
                  <a:moveTo>
                    <a:pt x="4" y="227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" y="250"/>
                    <a:pt x="1" y="250"/>
                    <a:pt x="1" y="250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215" y="498"/>
                    <a:pt x="2182" y="444"/>
                    <a:pt x="2300" y="253"/>
                  </a:cubicBezTo>
                  <a:cubicBezTo>
                    <a:pt x="2302" y="242"/>
                    <a:pt x="2302" y="242"/>
                    <a:pt x="2302" y="242"/>
                  </a:cubicBezTo>
                  <a:cubicBezTo>
                    <a:pt x="2300" y="230"/>
                    <a:pt x="2300" y="230"/>
                    <a:pt x="2300" y="230"/>
                  </a:cubicBezTo>
                  <a:cubicBezTo>
                    <a:pt x="2169" y="8"/>
                    <a:pt x="171" y="0"/>
                    <a:pt x="4" y="22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1E0684D-E707-465D-A2A5-6BEB00D5A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851" y="1731963"/>
              <a:ext cx="6180138" cy="1590675"/>
            </a:xfrm>
            <a:custGeom>
              <a:avLst/>
              <a:gdLst>
                <a:gd name="T0" fmla="*/ 2053 w 2239"/>
                <a:gd name="T1" fmla="*/ 428 h 576"/>
                <a:gd name="T2" fmla="*/ 1967 w 2239"/>
                <a:gd name="T3" fmla="*/ 374 h 576"/>
                <a:gd name="T4" fmla="*/ 0 w 2239"/>
                <a:gd name="T5" fmla="*/ 576 h 576"/>
                <a:gd name="T6" fmla="*/ 2239 w 2239"/>
                <a:gd name="T7" fmla="*/ 568 h 576"/>
                <a:gd name="T8" fmla="*/ 2053 w 2239"/>
                <a:gd name="T9" fmla="*/ 42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9" h="576">
                  <a:moveTo>
                    <a:pt x="2053" y="428"/>
                  </a:moveTo>
                  <a:cubicBezTo>
                    <a:pt x="1998" y="390"/>
                    <a:pt x="1967" y="374"/>
                    <a:pt x="1967" y="374"/>
                  </a:cubicBezTo>
                  <a:cubicBezTo>
                    <a:pt x="1269" y="0"/>
                    <a:pt x="561" y="109"/>
                    <a:pt x="0" y="576"/>
                  </a:cubicBezTo>
                  <a:cubicBezTo>
                    <a:pt x="292" y="393"/>
                    <a:pt x="1888" y="382"/>
                    <a:pt x="2239" y="568"/>
                  </a:cubicBezTo>
                  <a:cubicBezTo>
                    <a:pt x="2151" y="492"/>
                    <a:pt x="2148" y="493"/>
                    <a:pt x="2053" y="428"/>
                  </a:cubicBezTo>
                  <a:close/>
                </a:path>
              </a:pathLst>
            </a:custGeom>
            <a:solidFill>
              <a:schemeClr val="accent1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9E449F-58FB-45EC-A340-96728F8EFE10}"/>
              </a:ext>
            </a:extLst>
          </p:cNvPr>
          <p:cNvGrpSpPr/>
          <p:nvPr/>
        </p:nvGrpSpPr>
        <p:grpSpPr>
          <a:xfrm>
            <a:off x="4418974" y="2295359"/>
            <a:ext cx="3353470" cy="965971"/>
            <a:chOff x="7731126" y="3184525"/>
            <a:chExt cx="8928100" cy="2571750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E336DF9-27D6-406A-AD33-ACF92B675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6" y="3184525"/>
              <a:ext cx="8924925" cy="2184400"/>
            </a:xfrm>
            <a:custGeom>
              <a:avLst/>
              <a:gdLst>
                <a:gd name="T0" fmla="*/ 2705 w 3233"/>
                <a:gd name="T1" fmla="*/ 139 h 791"/>
                <a:gd name="T2" fmla="*/ 327 w 3233"/>
                <a:gd name="T3" fmla="*/ 215 h 791"/>
                <a:gd name="T4" fmla="*/ 0 w 3233"/>
                <a:gd name="T5" fmla="*/ 789 h 791"/>
                <a:gd name="T6" fmla="*/ 6 w 3233"/>
                <a:gd name="T7" fmla="*/ 782 h 791"/>
                <a:gd name="T8" fmla="*/ 3229 w 3233"/>
                <a:gd name="T9" fmla="*/ 784 h 791"/>
                <a:gd name="T10" fmla="*/ 3233 w 3233"/>
                <a:gd name="T11" fmla="*/ 791 h 791"/>
                <a:gd name="T12" fmla="*/ 2908 w 3233"/>
                <a:gd name="T13" fmla="*/ 218 h 791"/>
                <a:gd name="T14" fmla="*/ 2705 w 3233"/>
                <a:gd name="T15" fmla="*/ 139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3" h="791">
                  <a:moveTo>
                    <a:pt x="2705" y="139"/>
                  </a:moveTo>
                  <a:cubicBezTo>
                    <a:pt x="2000" y="0"/>
                    <a:pt x="523" y="49"/>
                    <a:pt x="327" y="215"/>
                  </a:cubicBezTo>
                  <a:cubicBezTo>
                    <a:pt x="176" y="403"/>
                    <a:pt x="99" y="521"/>
                    <a:pt x="0" y="789"/>
                  </a:cubicBezTo>
                  <a:cubicBezTo>
                    <a:pt x="6" y="782"/>
                    <a:pt x="6" y="782"/>
                    <a:pt x="6" y="782"/>
                  </a:cubicBezTo>
                  <a:cubicBezTo>
                    <a:pt x="281" y="632"/>
                    <a:pt x="3072" y="678"/>
                    <a:pt x="3229" y="784"/>
                  </a:cubicBezTo>
                  <a:cubicBezTo>
                    <a:pt x="3233" y="791"/>
                    <a:pt x="3233" y="791"/>
                    <a:pt x="3233" y="791"/>
                  </a:cubicBezTo>
                  <a:cubicBezTo>
                    <a:pt x="3158" y="589"/>
                    <a:pt x="3098" y="453"/>
                    <a:pt x="2908" y="218"/>
                  </a:cubicBezTo>
                  <a:cubicBezTo>
                    <a:pt x="2864" y="174"/>
                    <a:pt x="2770" y="154"/>
                    <a:pt x="2705" y="139"/>
                  </a:cubicBezTo>
                </a:path>
              </a:pathLst>
            </a:custGeom>
            <a:solidFill>
              <a:schemeClr val="accent3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B563E405-9722-4A70-9E8E-8E4ED6669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6" y="3184525"/>
              <a:ext cx="8924925" cy="2184400"/>
            </a:xfrm>
            <a:custGeom>
              <a:avLst/>
              <a:gdLst>
                <a:gd name="T0" fmla="*/ 2705 w 3233"/>
                <a:gd name="T1" fmla="*/ 139 h 791"/>
                <a:gd name="T2" fmla="*/ 327 w 3233"/>
                <a:gd name="T3" fmla="*/ 215 h 791"/>
                <a:gd name="T4" fmla="*/ 0 w 3233"/>
                <a:gd name="T5" fmla="*/ 789 h 791"/>
                <a:gd name="T6" fmla="*/ 6 w 3233"/>
                <a:gd name="T7" fmla="*/ 782 h 791"/>
                <a:gd name="T8" fmla="*/ 3229 w 3233"/>
                <a:gd name="T9" fmla="*/ 784 h 791"/>
                <a:gd name="T10" fmla="*/ 3233 w 3233"/>
                <a:gd name="T11" fmla="*/ 791 h 791"/>
                <a:gd name="T12" fmla="*/ 2908 w 3233"/>
                <a:gd name="T13" fmla="*/ 218 h 791"/>
                <a:gd name="T14" fmla="*/ 2705 w 3233"/>
                <a:gd name="T15" fmla="*/ 139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3" h="791">
                  <a:moveTo>
                    <a:pt x="2705" y="139"/>
                  </a:moveTo>
                  <a:cubicBezTo>
                    <a:pt x="2000" y="0"/>
                    <a:pt x="523" y="49"/>
                    <a:pt x="327" y="215"/>
                  </a:cubicBezTo>
                  <a:cubicBezTo>
                    <a:pt x="176" y="403"/>
                    <a:pt x="99" y="521"/>
                    <a:pt x="0" y="789"/>
                  </a:cubicBezTo>
                  <a:cubicBezTo>
                    <a:pt x="6" y="782"/>
                    <a:pt x="6" y="782"/>
                    <a:pt x="6" y="782"/>
                  </a:cubicBezTo>
                  <a:cubicBezTo>
                    <a:pt x="281" y="632"/>
                    <a:pt x="3072" y="678"/>
                    <a:pt x="3229" y="784"/>
                  </a:cubicBezTo>
                  <a:cubicBezTo>
                    <a:pt x="3233" y="791"/>
                    <a:pt x="3233" y="791"/>
                    <a:pt x="3233" y="791"/>
                  </a:cubicBezTo>
                  <a:cubicBezTo>
                    <a:pt x="3158" y="589"/>
                    <a:pt x="3098" y="453"/>
                    <a:pt x="2908" y="218"/>
                  </a:cubicBezTo>
                  <a:cubicBezTo>
                    <a:pt x="2864" y="174"/>
                    <a:pt x="2770" y="154"/>
                    <a:pt x="2705" y="139"/>
                  </a:cubicBezTo>
                </a:path>
              </a:pathLst>
            </a:custGeom>
            <a:noFill/>
            <a:ln w="4763" cap="rnd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0F57FEC-0F1B-49C8-8CBA-DC88A99C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6" y="5076825"/>
              <a:ext cx="8928100" cy="679450"/>
            </a:xfrm>
            <a:custGeom>
              <a:avLst/>
              <a:gdLst>
                <a:gd name="T0" fmla="*/ 3234 w 3234"/>
                <a:gd name="T1" fmla="*/ 106 h 246"/>
                <a:gd name="T2" fmla="*/ 0 w 3234"/>
                <a:gd name="T3" fmla="*/ 106 h 246"/>
                <a:gd name="T4" fmla="*/ 1617 w 3234"/>
                <a:gd name="T5" fmla="*/ 0 h 246"/>
                <a:gd name="T6" fmla="*/ 3234 w 3234"/>
                <a:gd name="T7" fmla="*/ 1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4" h="246">
                  <a:moveTo>
                    <a:pt x="3234" y="106"/>
                  </a:moveTo>
                  <a:cubicBezTo>
                    <a:pt x="3234" y="246"/>
                    <a:pt x="0" y="246"/>
                    <a:pt x="0" y="106"/>
                  </a:cubicBezTo>
                  <a:cubicBezTo>
                    <a:pt x="0" y="48"/>
                    <a:pt x="724" y="0"/>
                    <a:pt x="1617" y="0"/>
                  </a:cubicBezTo>
                  <a:cubicBezTo>
                    <a:pt x="2510" y="0"/>
                    <a:pt x="3234" y="48"/>
                    <a:pt x="3234" y="10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CC077BD-4A81-404B-9693-F5853552401B}"/>
              </a:ext>
            </a:extLst>
          </p:cNvPr>
          <p:cNvSpPr/>
          <p:nvPr/>
        </p:nvSpPr>
        <p:spPr>
          <a:xfrm>
            <a:off x="8468154" y="1277357"/>
            <a:ext cx="584699" cy="5846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FB761-2C17-4C2B-8138-21EF9C90369F}"/>
              </a:ext>
            </a:extLst>
          </p:cNvPr>
          <p:cNvSpPr/>
          <p:nvPr/>
        </p:nvSpPr>
        <p:spPr>
          <a:xfrm flipH="1">
            <a:off x="9087178" y="1386579"/>
            <a:ext cx="2597618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>
              <a:lnSpc>
                <a:spcPct val="89000"/>
              </a:lnSpc>
            </a:pPr>
            <a:r>
              <a:rPr lang="en-US" sz="2000" b="1" dirty="0">
                <a:solidFill>
                  <a:srgbClr val="377DFF"/>
                </a:solidFill>
                <a:latin typeface="Century Gothic" panose="020B0502020202020204" pitchFamily="34" charset="0"/>
              </a:rPr>
              <a:t>JAVASCRIPT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7D9ED4-9051-4A97-AE8A-083B4F3CD82B}"/>
              </a:ext>
            </a:extLst>
          </p:cNvPr>
          <p:cNvSpPr/>
          <p:nvPr/>
        </p:nvSpPr>
        <p:spPr>
          <a:xfrm>
            <a:off x="8751896" y="3272476"/>
            <a:ext cx="584699" cy="5846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0C3A17-AF15-49E7-BC57-9E5DF10EFABE}"/>
              </a:ext>
            </a:extLst>
          </p:cNvPr>
          <p:cNvSpPr/>
          <p:nvPr/>
        </p:nvSpPr>
        <p:spPr>
          <a:xfrm flipH="1">
            <a:off x="9479521" y="3418155"/>
            <a:ext cx="2597617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>
              <a:lnSpc>
                <a:spcPct val="89000"/>
              </a:lnSpc>
            </a:pPr>
            <a:r>
              <a:rPr lang="en-US" sz="2000" b="1" dirty="0">
                <a:solidFill>
                  <a:srgbClr val="1CA7FC"/>
                </a:solidFill>
                <a:latin typeface="Century Gothic" panose="020B0502020202020204" pitchFamily="34" charset="0"/>
              </a:rPr>
              <a:t>CSS</a:t>
            </a:r>
            <a:endParaRPr lang="en-US" sz="1000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39F145-5B22-4779-9E3B-7E4AB93B85F8}"/>
              </a:ext>
            </a:extLst>
          </p:cNvPr>
          <p:cNvSpPr/>
          <p:nvPr/>
        </p:nvSpPr>
        <p:spPr>
          <a:xfrm>
            <a:off x="7969121" y="5386394"/>
            <a:ext cx="584699" cy="5846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97CA5D-5CE6-41AC-98AE-F019F717FCE4}"/>
              </a:ext>
            </a:extLst>
          </p:cNvPr>
          <p:cNvSpPr/>
          <p:nvPr/>
        </p:nvSpPr>
        <p:spPr>
          <a:xfrm flipH="1">
            <a:off x="8636776" y="5544386"/>
            <a:ext cx="2492165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554">
              <a:lnSpc>
                <a:spcPct val="89000"/>
              </a:lnSpc>
            </a:pPr>
            <a:r>
              <a:rPr lang="en-US" sz="2000" b="1" dirty="0">
                <a:solidFill>
                  <a:srgbClr val="0389C9"/>
                </a:solidFill>
                <a:latin typeface="Century Gothic" panose="020B0502020202020204" pitchFamily="34" charset="0"/>
              </a:rPr>
              <a:t>PYTORCH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8C7E39-F4F4-454B-8014-9FECFC856B39}"/>
              </a:ext>
            </a:extLst>
          </p:cNvPr>
          <p:cNvSpPr/>
          <p:nvPr/>
        </p:nvSpPr>
        <p:spPr>
          <a:xfrm flipH="1">
            <a:off x="3210920" y="2062054"/>
            <a:ext cx="584699" cy="584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883BAE-E835-4DC9-A44E-0FE03882E29B}"/>
              </a:ext>
            </a:extLst>
          </p:cNvPr>
          <p:cNvSpPr/>
          <p:nvPr/>
        </p:nvSpPr>
        <p:spPr>
          <a:xfrm>
            <a:off x="502211" y="2171276"/>
            <a:ext cx="2597618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28554">
              <a:lnSpc>
                <a:spcPct val="89000"/>
              </a:lnSpc>
            </a:pPr>
            <a:r>
              <a:rPr lang="en-US" sz="2000" b="1" dirty="0">
                <a:solidFill>
                  <a:srgbClr val="2A92FD"/>
                </a:solidFill>
                <a:latin typeface="Century Gothic" panose="020B0502020202020204" pitchFamily="34" charset="0"/>
              </a:rPr>
              <a:t>PYTHON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8C60A6-759C-4E88-AAA1-B505252CD17C}"/>
              </a:ext>
            </a:extLst>
          </p:cNvPr>
          <p:cNvSpPr/>
          <p:nvPr/>
        </p:nvSpPr>
        <p:spPr>
          <a:xfrm flipH="1">
            <a:off x="2927177" y="4057173"/>
            <a:ext cx="584699" cy="5846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461273-F9E1-4830-8CEC-AE0A52D2E8EF}"/>
              </a:ext>
            </a:extLst>
          </p:cNvPr>
          <p:cNvSpPr/>
          <p:nvPr/>
        </p:nvSpPr>
        <p:spPr>
          <a:xfrm>
            <a:off x="502211" y="4191752"/>
            <a:ext cx="2383488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28554">
              <a:lnSpc>
                <a:spcPct val="89000"/>
              </a:lnSpc>
            </a:pPr>
            <a:r>
              <a:rPr lang="en-US" sz="2000" b="1" dirty="0">
                <a:solidFill>
                  <a:srgbClr val="08C6F9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</a:p>
          <a:p>
            <a:pPr algn="r" defTabSz="228554">
              <a:lnSpc>
                <a:spcPct val="89000"/>
              </a:lnSpc>
            </a:pPr>
            <a:r>
              <a:rPr lang="en-US" sz="1600" b="1" dirty="0">
                <a:solidFill>
                  <a:srgbClr val="FFFFFF">
                    <a:lumMod val="90000"/>
                    <a:lumOff val="10000"/>
                  </a:srgb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n-US" sz="800" dirty="0">
              <a:solidFill>
                <a:srgbClr val="FFFFFF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3FDFC74-50C4-457B-849E-DE3FEC434AD8}"/>
              </a:ext>
            </a:extLst>
          </p:cNvPr>
          <p:cNvSpPr txBox="1">
            <a:spLocks/>
          </p:cNvSpPr>
          <p:nvPr/>
        </p:nvSpPr>
        <p:spPr>
          <a:xfrm>
            <a:off x="1177090" y="670819"/>
            <a:ext cx="7117872" cy="9608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109"/>
            <a:r>
              <a:rPr lang="en-US" sz="3199" b="1" dirty="0">
                <a:solidFill>
                  <a:srgbClr val="2A92FD"/>
                </a:solidFill>
                <a:latin typeface="Century Gothic" panose="020B0502020202020204" pitchFamily="34" charset="0"/>
              </a:rPr>
              <a:t>TECH STACK</a:t>
            </a:r>
          </a:p>
        </p:txBody>
      </p:sp>
      <p:sp>
        <p:nvSpPr>
          <p:cNvPr id="3" name="Rectangle 2" descr="Check List">
            <a:extLst>
              <a:ext uri="{FF2B5EF4-FFF2-40B4-BE49-F238E27FC236}">
                <a16:creationId xmlns:a16="http://schemas.microsoft.com/office/drawing/2014/main" id="{EBC736E7-41D0-EB59-371A-EA6B05BDB1BC}"/>
              </a:ext>
            </a:extLst>
          </p:cNvPr>
          <p:cNvSpPr/>
          <p:nvPr/>
        </p:nvSpPr>
        <p:spPr>
          <a:xfrm>
            <a:off x="3302483" y="2145010"/>
            <a:ext cx="418786" cy="41878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Rectangle 3" descr="Users">
            <a:extLst>
              <a:ext uri="{FF2B5EF4-FFF2-40B4-BE49-F238E27FC236}">
                <a16:creationId xmlns:a16="http://schemas.microsoft.com/office/drawing/2014/main" id="{27A47D40-31AB-CDBA-532E-C4F7CC75CD09}"/>
              </a:ext>
            </a:extLst>
          </p:cNvPr>
          <p:cNvSpPr/>
          <p:nvPr/>
        </p:nvSpPr>
        <p:spPr>
          <a:xfrm>
            <a:off x="8569823" y="1360313"/>
            <a:ext cx="418786" cy="41878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 descr="Eye">
            <a:extLst>
              <a:ext uri="{FF2B5EF4-FFF2-40B4-BE49-F238E27FC236}">
                <a16:creationId xmlns:a16="http://schemas.microsoft.com/office/drawing/2014/main" id="{6CAE6575-A9F7-F82C-F246-BBF50BC466D3}"/>
              </a:ext>
            </a:extLst>
          </p:cNvPr>
          <p:cNvSpPr/>
          <p:nvPr/>
        </p:nvSpPr>
        <p:spPr>
          <a:xfrm>
            <a:off x="3010133" y="4140129"/>
            <a:ext cx="418786" cy="41878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Checkmark">
            <a:extLst>
              <a:ext uri="{FF2B5EF4-FFF2-40B4-BE49-F238E27FC236}">
                <a16:creationId xmlns:a16="http://schemas.microsoft.com/office/drawing/2014/main" id="{5C46B678-4E7A-7CBB-42AE-81EF51E19BFE}"/>
              </a:ext>
            </a:extLst>
          </p:cNvPr>
          <p:cNvSpPr/>
          <p:nvPr/>
        </p:nvSpPr>
        <p:spPr>
          <a:xfrm>
            <a:off x="8843460" y="3355432"/>
            <a:ext cx="418786" cy="41878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684FC205-778C-9951-BD74-E453B4E23EAF}"/>
              </a:ext>
            </a:extLst>
          </p:cNvPr>
          <p:cNvSpPr/>
          <p:nvPr/>
        </p:nvSpPr>
        <p:spPr>
          <a:xfrm>
            <a:off x="8052077" y="5469350"/>
            <a:ext cx="418786" cy="418786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9288DC-2216-16E2-E514-5157806E2BB9}"/>
              </a:ext>
            </a:extLst>
          </p:cNvPr>
          <p:cNvSpPr txBox="1">
            <a:spLocks/>
          </p:cNvSpPr>
          <p:nvPr/>
        </p:nvSpPr>
        <p:spPr>
          <a:xfrm>
            <a:off x="11603666" y="6140457"/>
            <a:ext cx="162261" cy="291343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09"/>
            <a:fld id="{1A290D8D-6BA0-418D-AFED-C65293F70DA0}" type="slidenum">
              <a:rPr lang="en-US" sz="1600" b="1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pPr algn="ctr" defTabSz="457109"/>
              <a:t>8</a:t>
            </a:fld>
            <a:endParaRPr lang="en-US" sz="900" b="1" dirty="0">
              <a:solidFill>
                <a:schemeClr val="tx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CFC214-A9C2-69E7-EDF9-900DFF46CDF4}"/>
              </a:ext>
            </a:extLst>
          </p:cNvPr>
          <p:cNvSpPr/>
          <p:nvPr/>
        </p:nvSpPr>
        <p:spPr>
          <a:xfrm>
            <a:off x="9678826" y="-3744531"/>
            <a:ext cx="7481505" cy="6427677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D7D718-48A4-F199-A7EA-5CE09072E0FA}"/>
              </a:ext>
            </a:extLst>
          </p:cNvPr>
          <p:cNvSpPr/>
          <p:nvPr/>
        </p:nvSpPr>
        <p:spPr>
          <a:xfrm>
            <a:off x="-3969629" y="4861491"/>
            <a:ext cx="7481505" cy="6427677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 30" descr="Check List">
            <a:extLst>
              <a:ext uri="{FF2B5EF4-FFF2-40B4-BE49-F238E27FC236}">
                <a16:creationId xmlns:a16="http://schemas.microsoft.com/office/drawing/2014/main" id="{D09465DC-71F6-3AD5-47E3-CAA87293D56A}"/>
              </a:ext>
            </a:extLst>
          </p:cNvPr>
          <p:cNvSpPr/>
          <p:nvPr/>
        </p:nvSpPr>
        <p:spPr>
          <a:xfrm>
            <a:off x="3801125" y="5229857"/>
            <a:ext cx="418786" cy="41878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66B994-7589-FAB9-E020-26AFBC8F87B9}"/>
              </a:ext>
            </a:extLst>
          </p:cNvPr>
          <p:cNvSpPr/>
          <p:nvPr/>
        </p:nvSpPr>
        <p:spPr>
          <a:xfrm flipH="1">
            <a:off x="4068706" y="5588577"/>
            <a:ext cx="584699" cy="584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3599" dirty="0">
              <a:solidFill>
                <a:srgbClr val="FFFFFF"/>
              </a:solidFill>
              <a:latin typeface="Designball-Electronic-Device-01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 descr="Check List">
            <a:extLst>
              <a:ext uri="{FF2B5EF4-FFF2-40B4-BE49-F238E27FC236}">
                <a16:creationId xmlns:a16="http://schemas.microsoft.com/office/drawing/2014/main" id="{AE6E69C5-ACFE-C328-8527-A129F42C913D}"/>
              </a:ext>
            </a:extLst>
          </p:cNvPr>
          <p:cNvSpPr/>
          <p:nvPr/>
        </p:nvSpPr>
        <p:spPr>
          <a:xfrm>
            <a:off x="4151662" y="5669902"/>
            <a:ext cx="418786" cy="41878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3D1C4-B25D-AD23-EF1F-B89AAE3FC2F0}"/>
              </a:ext>
            </a:extLst>
          </p:cNvPr>
          <p:cNvSpPr/>
          <p:nvPr/>
        </p:nvSpPr>
        <p:spPr>
          <a:xfrm>
            <a:off x="1388131" y="5727513"/>
            <a:ext cx="2597618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228554">
              <a:lnSpc>
                <a:spcPct val="89000"/>
              </a:lnSpc>
            </a:pPr>
            <a:r>
              <a:rPr lang="en-US" sz="2000" b="1" dirty="0">
                <a:solidFill>
                  <a:srgbClr val="2A92FD"/>
                </a:solidFill>
                <a:latin typeface="Century Gothic" panose="020B0502020202020204" pitchFamily="34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9848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repeatCount="indefinite" accel="29000" decel="43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5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49" presetClass="entr" presetSubtype="0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1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" presetClass="emph" presetSubtype="0" repeatCount="indefinite" accel="29000" decel="43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5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46" grpId="0" animBg="1"/>
          <p:bldP spid="47" grpId="0"/>
          <p:bldP spid="48" grpId="0" animBg="1"/>
          <p:bldP spid="49" grpId="0"/>
          <p:bldP spid="29" grpId="0" animBg="1"/>
          <p:bldP spid="29" grpId="1" animBg="1"/>
          <p:bldP spid="30" grpId="0" animBg="1"/>
          <p:bldP spid="30" grpId="1" animBg="1"/>
          <p:bldP spid="32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repeatCount="indefinite" accel="29000" decel="43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5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49" presetClass="entr" presetSubtype="0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1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" presetClass="emph" presetSubtype="0" repeatCount="indefinite" accel="29000" decel="4300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5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46" grpId="0" animBg="1"/>
          <p:bldP spid="47" grpId="0"/>
          <p:bldP spid="48" grpId="0" animBg="1"/>
          <p:bldP spid="49" grpId="0"/>
          <p:bldP spid="29" grpId="0" animBg="1"/>
          <p:bldP spid="29" grpId="1" animBg="1"/>
          <p:bldP spid="30" grpId="0" animBg="1"/>
          <p:bldP spid="30" grpId="1" animBg="1"/>
          <p:bldP spid="32" grpId="0" animBg="1"/>
          <p:bldP spid="3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2942162" y="2758750"/>
            <a:ext cx="5288981" cy="1340500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449434" y="2875074"/>
            <a:ext cx="4274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000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04737-93D7-689D-4EBE-F31DB9A0FE40}"/>
              </a:ext>
            </a:extLst>
          </p:cNvPr>
          <p:cNvSpPr/>
          <p:nvPr/>
        </p:nvSpPr>
        <p:spPr>
          <a:xfrm>
            <a:off x="215153" y="215153"/>
            <a:ext cx="441063" cy="6540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0C177E-5146-2B25-1B5E-2FCE65B2C26B}"/>
              </a:ext>
            </a:extLst>
          </p:cNvPr>
          <p:cNvSpPr/>
          <p:nvPr/>
        </p:nvSpPr>
        <p:spPr>
          <a:xfrm>
            <a:off x="11575228" y="1581374"/>
            <a:ext cx="616772" cy="3883511"/>
          </a:xfrm>
          <a:prstGeom prst="rect">
            <a:avLst/>
          </a:prstGeom>
          <a:solidFill>
            <a:srgbClr val="1CA7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yout of version 4.5">
  <a:themeElements>
    <a:clrScheme name="Massive X - Multi Color - 02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4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434</Words>
  <Application>Microsoft Office PowerPoint</Application>
  <PresentationFormat>Widescreen</PresentationFormat>
  <Paragraphs>89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db-documents-and-folder-02</vt:lpstr>
      <vt:lpstr>Designball-Charts-01</vt:lpstr>
      <vt:lpstr>Designball-Documents-01</vt:lpstr>
      <vt:lpstr>Designball-Edu-01</vt:lpstr>
      <vt:lpstr>Designball-Electronic-Device-01</vt:lpstr>
      <vt:lpstr>Designball-Social-01</vt:lpstr>
      <vt:lpstr>Open Sans</vt:lpstr>
      <vt:lpstr>Open Sans Extrabold</vt:lpstr>
      <vt:lpstr>Open Sans Light</vt:lpstr>
      <vt:lpstr>Wingdings 3</vt:lpstr>
      <vt:lpstr>Office Theme</vt:lpstr>
      <vt:lpstr>3_Office Theme</vt:lpstr>
      <vt:lpstr>1_Layout of version 4.5</vt:lpstr>
      <vt:lpstr>Layout of version 4.5</vt:lpstr>
      <vt:lpstr>Ion</vt:lpstr>
      <vt:lpstr>4_Office Theme</vt:lpstr>
      <vt:lpstr>8_Office Theme</vt:lpstr>
      <vt:lpstr>5_Office Theme</vt:lpstr>
      <vt:lpstr>1_Office Theme</vt:lpstr>
      <vt:lpstr>12_Office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KARTHIK S</dc:creator>
  <cp:lastModifiedBy>Rahul A Gowda</cp:lastModifiedBy>
  <cp:revision>16</cp:revision>
  <dcterms:created xsi:type="dcterms:W3CDTF">2023-07-30T05:31:47Z</dcterms:created>
  <dcterms:modified xsi:type="dcterms:W3CDTF">2024-07-07T15:22:01Z</dcterms:modified>
</cp:coreProperties>
</file>