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D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4994" autoAdjust="0"/>
    <p:restoredTop sz="94660"/>
  </p:normalViewPr>
  <p:slideViewPr>
    <p:cSldViewPr>
      <p:cViewPr>
        <p:scale>
          <a:sx n="75" d="100"/>
          <a:sy n="75" d="100"/>
        </p:scale>
        <p:origin x="-1704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35E9C-90EF-4485-8F21-B1F2E127AB00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C2233-156C-45E3-AB27-5C3ED63FB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C2233-156C-45E3-AB27-5C3ED63FB6A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C2233-156C-45E3-AB27-5C3ED63FB6A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60B0-386E-4F3F-BFD1-D48C6450328B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0183-52FE-4C97-A6FE-99B2E55DDF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60B0-386E-4F3F-BFD1-D48C6450328B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0183-52FE-4C97-A6FE-99B2E55DDF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60B0-386E-4F3F-BFD1-D48C6450328B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0183-52FE-4C97-A6FE-99B2E55DDF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60B0-386E-4F3F-BFD1-D48C6450328B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0183-52FE-4C97-A6FE-99B2E55DDF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60B0-386E-4F3F-BFD1-D48C6450328B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0183-52FE-4C97-A6FE-99B2E55DDF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60B0-386E-4F3F-BFD1-D48C6450328B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0183-52FE-4C97-A6FE-99B2E55DDF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60B0-386E-4F3F-BFD1-D48C6450328B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0183-52FE-4C97-A6FE-99B2E55DDF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60B0-386E-4F3F-BFD1-D48C6450328B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0183-52FE-4C97-A6FE-99B2E55DDF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60B0-386E-4F3F-BFD1-D48C6450328B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0183-52FE-4C97-A6FE-99B2E55DDF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60B0-386E-4F3F-BFD1-D48C6450328B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0183-52FE-4C97-A6FE-99B2E55DDF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60B0-386E-4F3F-BFD1-D48C6450328B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0183-52FE-4C97-A6FE-99B2E55DDF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960B0-386E-4F3F-BFD1-D48C6450328B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90183-52FE-4C97-A6FE-99B2E55DDF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gif"/><Relationship Id="rId13" Type="http://schemas.openxmlformats.org/officeDocument/2006/relationships/image" Target="../media/image29.jpeg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17" Type="http://schemas.openxmlformats.org/officeDocument/2006/relationships/image" Target="../media/image32.png"/><Relationship Id="rId2" Type="http://schemas.openxmlformats.org/officeDocument/2006/relationships/image" Target="../media/image2.png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.png"/><Relationship Id="rId5" Type="http://schemas.openxmlformats.org/officeDocument/2006/relationships/image" Target="../media/image22.png"/><Relationship Id="rId15" Type="http://schemas.openxmlformats.org/officeDocument/2006/relationships/image" Target="../media/image31.jpeg"/><Relationship Id="rId10" Type="http://schemas.openxmlformats.org/officeDocument/2006/relationships/image" Target="../media/image27.jpeg"/><Relationship Id="rId4" Type="http://schemas.openxmlformats.org/officeDocument/2006/relationships/image" Target="../media/image21.png"/><Relationship Id="rId9" Type="http://schemas.openxmlformats.org/officeDocument/2006/relationships/image" Target="../media/image26.jpeg"/><Relationship Id="rId1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.png"/><Relationship Id="rId5" Type="http://schemas.openxmlformats.org/officeDocument/2006/relationships/image" Target="../media/image14.jpeg"/><Relationship Id="rId10" Type="http://schemas.openxmlformats.org/officeDocument/2006/relationships/image" Target="../media/image16.png"/><Relationship Id="rId4" Type="http://schemas.openxmlformats.org/officeDocument/2006/relationships/image" Target="../media/image13.gif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4876800"/>
            <a:ext cx="7239000" cy="860425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Creating magic on the web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 descr="cartma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0"/>
            <a:ext cx="5029200" cy="502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9400" y="57150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Crisp Analytics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Full-stack</a:t>
            </a:r>
          </a:p>
        </p:txBody>
      </p:sp>
      <p:pic>
        <p:nvPicPr>
          <p:cNvPr id="5" name="Picture 4" descr="C:\Users\punitjajo\Desktop\windows8_icons\PNG\It_Infrastructure\server\server-1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038600"/>
            <a:ext cx="981075" cy="981075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685800" y="1752600"/>
            <a:ext cx="1676400" cy="1117600"/>
            <a:chOff x="2514600" y="1752600"/>
            <a:chExt cx="1676400" cy="1117600"/>
          </a:xfrm>
        </p:grpSpPr>
        <p:pic>
          <p:nvPicPr>
            <p:cNvPr id="6146" name="Picture 2" descr="C:\Users\punitjajo\Desktop\create magic on the web\images\mysql-icon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14600" y="1796357"/>
              <a:ext cx="850900" cy="642043"/>
            </a:xfrm>
            <a:prstGeom prst="rect">
              <a:avLst/>
            </a:prstGeom>
            <a:noFill/>
          </p:spPr>
        </p:pic>
        <p:pic>
          <p:nvPicPr>
            <p:cNvPr id="6147" name="Picture 3" descr="C:\Users\punitjajo\Desktop\create magic on the web\images\mongoDB-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90800" y="2362200"/>
              <a:ext cx="1524000" cy="508000"/>
            </a:xfrm>
            <a:prstGeom prst="rect">
              <a:avLst/>
            </a:prstGeom>
            <a:noFill/>
          </p:spPr>
        </p:pic>
        <p:pic>
          <p:nvPicPr>
            <p:cNvPr id="6148" name="Picture 4" descr="C:\Users\punitjajo\Desktop\create magic on the web\images\postgresql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29000" y="1752600"/>
              <a:ext cx="762000" cy="762000"/>
            </a:xfrm>
            <a:prstGeom prst="rect">
              <a:avLst/>
            </a:prstGeom>
            <a:noFill/>
          </p:spPr>
        </p:pic>
      </p:grpSp>
      <p:grpSp>
        <p:nvGrpSpPr>
          <p:cNvPr id="27" name="Group 26"/>
          <p:cNvGrpSpPr/>
          <p:nvPr/>
        </p:nvGrpSpPr>
        <p:grpSpPr>
          <a:xfrm>
            <a:off x="152400" y="5181600"/>
            <a:ext cx="2819400" cy="1453269"/>
            <a:chOff x="0" y="3810000"/>
            <a:chExt cx="2819400" cy="1453269"/>
          </a:xfrm>
        </p:grpSpPr>
        <p:pic>
          <p:nvPicPr>
            <p:cNvPr id="6149" name="Picture 5" descr="C:\Users\punitjajo\Desktop\create magic on the web\images\nodelog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4724400"/>
              <a:ext cx="1143000" cy="391258"/>
            </a:xfrm>
            <a:prstGeom prst="rect">
              <a:avLst/>
            </a:prstGeom>
            <a:noFill/>
          </p:spPr>
        </p:pic>
        <p:pic>
          <p:nvPicPr>
            <p:cNvPr id="6150" name="Picture 6" descr="C:\Users\punitjajo\Desktop\create magic on the web\images\Ruby_on_Rails-logo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19200" y="3810000"/>
              <a:ext cx="685800" cy="816015"/>
            </a:xfrm>
            <a:prstGeom prst="rect">
              <a:avLst/>
            </a:prstGeom>
            <a:noFill/>
          </p:spPr>
        </p:pic>
        <p:pic>
          <p:nvPicPr>
            <p:cNvPr id="6151" name="Picture 7" descr="C:\Users\punitjajo\Desktop\create magic on the web\images\logo.gif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81200" y="3886200"/>
              <a:ext cx="838200" cy="558800"/>
            </a:xfrm>
            <a:prstGeom prst="rect">
              <a:avLst/>
            </a:prstGeom>
            <a:noFill/>
          </p:spPr>
        </p:pic>
        <p:sp>
          <p:nvSpPr>
            <p:cNvPr id="13" name="Rectangle 12"/>
            <p:cNvSpPr/>
            <p:nvPr/>
          </p:nvSpPr>
          <p:spPr>
            <a:xfrm>
              <a:off x="76200" y="4038600"/>
              <a:ext cx="889924" cy="381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Segoe UI Light" pitchFamily="34" charset="0"/>
                  <a:cs typeface="Segoe UI Light" pitchFamily="34" charset="0"/>
                </a:rPr>
                <a:t>express</a:t>
              </a:r>
              <a:endParaRPr lang="en-US" dirty="0">
                <a:latin typeface="Segoe UI Light" pitchFamily="34" charset="0"/>
                <a:cs typeface="Segoe UI Light" pitchFamily="34" charset="0"/>
              </a:endParaRPr>
            </a:p>
          </p:txBody>
        </p:sp>
        <p:pic>
          <p:nvPicPr>
            <p:cNvPr id="6152" name="Picture 8" descr="C:\Users\punitjajo\Desktop\create magic on the web\images\images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295400" y="4648200"/>
              <a:ext cx="533400" cy="615069"/>
            </a:xfrm>
            <a:prstGeom prst="rect">
              <a:avLst/>
            </a:prstGeom>
            <a:noFill/>
          </p:spPr>
        </p:pic>
        <p:pic>
          <p:nvPicPr>
            <p:cNvPr id="6153" name="Picture 9" descr="C:\Users\punitjajo\Desktop\create magic on the web\images\java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057400" y="4724400"/>
              <a:ext cx="699221" cy="428791"/>
            </a:xfrm>
            <a:prstGeom prst="rect">
              <a:avLst/>
            </a:prstGeom>
            <a:noFill/>
          </p:spPr>
        </p:pic>
      </p:grpSp>
      <p:sp>
        <p:nvSpPr>
          <p:cNvPr id="17" name="Up Arrow 16"/>
          <p:cNvSpPr/>
          <p:nvPr/>
        </p:nvSpPr>
        <p:spPr>
          <a:xfrm>
            <a:off x="1295400" y="3048000"/>
            <a:ext cx="4572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10000" y="6248400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http://api.crispanalytics.com/resource</a:t>
            </a:r>
            <a:endParaRPr lang="en-US" sz="12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8" descr="C:\Users\punitjajo\Desktop\windows8_icons\PNG\Browsers\chrome\chrome-64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876800" y="4800600"/>
            <a:ext cx="935037" cy="935037"/>
          </a:xfrm>
          <a:prstGeom prst="rect">
            <a:avLst/>
          </a:prstGeom>
          <a:noFill/>
        </p:spPr>
      </p:pic>
      <p:sp>
        <p:nvSpPr>
          <p:cNvPr id="20" name="Up Arrow 19"/>
          <p:cNvSpPr/>
          <p:nvPr/>
        </p:nvSpPr>
        <p:spPr>
          <a:xfrm rot="10800000">
            <a:off x="5105400" y="5791200"/>
            <a:ext cx="4572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4" name="Picture 10" descr="C:\Users\punitjajo\Desktop\create magic on the web\images\angularjs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62400" y="3810000"/>
            <a:ext cx="635000" cy="635000"/>
          </a:xfrm>
          <a:prstGeom prst="rect">
            <a:avLst/>
          </a:prstGeom>
          <a:noFill/>
        </p:spPr>
      </p:pic>
      <p:pic>
        <p:nvPicPr>
          <p:cNvPr id="6155" name="Picture 11" descr="C:\Users\punitjajo\Desktop\create magic on the web\images\backbone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733800" y="4495800"/>
            <a:ext cx="1828799" cy="322527"/>
          </a:xfrm>
          <a:prstGeom prst="rect">
            <a:avLst/>
          </a:prstGeom>
          <a:noFill/>
        </p:spPr>
      </p:pic>
      <p:pic>
        <p:nvPicPr>
          <p:cNvPr id="6156" name="Picture 12" descr="C:\Users\punitjajo\Desktop\create magic on the web\images\ember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648200" y="3810000"/>
            <a:ext cx="609600" cy="609600"/>
          </a:xfrm>
          <a:prstGeom prst="rect">
            <a:avLst/>
          </a:prstGeom>
          <a:noFill/>
        </p:spPr>
      </p:pic>
      <p:pic>
        <p:nvPicPr>
          <p:cNvPr id="6157" name="Picture 13" descr="C:\Users\punitjajo\Desktop\create magic on the web\images\bootstrap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248400" y="3962400"/>
            <a:ext cx="1234406" cy="676275"/>
          </a:xfrm>
          <a:prstGeom prst="rect">
            <a:avLst/>
          </a:prstGeom>
          <a:noFill/>
        </p:spPr>
      </p:pic>
      <p:pic>
        <p:nvPicPr>
          <p:cNvPr id="6158" name="Picture 14" descr="C:\Users\punitjajo\Desktop\create magic on the web\images\web design.jp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800600" y="1676400"/>
            <a:ext cx="1141979" cy="1716088"/>
          </a:xfrm>
          <a:prstGeom prst="rect">
            <a:avLst/>
          </a:prstGeom>
          <a:noFill/>
        </p:spPr>
      </p:pic>
      <p:sp>
        <p:nvSpPr>
          <p:cNvPr id="26" name="Up Arrow 25"/>
          <p:cNvSpPr/>
          <p:nvPr/>
        </p:nvSpPr>
        <p:spPr>
          <a:xfrm rot="10800000" flipV="1">
            <a:off x="5105400" y="3200400"/>
            <a:ext cx="4572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9" name="Picture 15" descr="C:\Users\punitjajo\Desktop\create magic on the web\images\rest_api_256x256.pn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581400" y="5410200"/>
            <a:ext cx="1016000" cy="1016000"/>
          </a:xfrm>
          <a:prstGeom prst="rect">
            <a:avLst/>
          </a:prstGeom>
          <a:noFill/>
        </p:spPr>
      </p:pic>
      <p:sp>
        <p:nvSpPr>
          <p:cNvPr id="29" name="Up Arrow 28"/>
          <p:cNvSpPr/>
          <p:nvPr/>
        </p:nvSpPr>
        <p:spPr>
          <a:xfrm rot="5400000">
            <a:off x="2971800" y="5715000"/>
            <a:ext cx="4572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</a:rPr>
              <a:t>Before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 descr="C:\Users\punitjajo\Desktop\windows8_icons\PNG\It_Infrastructure\server\server-1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667000"/>
            <a:ext cx="981075" cy="981075"/>
          </a:xfrm>
          <a:prstGeom prst="rect">
            <a:avLst/>
          </a:prstGeom>
          <a:noFill/>
        </p:spPr>
      </p:pic>
      <p:pic>
        <p:nvPicPr>
          <p:cNvPr id="1028" name="Picture 4" descr="C:\Users\punitjajo\Desktop\windows8_icons\PNG\Browsers\chrome\chrome-6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752600"/>
            <a:ext cx="935037" cy="935037"/>
          </a:xfrm>
          <a:prstGeom prst="rect">
            <a:avLst/>
          </a:prstGeom>
          <a:noFill/>
        </p:spPr>
      </p:pic>
      <p:sp>
        <p:nvSpPr>
          <p:cNvPr id="10" name="Pentagon 9"/>
          <p:cNvSpPr/>
          <p:nvPr/>
        </p:nvSpPr>
        <p:spPr>
          <a:xfrm>
            <a:off x="2743200" y="1905000"/>
            <a:ext cx="2895600" cy="609600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need the data</a:t>
            </a:r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 flipH="1">
            <a:off x="2514600" y="2895600"/>
            <a:ext cx="2895600" cy="6096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OK..let me get it for you</a:t>
            </a:r>
            <a:endParaRPr lang="en-US" dirty="0"/>
          </a:p>
        </p:txBody>
      </p:sp>
      <p:pic>
        <p:nvPicPr>
          <p:cNvPr id="13" name="Picture 4" descr="C:\Users\punitjajo\Desktop\windows8_icons\PNG\Browsers\chrome\chrome-6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3581400"/>
            <a:ext cx="935037" cy="935037"/>
          </a:xfrm>
          <a:prstGeom prst="rect">
            <a:avLst/>
          </a:prstGeom>
          <a:noFill/>
        </p:spPr>
      </p:pic>
      <p:sp>
        <p:nvSpPr>
          <p:cNvPr id="14" name="Pentagon 13"/>
          <p:cNvSpPr/>
          <p:nvPr/>
        </p:nvSpPr>
        <p:spPr>
          <a:xfrm>
            <a:off x="2819400" y="3810000"/>
            <a:ext cx="2895600" cy="609600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Don’t make me wait too long!</a:t>
            </a:r>
            <a:endParaRPr lang="en-US" dirty="0"/>
          </a:p>
        </p:txBody>
      </p:sp>
      <p:pic>
        <p:nvPicPr>
          <p:cNvPr id="15" name="Picture 3" descr="C:\Users\punitjajo\Desktop\windows8_icons\PNG\It_Infrastructure\server\server-1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648200"/>
            <a:ext cx="981075" cy="981075"/>
          </a:xfrm>
          <a:prstGeom prst="rect">
            <a:avLst/>
          </a:prstGeom>
          <a:noFill/>
        </p:spPr>
      </p:pic>
      <p:pic>
        <p:nvPicPr>
          <p:cNvPr id="17" name="Picture 4" descr="C:\Users\punitjajo\Desktop\windows8_icons\PNG\Browsers\chrome\chrome-6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5562600"/>
            <a:ext cx="935037" cy="935037"/>
          </a:xfrm>
          <a:prstGeom prst="rect">
            <a:avLst/>
          </a:prstGeom>
          <a:noFill/>
        </p:spPr>
      </p:pic>
      <p:pic>
        <p:nvPicPr>
          <p:cNvPr id="1029" name="Picture 5" descr="C:\Users\punitjajo\Desktop\windows8_icons\PNG\Programming_File_Types\html\html-6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4800600"/>
            <a:ext cx="609600" cy="609600"/>
          </a:xfrm>
          <a:prstGeom prst="rect">
            <a:avLst/>
          </a:prstGeom>
          <a:noFill/>
        </p:spPr>
      </p:pic>
      <p:sp>
        <p:nvSpPr>
          <p:cNvPr id="19" name="Striped Right Arrow 18"/>
          <p:cNvSpPr/>
          <p:nvPr/>
        </p:nvSpPr>
        <p:spPr>
          <a:xfrm>
            <a:off x="3657600" y="4648200"/>
            <a:ext cx="1524000" cy="990600"/>
          </a:xfrm>
          <a:prstGeom prst="striped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2743200" y="5715000"/>
            <a:ext cx="2895600" cy="609600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Oh nice..I know this language!</a:t>
            </a:r>
            <a:endParaRPr lang="en-US" dirty="0"/>
          </a:p>
        </p:txBody>
      </p:sp>
      <p:pic>
        <p:nvPicPr>
          <p:cNvPr id="16" name="Picture 14" descr="C:\Users\punitjajo\Desktop\create magic on the web\images\web design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4796854"/>
            <a:ext cx="1371600" cy="20611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</a:rPr>
              <a:t>When the problems started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C:\Users\punitjajo\Desktop\windows8_icons\PNG\Mobile\multiple_devices\multiple_devices-12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1676400"/>
            <a:ext cx="1219200" cy="1219200"/>
          </a:xfrm>
          <a:prstGeom prst="rect">
            <a:avLst/>
          </a:prstGeom>
          <a:noFill/>
        </p:spPr>
      </p:pic>
      <p:pic>
        <p:nvPicPr>
          <p:cNvPr id="9" name="Picture 3" descr="C:\Users\punitjajo\Desktop\windows8_icons\PNG\It_Infrastructure\server\server-12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2667000"/>
            <a:ext cx="981075" cy="981075"/>
          </a:xfrm>
          <a:prstGeom prst="rect">
            <a:avLst/>
          </a:prstGeom>
          <a:noFill/>
        </p:spPr>
      </p:pic>
      <p:sp>
        <p:nvSpPr>
          <p:cNvPr id="10" name="Pentagon 9"/>
          <p:cNvSpPr/>
          <p:nvPr/>
        </p:nvSpPr>
        <p:spPr>
          <a:xfrm flipH="1">
            <a:off x="2514600" y="2895600"/>
            <a:ext cx="2895600" cy="6096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OK..let me get it for you</a:t>
            </a:r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2819400" y="3810000"/>
            <a:ext cx="2895600" cy="609600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Don’t make us wait too long!</a:t>
            </a:r>
            <a:endParaRPr lang="en-US" dirty="0"/>
          </a:p>
        </p:txBody>
      </p:sp>
      <p:sp>
        <p:nvSpPr>
          <p:cNvPr id="15" name="Pentagon 14"/>
          <p:cNvSpPr/>
          <p:nvPr/>
        </p:nvSpPr>
        <p:spPr>
          <a:xfrm>
            <a:off x="2743200" y="1905000"/>
            <a:ext cx="2895600" cy="609600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the data</a:t>
            </a:r>
            <a:endParaRPr lang="en-US" dirty="0"/>
          </a:p>
        </p:txBody>
      </p:sp>
      <p:pic>
        <p:nvPicPr>
          <p:cNvPr id="16" name="Picture 2" descr="C:\Users\punitjajo\Desktop\windows8_icons\PNG\Mobile\multiple_devices\multiple_devices-12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5486400"/>
            <a:ext cx="1219200" cy="1219200"/>
          </a:xfrm>
          <a:prstGeom prst="rect">
            <a:avLst/>
          </a:prstGeom>
          <a:noFill/>
        </p:spPr>
      </p:pic>
      <p:pic>
        <p:nvPicPr>
          <p:cNvPr id="17" name="Picture 4" descr="C:\Users\punitjajo\Desktop\windows8_icons\PNG\Browsers\chrome\chrome-6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10400" y="1752600"/>
            <a:ext cx="935037" cy="935037"/>
          </a:xfrm>
          <a:prstGeom prst="rect">
            <a:avLst/>
          </a:prstGeom>
          <a:noFill/>
        </p:spPr>
      </p:pic>
      <p:pic>
        <p:nvPicPr>
          <p:cNvPr id="18" name="Picture 4" descr="C:\Users\punitjajo\Desktop\windows8_icons\PNG\Browsers\chrome\chrome-6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10400" y="3505200"/>
            <a:ext cx="935037" cy="935037"/>
          </a:xfrm>
          <a:prstGeom prst="rect">
            <a:avLst/>
          </a:prstGeom>
          <a:noFill/>
        </p:spPr>
      </p:pic>
      <p:pic>
        <p:nvPicPr>
          <p:cNvPr id="19" name="Picture 3" descr="C:\Users\punitjajo\Desktop\windows8_icons\PNG\It_Infrastructure\server\server-12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4648200"/>
            <a:ext cx="981075" cy="981075"/>
          </a:xfrm>
          <a:prstGeom prst="rect">
            <a:avLst/>
          </a:prstGeom>
          <a:noFill/>
        </p:spPr>
      </p:pic>
      <p:pic>
        <p:nvPicPr>
          <p:cNvPr id="20" name="Picture 5" descr="C:\Users\punitjajo\Desktop\windows8_icons\PNG\Programming_File_Types\html\html-6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95600" y="4800600"/>
            <a:ext cx="609600" cy="609600"/>
          </a:xfrm>
          <a:prstGeom prst="rect">
            <a:avLst/>
          </a:prstGeom>
          <a:noFill/>
        </p:spPr>
      </p:pic>
      <p:sp>
        <p:nvSpPr>
          <p:cNvPr id="21" name="Striped Right Arrow 20"/>
          <p:cNvSpPr/>
          <p:nvPr/>
        </p:nvSpPr>
        <p:spPr>
          <a:xfrm>
            <a:off x="3657600" y="4648200"/>
            <a:ext cx="1524000" cy="990600"/>
          </a:xfrm>
          <a:prstGeom prst="striped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C:\Users\punitjajo\Desktop\windows8_icons\PNG\Browsers\chrome\chrome-6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8800" y="5562600"/>
            <a:ext cx="935037" cy="935037"/>
          </a:xfrm>
          <a:prstGeom prst="rect">
            <a:avLst/>
          </a:prstGeom>
          <a:noFill/>
        </p:spPr>
      </p:pic>
      <p:sp>
        <p:nvSpPr>
          <p:cNvPr id="23" name="Pentagon 22"/>
          <p:cNvSpPr/>
          <p:nvPr/>
        </p:nvSpPr>
        <p:spPr>
          <a:xfrm>
            <a:off x="2743200" y="5715000"/>
            <a:ext cx="2895600" cy="609600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Oh nice..I know this language!</a:t>
            </a:r>
            <a:endParaRPr lang="en-US" dirty="0"/>
          </a:p>
        </p:txBody>
      </p:sp>
      <p:pic>
        <p:nvPicPr>
          <p:cNvPr id="24" name="Picture 2" descr="C:\Users\punitjajo\Desktop\windows8_icons\PNG\Mobile\multiple_devices\multiple_devices-12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3429000"/>
            <a:ext cx="1219200" cy="1219200"/>
          </a:xfrm>
          <a:prstGeom prst="rect">
            <a:avLst/>
          </a:prstGeom>
          <a:noFill/>
        </p:spPr>
      </p:pic>
      <p:sp>
        <p:nvSpPr>
          <p:cNvPr id="25" name="Oval Callout 24"/>
          <p:cNvSpPr/>
          <p:nvPr/>
        </p:nvSpPr>
        <p:spPr>
          <a:xfrm>
            <a:off x="7086600" y="4572000"/>
            <a:ext cx="1752600" cy="838200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WTF is this?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Callout 19"/>
          <p:cNvSpPr/>
          <p:nvPr/>
        </p:nvSpPr>
        <p:spPr>
          <a:xfrm>
            <a:off x="6553200" y="3657600"/>
            <a:ext cx="1676400" cy="914400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Woohoo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punitjajo\Desktop\windows8_icons\PNG\It_Infrastructure\server\server-12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676400"/>
            <a:ext cx="981075" cy="981075"/>
          </a:xfrm>
          <a:prstGeom prst="rect">
            <a:avLst/>
          </a:prstGeom>
          <a:noFill/>
        </p:spPr>
      </p:pic>
      <p:sp>
        <p:nvSpPr>
          <p:cNvPr id="5" name="Pentagon 4"/>
          <p:cNvSpPr/>
          <p:nvPr/>
        </p:nvSpPr>
        <p:spPr>
          <a:xfrm flipH="1">
            <a:off x="2667000" y="1828800"/>
            <a:ext cx="2895600" cy="6096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Hold your horses..what do you exactly want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</a:rPr>
              <a:t>How we solved it at first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C:\Users\punitjajo\Desktop\windows8_icons\PNG\Mobile\touchscreen_smartphone\touchscreen_smartphone-12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3429000"/>
            <a:ext cx="914400" cy="914399"/>
          </a:xfrm>
          <a:prstGeom prst="rect">
            <a:avLst/>
          </a:prstGeom>
          <a:noFill/>
        </p:spPr>
      </p:pic>
      <p:pic>
        <p:nvPicPr>
          <p:cNvPr id="3075" name="Picture 3" descr="C:\Users\punitjajo\Desktop\windows8_icons\PNG\Computer_Hardware\android_tablet\android_tablet-12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2286000"/>
            <a:ext cx="1219201" cy="1219200"/>
          </a:xfrm>
          <a:prstGeom prst="rect">
            <a:avLst/>
          </a:prstGeom>
          <a:noFill/>
        </p:spPr>
      </p:pic>
      <p:sp>
        <p:nvSpPr>
          <p:cNvPr id="12" name="Pentagon 11"/>
          <p:cNvSpPr/>
          <p:nvPr/>
        </p:nvSpPr>
        <p:spPr>
          <a:xfrm>
            <a:off x="2667000" y="2743200"/>
            <a:ext cx="2971800" cy="4572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JAVA object would be nice</a:t>
            </a:r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2667000" y="3581400"/>
            <a:ext cx="2971800" cy="4572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XML! XML!</a:t>
            </a:r>
            <a:endParaRPr lang="en-US" dirty="0"/>
          </a:p>
        </p:txBody>
      </p:sp>
      <p:pic>
        <p:nvPicPr>
          <p:cNvPr id="14" name="Picture 13" descr="okay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7800" y="4267200"/>
            <a:ext cx="1151127" cy="1676399"/>
          </a:xfrm>
          <a:prstGeom prst="rect">
            <a:avLst/>
          </a:prstGeom>
        </p:spPr>
      </p:pic>
      <p:pic>
        <p:nvPicPr>
          <p:cNvPr id="3076" name="Picture 4" descr="C:\Users\punitjajo\Desktop\windows8_icons\PNG\Programming_File_Types\xml\xml-128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19400" y="5105400"/>
            <a:ext cx="761999" cy="761998"/>
          </a:xfrm>
          <a:prstGeom prst="rect">
            <a:avLst/>
          </a:prstGeom>
          <a:noFill/>
        </p:spPr>
      </p:pic>
      <p:pic>
        <p:nvPicPr>
          <p:cNvPr id="3077" name="Picture 5" descr="C:\Users\punitjajo\Desktop\windows8_icons\PNG\Logos\java_coffee_cup_logo\java_coffee_cup_logo-128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19400" y="4267200"/>
            <a:ext cx="762000" cy="761999"/>
          </a:xfrm>
          <a:prstGeom prst="rect">
            <a:avLst/>
          </a:prstGeom>
          <a:noFill/>
        </p:spPr>
      </p:pic>
      <p:sp>
        <p:nvSpPr>
          <p:cNvPr id="17" name="Striped Right Arrow 16"/>
          <p:cNvSpPr/>
          <p:nvPr/>
        </p:nvSpPr>
        <p:spPr>
          <a:xfrm>
            <a:off x="3733800" y="4572000"/>
            <a:ext cx="1524000" cy="990600"/>
          </a:xfrm>
          <a:prstGeom prst="striped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punitjajo\Desktop\windows8_icons\PNG\Mobile\touchscreen_smartphone\touchscreen_smartphone-12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5715000"/>
            <a:ext cx="914400" cy="914399"/>
          </a:xfrm>
          <a:prstGeom prst="rect">
            <a:avLst/>
          </a:prstGeom>
          <a:noFill/>
        </p:spPr>
      </p:pic>
      <p:pic>
        <p:nvPicPr>
          <p:cNvPr id="19" name="Picture 3" descr="C:\Users\punitjajo\Desktop\windows8_icons\PNG\Computer_Hardware\android_tablet\android_tablet-12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8800" y="4267200"/>
            <a:ext cx="1219201" cy="1219200"/>
          </a:xfrm>
          <a:prstGeom prst="rect">
            <a:avLst/>
          </a:prstGeom>
          <a:noFill/>
        </p:spPr>
      </p:pic>
      <p:sp>
        <p:nvSpPr>
          <p:cNvPr id="21" name="Cloud Callout 20"/>
          <p:cNvSpPr/>
          <p:nvPr/>
        </p:nvSpPr>
        <p:spPr>
          <a:xfrm>
            <a:off x="6477000" y="5334000"/>
            <a:ext cx="1143000" cy="533400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Meh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bournvit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3972405">
            <a:off x="2176504" y="2252704"/>
            <a:ext cx="1354531" cy="1354531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“</a:t>
            </a:r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</a:rPr>
              <a:t>REST”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history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C:\Users\punitjajo\Desktop\windows8_icons\PNG\Browsers\chrome\chrome-6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352800"/>
            <a:ext cx="935037" cy="935037"/>
          </a:xfrm>
          <a:prstGeom prst="rect">
            <a:avLst/>
          </a:prstGeom>
          <a:noFill/>
        </p:spPr>
      </p:pic>
      <p:pic>
        <p:nvPicPr>
          <p:cNvPr id="7" name="Picture 6" descr="ajax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2133600"/>
            <a:ext cx="457200" cy="476795"/>
          </a:xfrm>
          <a:prstGeom prst="rect">
            <a:avLst/>
          </a:prstGeom>
        </p:spPr>
      </p:pic>
      <p:pic>
        <p:nvPicPr>
          <p:cNvPr id="8" name="Picture 7" descr="HTML5-CSS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67200" y="1981200"/>
            <a:ext cx="1143000" cy="778987"/>
          </a:xfrm>
          <a:prstGeom prst="rect">
            <a:avLst/>
          </a:prstGeom>
        </p:spPr>
      </p:pic>
      <p:pic>
        <p:nvPicPr>
          <p:cNvPr id="9" name="Picture 8" descr="j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200" y="2057400"/>
            <a:ext cx="609600" cy="609600"/>
          </a:xfrm>
          <a:prstGeom prst="rect">
            <a:avLst/>
          </a:prstGeom>
        </p:spPr>
      </p:pic>
      <p:pic>
        <p:nvPicPr>
          <p:cNvPr id="12" name="Picture 2" descr="C:\Users\punitjajo\Desktop\windows8_icons\PNG\Mobile\multiple_devices\multiple_devices-128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1000" y="3276600"/>
            <a:ext cx="1219200" cy="1219200"/>
          </a:xfrm>
          <a:prstGeom prst="rect">
            <a:avLst/>
          </a:prstGeom>
          <a:noFill/>
        </p:spPr>
      </p:pic>
      <p:pic>
        <p:nvPicPr>
          <p:cNvPr id="13" name="Picture 12" descr="C:\Users\punitjajo\Desktop\windows8_icons\PNG\Browsers\chrome\chrome-6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5257800"/>
            <a:ext cx="935037" cy="935037"/>
          </a:xfrm>
          <a:prstGeom prst="rect">
            <a:avLst/>
          </a:prstGeom>
          <a:noFill/>
        </p:spPr>
      </p:pic>
      <p:pic>
        <p:nvPicPr>
          <p:cNvPr id="14" name="Picture 2" descr="C:\Users\punitjajo\Desktop\windows8_icons\PNG\Mobile\touchscreen_smartphone\touchscreen_smartphone-128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62600" y="5257800"/>
            <a:ext cx="914400" cy="914399"/>
          </a:xfrm>
          <a:prstGeom prst="rect">
            <a:avLst/>
          </a:prstGeom>
          <a:noFill/>
        </p:spPr>
      </p:pic>
      <p:pic>
        <p:nvPicPr>
          <p:cNvPr id="2050" name="Picture 2" descr="C:\Users\punitjajo\Desktop\windows8_icons\PNG\Computer_Hardware\android_tablet\android_tablet-128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90800" y="5105400"/>
            <a:ext cx="1219200" cy="1219200"/>
          </a:xfrm>
          <a:prstGeom prst="rect">
            <a:avLst/>
          </a:prstGeom>
          <a:noFill/>
        </p:spPr>
      </p:pic>
      <p:pic>
        <p:nvPicPr>
          <p:cNvPr id="2051" name="Picture 3" descr="C:\Users\punitjajo\Desktop\windows8_icons\PNG\Computer_Hardware\windows8_tablet\windows8_tablet-128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629400" y="5105400"/>
            <a:ext cx="1219200" cy="1219200"/>
          </a:xfrm>
          <a:prstGeom prst="rect">
            <a:avLst/>
          </a:prstGeom>
          <a:noFill/>
        </p:spPr>
      </p:pic>
      <p:sp>
        <p:nvSpPr>
          <p:cNvPr id="18" name="Oval Callout 17"/>
          <p:cNvSpPr/>
          <p:nvPr/>
        </p:nvSpPr>
        <p:spPr>
          <a:xfrm>
            <a:off x="2590800" y="3733800"/>
            <a:ext cx="2057400" cy="1371600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Now that we’re stronger. We don’t need </a:t>
            </a:r>
            <a:r>
              <a:rPr lang="en-US" sz="1400" dirty="0" err="1" smtClean="0"/>
              <a:t>servey</a:t>
            </a:r>
            <a:r>
              <a:rPr lang="en-US" sz="1400" dirty="0" smtClean="0"/>
              <a:t> to </a:t>
            </a:r>
            <a:r>
              <a:rPr lang="en-US" sz="1400" dirty="0" err="1" smtClean="0"/>
              <a:t>spoonfeed</a:t>
            </a:r>
            <a:r>
              <a:rPr lang="en-US" sz="1400" dirty="0" smtClean="0"/>
              <a:t> us.</a:t>
            </a:r>
            <a:endParaRPr lang="en-US" sz="1400" dirty="0"/>
          </a:p>
        </p:txBody>
      </p:sp>
      <p:sp>
        <p:nvSpPr>
          <p:cNvPr id="19" name="Oval Callout 18"/>
          <p:cNvSpPr/>
          <p:nvPr/>
        </p:nvSpPr>
        <p:spPr>
          <a:xfrm>
            <a:off x="4724400" y="3962400"/>
            <a:ext cx="2133600" cy="1143000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Ya</a:t>
            </a:r>
            <a:r>
              <a:rPr lang="en-US" sz="1400" dirty="0" smtClean="0"/>
              <a:t>, just give us JSON and we’ll handle everything</a:t>
            </a:r>
            <a:endParaRPr lang="en-US" sz="1400" dirty="0"/>
          </a:p>
        </p:txBody>
      </p:sp>
      <p:pic>
        <p:nvPicPr>
          <p:cNvPr id="22" name="Picture 21" descr="C:\Users\punitjajo\Desktop\windows8_icons\PNG\It_Infrastructure\server\server-128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248400" y="2895600"/>
            <a:ext cx="981075" cy="981075"/>
          </a:xfrm>
          <a:prstGeom prst="rect">
            <a:avLst/>
          </a:prstGeom>
          <a:noFill/>
        </p:spPr>
      </p:pic>
      <p:sp>
        <p:nvSpPr>
          <p:cNvPr id="23" name="Rounded Rectangular Callout 22"/>
          <p:cNvSpPr/>
          <p:nvPr/>
        </p:nvSpPr>
        <p:spPr>
          <a:xfrm>
            <a:off x="6096000" y="1676400"/>
            <a:ext cx="2438400" cy="10668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Thanks guys…just tell me two things..the </a:t>
            </a:r>
            <a:r>
              <a:rPr lang="en-US" sz="1400" b="1" dirty="0" smtClean="0"/>
              <a:t>URL</a:t>
            </a:r>
            <a:r>
              <a:rPr lang="en-US" sz="1400" dirty="0" smtClean="0"/>
              <a:t> of the resource and the </a:t>
            </a:r>
            <a:r>
              <a:rPr lang="en-US" sz="1400" b="1" dirty="0" smtClean="0"/>
              <a:t>type</a:t>
            </a:r>
            <a:r>
              <a:rPr lang="en-US" sz="1400" dirty="0" smtClean="0"/>
              <a:t> of request and I’ll handle things from my end</a:t>
            </a:r>
            <a:endParaRPr lang="en-US" sz="1400" dirty="0"/>
          </a:p>
        </p:txBody>
      </p:sp>
      <p:sp>
        <p:nvSpPr>
          <p:cNvPr id="24" name="Oval Callout 23"/>
          <p:cNvSpPr/>
          <p:nvPr/>
        </p:nvSpPr>
        <p:spPr>
          <a:xfrm>
            <a:off x="7391400" y="3810000"/>
            <a:ext cx="1600200" cy="1219200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COOL!</a:t>
            </a:r>
          </a:p>
          <a:p>
            <a:pPr algn="ctr"/>
            <a:r>
              <a:rPr lang="en-US" sz="1100" b="1" dirty="0" smtClean="0"/>
              <a:t>PUT </a:t>
            </a:r>
            <a:r>
              <a:rPr lang="en-US" sz="1100" dirty="0" smtClean="0"/>
              <a:t>http://devices.com/win8tablet</a:t>
            </a:r>
          </a:p>
          <a:p>
            <a:pPr algn="ctr"/>
            <a:endParaRPr lang="en-US" sz="1100" dirty="0" smtClean="0"/>
          </a:p>
          <a:p>
            <a:pPr algn="ctr"/>
            <a:r>
              <a:rPr lang="en-US" sz="1100" dirty="0" smtClean="0"/>
              <a:t>mood=happy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</a:rPr>
              <a:t>Same data, multiple devices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C:\Users\punitjajo\Desktop\windows8_icons\PNG\Social_Networks\facebook\facebook-1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676400"/>
            <a:ext cx="990600" cy="990600"/>
          </a:xfrm>
          <a:prstGeom prst="rect">
            <a:avLst/>
          </a:prstGeom>
          <a:noFill/>
        </p:spPr>
      </p:pic>
      <p:sp>
        <p:nvSpPr>
          <p:cNvPr id="11" name="Down Arrow 10"/>
          <p:cNvSpPr/>
          <p:nvPr/>
        </p:nvSpPr>
        <p:spPr>
          <a:xfrm rot="2137098">
            <a:off x="3103751" y="4718693"/>
            <a:ext cx="307480" cy="1018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67000" y="28194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graph.facebook.com/</a:t>
            </a:r>
            <a:r>
              <a:rPr lang="en-US" dirty="0" err="1" smtClean="0"/>
              <a:t>punitjajo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9400" y="3200400"/>
            <a:ext cx="373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US" sz="1000" dirty="0" smtClean="0">
                <a:latin typeface="Consolas" pitchFamily="49" charset="0"/>
                <a:cs typeface="Consolas" pitchFamily="49" charset="0"/>
              </a:rPr>
            </a:b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"id": "100000319110714",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"name": "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Punit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Jajodia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", 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": "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Punit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", 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": "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Jajodia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", 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"link": "http://www.facebook.com/punitjajo", 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"gender": "male", 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"locale": "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en_GB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", 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"username": "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punitjajo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" 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810000" y="4800600"/>
            <a:ext cx="304800" cy="872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9594461">
            <a:off x="4508600" y="4741059"/>
            <a:ext cx="355721" cy="983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:\Users\punitjajo\Desktop\windows8_icons\PNG\Browsers\chrome\chrome-6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5715000"/>
            <a:ext cx="935037" cy="935037"/>
          </a:xfrm>
          <a:prstGeom prst="rect">
            <a:avLst/>
          </a:prstGeom>
          <a:noFill/>
        </p:spPr>
      </p:pic>
      <p:pic>
        <p:nvPicPr>
          <p:cNvPr id="17" name="Picture 2" descr="C:\Users\punitjajo\Desktop\windows8_icons\PNG\Mobile\touchscreen_smartphone\touchscreen_smartphone-12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5791200"/>
            <a:ext cx="914400" cy="914399"/>
          </a:xfrm>
          <a:prstGeom prst="rect">
            <a:avLst/>
          </a:prstGeom>
          <a:noFill/>
        </p:spPr>
      </p:pic>
      <p:pic>
        <p:nvPicPr>
          <p:cNvPr id="18" name="Picture 3" descr="C:\Users\punitjajo\Desktop\windows8_icons\PNG\Computer_Hardware\windows8_tablet\windows8_tablet-12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563880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</a:rPr>
              <a:t>What about authorization?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C:\Users\punitjajo\Desktop\windows8_icons\PNG\Social_Networks\facebook\facebook-1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676400"/>
            <a:ext cx="990600" cy="990600"/>
          </a:xfrm>
          <a:prstGeom prst="rect">
            <a:avLst/>
          </a:prstGeom>
          <a:noFill/>
        </p:spPr>
      </p:pic>
      <p:sp>
        <p:nvSpPr>
          <p:cNvPr id="11" name="Down Arrow 10"/>
          <p:cNvSpPr/>
          <p:nvPr/>
        </p:nvSpPr>
        <p:spPr>
          <a:xfrm rot="2137098">
            <a:off x="3103751" y="4718693"/>
            <a:ext cx="307480" cy="1018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67000" y="28194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graph.facebook.com/</a:t>
            </a:r>
            <a:r>
              <a:rPr lang="en-US" dirty="0" err="1" smtClean="0"/>
              <a:t>punitjajo</a:t>
            </a:r>
            <a:r>
              <a:rPr lang="en-US" dirty="0" smtClean="0"/>
              <a:t>/friends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9400" y="3200400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"error": {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  "message": "An access token is required to request this resource.", 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    "type": "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OAuthException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“, 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    "code": 104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     }</a:t>
            </a:r>
          </a:p>
          <a:p>
            <a:r>
              <a:rPr lang="en-US" sz="1000" dirty="0" smtClean="0"/>
              <a:t> }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810000" y="4800600"/>
            <a:ext cx="304800" cy="872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9594461">
            <a:off x="4508600" y="4741059"/>
            <a:ext cx="355721" cy="983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:\Users\punitjajo\Desktop\windows8_icons\PNG\Browsers\chrome\chrome-6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5715000"/>
            <a:ext cx="935037" cy="935037"/>
          </a:xfrm>
          <a:prstGeom prst="rect">
            <a:avLst/>
          </a:prstGeom>
          <a:noFill/>
        </p:spPr>
      </p:pic>
      <p:pic>
        <p:nvPicPr>
          <p:cNvPr id="17" name="Picture 2" descr="C:\Users\punitjajo\Desktop\windows8_icons\PNG\Mobile\touchscreen_smartphone\touchscreen_smartphone-12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5791200"/>
            <a:ext cx="914400" cy="914399"/>
          </a:xfrm>
          <a:prstGeom prst="rect">
            <a:avLst/>
          </a:prstGeom>
          <a:noFill/>
        </p:spPr>
      </p:pic>
      <p:pic>
        <p:nvPicPr>
          <p:cNvPr id="18" name="Picture 3" descr="C:\Users\punitjajo\Desktop\windows8_icons\PNG\Computer_Hardware\windows8_tablet\windows8_tablet-12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5638800"/>
            <a:ext cx="1219200" cy="1219200"/>
          </a:xfrm>
          <a:prstGeom prst="rect">
            <a:avLst/>
          </a:prstGeom>
          <a:noFill/>
        </p:spPr>
      </p:pic>
      <p:sp>
        <p:nvSpPr>
          <p:cNvPr id="19" name="Cloud Callout 18"/>
          <p:cNvSpPr/>
          <p:nvPr/>
        </p:nvSpPr>
        <p:spPr>
          <a:xfrm>
            <a:off x="5257800" y="4114800"/>
            <a:ext cx="2590800" cy="1447800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OOPS! we need to ask for </a:t>
            </a:r>
            <a:r>
              <a:rPr lang="en-US" b="1" dirty="0" smtClean="0"/>
              <a:t>permission</a:t>
            </a:r>
            <a:r>
              <a:rPr lang="en-US" dirty="0" smtClean="0"/>
              <a:t> first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</a:rPr>
              <a:t>Getting permission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" name="Picture 2" descr="C:\Users\punitjajo\Desktop\windows8_icons\PNG\Mobile\touchscreen_smartphone\touchscreen_smartphone-1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914400" cy="914399"/>
          </a:xfrm>
          <a:prstGeom prst="rect">
            <a:avLst/>
          </a:prstGeom>
          <a:noFill/>
        </p:spPr>
      </p:pic>
      <p:sp>
        <p:nvSpPr>
          <p:cNvPr id="21" name="Pentagon 20"/>
          <p:cNvSpPr/>
          <p:nvPr/>
        </p:nvSpPr>
        <p:spPr>
          <a:xfrm flipH="1">
            <a:off x="1219200" y="1752600"/>
            <a:ext cx="5562600" cy="838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Hey there! I need your permission to get all the info about your friends </a:t>
            </a:r>
            <a:r>
              <a:rPr lang="en-US" sz="1050" dirty="0" smtClean="0"/>
              <a:t>and other info which I don’t’ need so I can sell it for money</a:t>
            </a:r>
            <a:endParaRPr lang="en-US" sz="1600" dirty="0"/>
          </a:p>
        </p:txBody>
      </p:sp>
      <p:pic>
        <p:nvPicPr>
          <p:cNvPr id="4098" name="Picture 2" descr="C:\Users\punitjajo\Desktop\windows8_icons\PNG\Users\user\user-12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2590800"/>
            <a:ext cx="863600" cy="863600"/>
          </a:xfrm>
          <a:prstGeom prst="rect">
            <a:avLst/>
          </a:prstGeom>
          <a:noFill/>
        </p:spPr>
      </p:pic>
      <p:sp>
        <p:nvSpPr>
          <p:cNvPr id="23" name="Pentagon 22"/>
          <p:cNvSpPr/>
          <p:nvPr/>
        </p:nvSpPr>
        <p:spPr>
          <a:xfrm>
            <a:off x="2362200" y="2743200"/>
            <a:ext cx="4495800" cy="5334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TL;DR You have my permission</a:t>
            </a:r>
            <a:endParaRPr lang="en-US" dirty="0"/>
          </a:p>
        </p:txBody>
      </p:sp>
      <p:pic>
        <p:nvPicPr>
          <p:cNvPr id="24" name="Picture 2" descr="C:\Users\punitjajo\Desktop\windows8_icons\PNG\Mobile\touchscreen_smartphone\touchscreen_smartphone-1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0"/>
            <a:ext cx="914400" cy="914399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1371600" y="3429000"/>
            <a:ext cx="464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User has left the conversation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Pentagon 26"/>
          <p:cNvSpPr/>
          <p:nvPr/>
        </p:nvSpPr>
        <p:spPr>
          <a:xfrm flipH="1">
            <a:off x="1219200" y="3886200"/>
            <a:ext cx="5562600" cy="533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 </a:t>
            </a:r>
            <a:r>
              <a:rPr lang="en-US" dirty="0" err="1" smtClean="0"/>
              <a:t>facebook</a:t>
            </a:r>
            <a:r>
              <a:rPr lang="en-US" dirty="0" smtClean="0"/>
              <a:t>, I have the permission.</a:t>
            </a:r>
            <a:endParaRPr lang="en-US" dirty="0"/>
          </a:p>
        </p:txBody>
      </p:sp>
      <p:pic>
        <p:nvPicPr>
          <p:cNvPr id="28" name="Picture 2" descr="C:\Users\punitjajo\Desktop\windows8_icons\PNG\Social_Networks\facebook\facebook-12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4572000"/>
            <a:ext cx="838200" cy="838200"/>
          </a:xfrm>
          <a:prstGeom prst="rect">
            <a:avLst/>
          </a:prstGeom>
          <a:noFill/>
        </p:spPr>
      </p:pic>
      <p:sp>
        <p:nvSpPr>
          <p:cNvPr id="29" name="Pentagon 28"/>
          <p:cNvSpPr/>
          <p:nvPr/>
        </p:nvSpPr>
        <p:spPr>
          <a:xfrm>
            <a:off x="2362200" y="4648200"/>
            <a:ext cx="4572000" cy="7620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Great! Take this token. </a:t>
            </a:r>
            <a:br>
              <a:rPr lang="en-US" sz="1600" dirty="0" smtClean="0"/>
            </a:br>
            <a:r>
              <a:rPr lang="en-US" sz="1600" dirty="0" smtClean="0"/>
              <a:t>Send it with every request and you should be fine.</a:t>
            </a:r>
            <a:endParaRPr lang="en-US" sz="1600" dirty="0"/>
          </a:p>
        </p:txBody>
      </p:sp>
      <p:pic>
        <p:nvPicPr>
          <p:cNvPr id="30" name="Picture 2" descr="C:\Users\punitjajo\Desktop\windows8_icons\PNG\Mobile\touchscreen_smartphone\touchscreen_smartphone-1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638800"/>
            <a:ext cx="914400" cy="914399"/>
          </a:xfrm>
          <a:prstGeom prst="rect">
            <a:avLst/>
          </a:prstGeom>
          <a:noFill/>
        </p:spPr>
      </p:pic>
      <p:sp>
        <p:nvSpPr>
          <p:cNvPr id="31" name="Pentagon 30"/>
          <p:cNvSpPr/>
          <p:nvPr/>
        </p:nvSpPr>
        <p:spPr>
          <a:xfrm flipH="1">
            <a:off x="1219200" y="5791200"/>
            <a:ext cx="5562600" cy="533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NICE! Now I don’t have to keep asking the user again.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</a:rPr>
              <a:t>Stateless communication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400" y="3124200"/>
            <a:ext cx="4495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Since every request sends the access token, the type and the </a:t>
            </a:r>
            <a:r>
              <a:rPr lang="en-US" sz="2000" dirty="0" err="1" smtClean="0"/>
              <a:t>url</a:t>
            </a:r>
            <a:r>
              <a:rPr lang="en-US" sz="2000" dirty="0" smtClean="0"/>
              <a:t> of the resource required, the server doesn’t need to keep track of client’s state(using cookies etc.)</a:t>
            </a:r>
            <a:endParaRPr lang="en-US" sz="2000" dirty="0"/>
          </a:p>
        </p:txBody>
      </p:sp>
      <p:pic>
        <p:nvPicPr>
          <p:cNvPr id="5122" name="Picture 2" descr="C:\Users\punitjajo\Desktop\create magic on the web\images\cookies-bann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3657600" cy="42937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326</Words>
  <Application>Microsoft Office PowerPoint</Application>
  <PresentationFormat>On-screen Show (4:3)</PresentationFormat>
  <Paragraphs>62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Creating magic on the web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Unknown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in web development</dc:title>
  <dc:creator>punitjajo</dc:creator>
  <cp:lastModifiedBy>punitjajo</cp:lastModifiedBy>
  <cp:revision>64</cp:revision>
  <dcterms:created xsi:type="dcterms:W3CDTF">2014-03-15T19:28:21Z</dcterms:created>
  <dcterms:modified xsi:type="dcterms:W3CDTF">2014-03-18T03:40:35Z</dcterms:modified>
</cp:coreProperties>
</file>