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2AF0-AC44-4EB9-B527-3914EEB13BB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B4DB-658B-4616-BAF3-CF33FD3B86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Punit</a:t>
            </a:r>
            <a:r>
              <a:rPr lang="en-US" dirty="0" smtClean="0"/>
              <a:t> </a:t>
            </a:r>
            <a:r>
              <a:rPr lang="en-US" dirty="0" err="1" smtClean="0"/>
              <a:t>Jajodia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Model-View-Controller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Content Placeholder 3" descr="controll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4267200"/>
            <a:ext cx="2409825" cy="1895475"/>
          </a:xfrm>
        </p:spPr>
      </p:pic>
      <p:pic>
        <p:nvPicPr>
          <p:cNvPr id="5" name="Picture 4" descr="mo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05000"/>
            <a:ext cx="2143125" cy="2143125"/>
          </a:xfrm>
          <a:prstGeom prst="rect">
            <a:avLst/>
          </a:prstGeom>
        </p:spPr>
      </p:pic>
      <p:pic>
        <p:nvPicPr>
          <p:cNvPr id="6" name="Picture 5" descr="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86000"/>
            <a:ext cx="1447800" cy="1447800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 rot="18697883">
            <a:off x="2798840" y="3700574"/>
            <a:ext cx="457200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2793230">
            <a:off x="5310615" y="3780771"/>
            <a:ext cx="457200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6200000">
            <a:off x="3962400" y="2667000"/>
            <a:ext cx="457200" cy="7620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52600" y="37338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5867400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38100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3209925" cy="3209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7315200" cy="236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provides </a:t>
            </a:r>
            <a:r>
              <a:rPr lang="en-US" dirty="0"/>
              <a:t>methods for accessing </a:t>
            </a:r>
            <a:r>
              <a:rPr lang="en-US" dirty="0" smtClean="0"/>
              <a:t>and mutating </a:t>
            </a:r>
            <a:r>
              <a:rPr lang="en-US" dirty="0"/>
              <a:t>the </a:t>
            </a:r>
            <a:r>
              <a:rPr lang="en-US" b="1" dirty="0"/>
              <a:t>state</a:t>
            </a:r>
            <a:r>
              <a:rPr lang="en-US" dirty="0"/>
              <a:t> of the application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7315200" cy="236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/>
              <a:t>translate data into a visual rendering for response to the Client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</a:t>
            </a:r>
          </a:p>
        </p:txBody>
      </p:sp>
      <p:pic>
        <p:nvPicPr>
          <p:cNvPr id="7" name="Picture 6" descr="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0480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7315200" cy="236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/>
              <a:t>send commands to the model to update the model's </a:t>
            </a:r>
            <a:r>
              <a:rPr lang="en-US" dirty="0" smtClean="0"/>
              <a:t>state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send view the data it needs for display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</a:t>
            </a:r>
          </a:p>
        </p:txBody>
      </p:sp>
      <p:pic>
        <p:nvPicPr>
          <p:cNvPr id="6" name="Content Placeholder 3" descr="control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316" y="2743200"/>
            <a:ext cx="3390709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Model-View-Controller</vt:lpstr>
      <vt:lpstr>Model-View-Controller</vt:lpstr>
      <vt:lpstr>Slide 3</vt:lpstr>
      <vt:lpstr>Slide 4</vt:lpstr>
      <vt:lpstr>Slide 5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</dc:title>
  <dc:creator>punitjajo</dc:creator>
  <cp:lastModifiedBy>punitjajo</cp:lastModifiedBy>
  <cp:revision>1</cp:revision>
  <dcterms:created xsi:type="dcterms:W3CDTF">2014-03-18T03:40:08Z</dcterms:created>
  <dcterms:modified xsi:type="dcterms:W3CDTF">2014-03-18T03:40:32Z</dcterms:modified>
</cp:coreProperties>
</file>