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15F4-BD7F-4BFC-B847-14E06214941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7F5A-5D8E-4E78-8D3B-0D05BC55CF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7F5A-5D8E-4E78-8D3B-0D05BC55CF9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7F5A-5D8E-4E78-8D3B-0D05BC55CF9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7F5A-5D8E-4E78-8D3B-0D05BC55CF9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A4A4-BB8A-44E0-883B-9481513997F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C7C7-3459-47EB-A020-C8C67DC677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viralpatel/vFcZ7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9MHigUZKE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otch.io/tutorials/javascript/angularjs-form-validati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salter.com/2013/08/using-angularjs-factories-to-get-remot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iralpatel.net/blogs/angularjs-routing-and-views-tutorial-with-exampl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pinionated-angularjs/9f01b594bf0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19050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 Light" pitchFamily="34" charset="0"/>
                <a:cs typeface="Segoe UI Light" pitchFamily="34" charset="0"/>
              </a:rPr>
              <a:t>Developing Single-Page Applications using Angular JS</a:t>
            </a:r>
          </a:p>
          <a:p>
            <a:endParaRPr lang="en-US" sz="32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Crisp Analytics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The solution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Bind dat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a to DOM elements during initialization.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Work only with data from then on. The DOM automatically updates itself.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Changing the DOM also changes the data automatically.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Maintain Separation of Concerns(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SoC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) and divide the code into different parts.</a:t>
            </a:r>
          </a:p>
          <a:p>
            <a:pPr>
              <a:buNone/>
            </a:pPr>
            <a:r>
              <a:rPr lang="en-US" sz="2800" dirty="0">
                <a:latin typeface="Segoe UI Light" pitchFamily="34" charset="0"/>
                <a:cs typeface="Segoe UI Light" pitchFamily="34" charset="0"/>
              </a:rPr>
              <a:t>	</a:t>
            </a: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Enter </a:t>
            </a: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Javascript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frameworks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3" name="Picture 12" descr="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2143125" cy="2143125"/>
          </a:xfrm>
          <a:prstGeom prst="rect">
            <a:avLst/>
          </a:prstGeom>
        </p:spPr>
      </p:pic>
      <p:pic>
        <p:nvPicPr>
          <p:cNvPr id="14" name="Picture 13" descr="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752600"/>
            <a:ext cx="1447800" cy="1447800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 rot="18697883">
            <a:off x="2417840" y="3090974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2793230">
            <a:off x="4624816" y="2942571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71600" y="31242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257800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32004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21" name="Picture 20" descr="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33800"/>
            <a:ext cx="1228725" cy="1228725"/>
          </a:xfrm>
          <a:prstGeom prst="rect">
            <a:avLst/>
          </a:prstGeom>
        </p:spPr>
      </p:pic>
      <p:pic>
        <p:nvPicPr>
          <p:cNvPr id="22" name="Picture 21" descr="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810000"/>
            <a:ext cx="1447800" cy="1447800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13689067">
            <a:off x="4932124" y="3320076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Callout 26"/>
          <p:cNvSpPr/>
          <p:nvPr/>
        </p:nvSpPr>
        <p:spPr>
          <a:xfrm rot="18873917">
            <a:off x="4881716" y="3666604"/>
            <a:ext cx="2438400" cy="1676400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Two-way binding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Why Angular.js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	Angular JS allows us to do a lot without writing JavaScript code.</a:t>
            </a:r>
          </a:p>
          <a:p>
            <a:pPr marL="514350" indent="-514350">
              <a:buNone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	This means we can focus on putting our business rules to work while leaving angular to do the rest.</a:t>
            </a:r>
          </a:p>
          <a:p>
            <a:pPr marL="514350" indent="-514350">
              <a:buNone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Hello World Program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What is your name?</a:t>
            </a: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	&lt;input type="text"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-model="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sometext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	&lt;h1&gt;Hello {{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sometext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}}&lt;/h1&gt;</a:t>
            </a:r>
          </a:p>
          <a:p>
            <a:pPr marL="514350" indent="-51435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  <a:hlinkClick r:id="rId4"/>
              </a:rPr>
              <a:t>http://jsfiddle.net/viralpatel/vFcZ7/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Basic form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Step-1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Angular JS in 60-ish minutes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http://www.youtube.com/watch?v=i9MHigUZKEM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Implement a simple form for adding users.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At the bottom of the form, there should be a table that displays all the users.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Do everything in a single file for now.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429266"/>
            <a:ext cx="3695700" cy="24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Form Validation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Step-2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Form Validation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http://scotch.io/tutorials/javascript/angularjs-form-validation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Add form validation to the form created in Step-1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Username is required.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Email is required and should have correct format.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err="1" smtClean="0">
                <a:latin typeface="Segoe UI Light" pitchFamily="34" charset="0"/>
                <a:cs typeface="Segoe UI Light" pitchFamily="34" charset="0"/>
              </a:rPr>
              <a:t>Firstname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 is required.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Password is required.</a:t>
            </a: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Save User button should be disabled 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572000"/>
            <a:ext cx="3185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Keep data operations in a factory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Step-3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Factory Angular JS example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http://www.davidsalter.com/2013/08/using-angularjs-factories-to-get-remote.html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Move the code that performs operations on the data into a separate </a:t>
            </a:r>
            <a:r>
              <a:rPr lang="en-US" sz="2000" dirty="0" err="1" smtClean="0">
                <a:latin typeface="Segoe UI Light" pitchFamily="34" charset="0"/>
                <a:cs typeface="Segoe UI Light" pitchFamily="34" charset="0"/>
              </a:rPr>
              <a:t>js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 file using Angular </a:t>
            </a:r>
            <a:r>
              <a:rPr lang="en-US" sz="2000" dirty="0" err="1" smtClean="0">
                <a:latin typeface="Segoe UI Light" pitchFamily="34" charset="0"/>
                <a:cs typeface="Segoe UI Light" pitchFamily="34" charset="0"/>
              </a:rPr>
              <a:t>js</a:t>
            </a: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 factory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Routes and Views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Step-4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Routes and Views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http://viralpatel.net/blogs/angularjs-routing-and-views-tutorial-with-example/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Task: Divide the page created in step-2 into two views – one for adding users and another for displaying them using the concepts in the above tutorial</a:t>
            </a:r>
          </a:p>
          <a:p>
            <a:pPr marL="514350" indent="-514350">
              <a:buNone/>
            </a:pP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572000"/>
            <a:ext cx="3185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Learning Program – Adding structure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Step-5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Folder structure</a:t>
            </a: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  <a:hlinkClick r:id="rId3"/>
              </a:rPr>
              <a:t>https://medium.com/opinionated-angularjs/9f01b594bf06</a:t>
            </a: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Segoe UI Light" pitchFamily="34" charset="0"/>
                <a:cs typeface="Segoe UI Light" pitchFamily="34" charset="0"/>
              </a:rPr>
              <a:t>Organize the code written in the previous steps into the following structure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App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user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	user.html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	user-controller.js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	user-service.js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user-test.js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app.js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Vendor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angular.min.js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Assets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images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Common</a:t>
            </a:r>
          </a:p>
          <a:p>
            <a:pPr marL="514350" indent="-514350">
              <a:buNone/>
            </a:pPr>
            <a:r>
              <a:rPr lang="en-US" sz="105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directives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Styles</a:t>
            </a:r>
          </a:p>
          <a:p>
            <a:pPr marL="514350" indent="-514350"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Services</a:t>
            </a:r>
          </a:p>
          <a:p>
            <a:pPr marL="514350" indent="-514350">
              <a:buNone/>
            </a:pP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1050" dirty="0">
                <a:latin typeface="Segoe UI Light" pitchFamily="34" charset="0"/>
                <a:cs typeface="Segoe UI Light" pitchFamily="34" charset="0"/>
              </a:rPr>
              <a:t>	</a:t>
            </a:r>
            <a:endParaRPr lang="en-US" sz="1050" dirty="0" smtClean="0">
              <a:latin typeface="Segoe UI Light" pitchFamily="34" charset="0"/>
              <a:cs typeface="Segoe UI Light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Segoe UI Light" pitchFamily="34" charset="0"/>
                <a:cs typeface="Segoe UI Light" pitchFamily="34" charset="0"/>
              </a:rPr>
              <a:t>	</a:t>
            </a:r>
          </a:p>
          <a:p>
            <a:pPr marL="514350" indent="-514350">
              <a:buNone/>
            </a:pPr>
            <a:endParaRPr lang="en-US" sz="20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JQuery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made web app development easier, much easier. </a:t>
            </a:r>
            <a:br>
              <a:rPr lang="en-US" dirty="0" smtClean="0">
                <a:latin typeface="Segoe UI Light" pitchFamily="34" charset="0"/>
                <a:cs typeface="Segoe UI Light" pitchFamily="34" charset="0"/>
              </a:rPr>
            </a:b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/>
            </a:r>
            <a:br>
              <a:rPr lang="en-US" dirty="0" smtClean="0">
                <a:latin typeface="Segoe UI Light" pitchFamily="34" charset="0"/>
                <a:cs typeface="Segoe UI Light" pitchFamily="34" charset="0"/>
              </a:rPr>
            </a:b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Developers no longer need to write code for different browsers. Traversing and painting the DOM became an easy task.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JQuery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doesn’t scale because it doesn’t provide a way to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structure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or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organize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your code.</a:t>
            </a: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 typical flow in </a:t>
            </a:r>
            <a:r>
              <a:rPr lang="en-US" dirty="0" err="1" smtClean="0">
                <a:latin typeface="Segoe UI Light" pitchFamily="34" charset="0"/>
                <a:cs typeface="Segoe UI Light" pitchFamily="34" charset="0"/>
              </a:rPr>
              <a:t>Jquery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involves the following steps</a:t>
            </a: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Add event listener</a:t>
            </a: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request data</a:t>
            </a: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Add data to DOM</a:t>
            </a:r>
          </a:p>
          <a:p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Show/hide DOM elements</a:t>
            </a: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endParaRPr lang="en-US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Add event listener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Content Placeholder 3" descr="eventlisten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4343400" cy="3257550"/>
          </a:xfrm>
        </p:spPr>
      </p:pic>
      <p:sp>
        <p:nvSpPr>
          <p:cNvPr id="5" name="TextBox 4"/>
          <p:cNvSpPr txBox="1"/>
          <p:nvPr/>
        </p:nvSpPr>
        <p:spPr>
          <a:xfrm>
            <a:off x="25146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$(“#button”).click(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buttonClicked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Request data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‘mysite.com/data’,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type: ‘post’,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success: function(data) 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loadData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(data);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Add data to the DOM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828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$(“#container”).html(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data.dataPoint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itchFamily="34" charset="0"/>
              </a:rPr>
              <a:t>Show/Hide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  <a:ea typeface="+mj-ea"/>
                <a:cs typeface="Segoe UI Light" pitchFamily="34" charset="0"/>
              </a:rPr>
              <a:t> DOM elements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+mj-ea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114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$(“#container”).show();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When everything is put together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$(“#button”).click(function(){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‘mysite.com/data’,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type: ‘post’,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success: function(data) {             	$(“#container”).html(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data.dataPoint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	$(“#container”).show();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Maintaining consistency between UI and data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Update the data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through 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api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 calls</a:t>
            </a:r>
          </a:p>
          <a:p>
            <a:pPr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Repaint the DOM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using DOM manipulation code</a:t>
            </a:r>
          </a:p>
          <a:p>
            <a:pPr>
              <a:buAutoNum type="arabicPeriod"/>
            </a:pPr>
            <a:endParaRPr lang="en-US" sz="2800" dirty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OR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Get user input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from DOM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Update data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through </a:t>
            </a:r>
            <a:r>
              <a:rPr lang="en-US" sz="2800" dirty="0" err="1" smtClean="0">
                <a:latin typeface="Segoe UI Light" pitchFamily="34" charset="0"/>
                <a:cs typeface="Segoe UI Light" pitchFamily="34" charset="0"/>
              </a:rPr>
              <a:t>api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 calls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Repaint DOM</a:t>
            </a:r>
            <a:endParaRPr lang="en-US" sz="2800" b="1" dirty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The problem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    After sometime, we end up with a tangled mess of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callbacks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selectors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DOM manipulation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800" b="1" dirty="0" err="1" smtClean="0">
                <a:latin typeface="Segoe UI Light" pitchFamily="34" charset="0"/>
                <a:cs typeface="Segoe UI Light" pitchFamily="34" charset="0"/>
              </a:rPr>
              <a:t>ajax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 calls 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all mixed up </a:t>
            </a:r>
            <a:r>
              <a:rPr lang="en-US" sz="2800" b="1" dirty="0" smtClean="0">
                <a:latin typeface="Segoe UI Light" pitchFamily="34" charset="0"/>
                <a:cs typeface="Segoe UI Light" pitchFamily="34" charset="0"/>
              </a:rPr>
              <a:t>in one place</a:t>
            </a:r>
            <a:r>
              <a:rPr lang="en-US" sz="2800" dirty="0" smtClean="0">
                <a:latin typeface="Segoe UI Light" pitchFamily="34" charset="0"/>
                <a:cs typeface="Segoe UI Light" pitchFamily="34" charset="0"/>
              </a:rPr>
              <a:t>.</a:t>
            </a:r>
            <a:endParaRPr lang="en-US" sz="2800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416</Words>
  <Application>Microsoft Office PowerPoint</Application>
  <PresentationFormat>On-screen Show (4:3)</PresentationFormat>
  <Paragraphs>139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Add event listener</vt:lpstr>
      <vt:lpstr>Request data</vt:lpstr>
      <vt:lpstr>Add data to the DOM</vt:lpstr>
      <vt:lpstr>When everything is put together</vt:lpstr>
      <vt:lpstr>Maintaining consistency between UI and data</vt:lpstr>
      <vt:lpstr>The problem</vt:lpstr>
      <vt:lpstr>The solution</vt:lpstr>
      <vt:lpstr>Enter Javascript frameworks</vt:lpstr>
      <vt:lpstr>Why Angular.js</vt:lpstr>
      <vt:lpstr>Hello World Program</vt:lpstr>
      <vt:lpstr>Learning Program – Basic form</vt:lpstr>
      <vt:lpstr>Learning Program – Form Validation</vt:lpstr>
      <vt:lpstr>Learning Program – Keep data operations in a factory</vt:lpstr>
      <vt:lpstr>Learning Program – Routes and Views</vt:lpstr>
      <vt:lpstr>Learning Program – Adding structure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punitjajo</dc:creator>
  <cp:lastModifiedBy>punitjajo</cp:lastModifiedBy>
  <cp:revision>49</cp:revision>
  <dcterms:created xsi:type="dcterms:W3CDTF">2014-03-17T06:59:37Z</dcterms:created>
  <dcterms:modified xsi:type="dcterms:W3CDTF">2014-03-18T03:39:50Z</dcterms:modified>
</cp:coreProperties>
</file>