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53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7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3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C251-827B-4B6F-97CC-2F0A7B479E1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8D27-3707-4177-B557-F0213CA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0785">
            <a:off x="-424916" y="-364040"/>
            <a:ext cx="9327738" cy="58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3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2433">
            <a:off x="60000" y="417000"/>
            <a:ext cx="9024000" cy="6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8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Kamdar, Siddharth</dc:creator>
  <cp:lastModifiedBy>Kamdar, Siddharth</cp:lastModifiedBy>
  <cp:revision>3</cp:revision>
  <dcterms:created xsi:type="dcterms:W3CDTF">2015-06-13T21:21:18Z</dcterms:created>
  <dcterms:modified xsi:type="dcterms:W3CDTF">2015-06-13T22:15:39Z</dcterms:modified>
</cp:coreProperties>
</file>