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0" r:id="rId4"/>
    <p:sldId id="275" r:id="rId5"/>
    <p:sldId id="269" r:id="rId6"/>
    <p:sldId id="258" r:id="rId7"/>
    <p:sldId id="261" r:id="rId8"/>
    <p:sldId id="259" r:id="rId9"/>
    <p:sldId id="260" r:id="rId10"/>
    <p:sldId id="262" r:id="rId11"/>
    <p:sldId id="264" r:id="rId12"/>
    <p:sldId id="265" r:id="rId13"/>
    <p:sldId id="273" r:id="rId14"/>
    <p:sldId id="274" r:id="rId15"/>
    <p:sldId id="272" r:id="rId16"/>
    <p:sldId id="276" r:id="rId17"/>
    <p:sldId id="277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22FF4-477A-4FD2-8646-729278AA3A44}" v="26" dt="2025-01-15T16:21:3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ple Verma" userId="4c831d0d95050a49" providerId="LiveId" clId="{6E822FF4-477A-4FD2-8646-729278AA3A44}"/>
    <pc:docChg chg="undo custSel modSld">
      <pc:chgData name="Dimple Verma" userId="4c831d0d95050a49" providerId="LiveId" clId="{6E822FF4-477A-4FD2-8646-729278AA3A44}" dt="2025-01-15T16:21:46.709" v="132" actId="1440"/>
      <pc:docMkLst>
        <pc:docMk/>
      </pc:docMkLst>
      <pc:sldChg chg="modSp mod">
        <pc:chgData name="Dimple Verma" userId="4c831d0d95050a49" providerId="LiveId" clId="{6E822FF4-477A-4FD2-8646-729278AA3A44}" dt="2025-01-15T15:34:52.252" v="52" actId="1076"/>
        <pc:sldMkLst>
          <pc:docMk/>
          <pc:sldMk cId="414211898" sldId="256"/>
        </pc:sldMkLst>
        <pc:spChg chg="mod">
          <ac:chgData name="Dimple Verma" userId="4c831d0d95050a49" providerId="LiveId" clId="{6E822FF4-477A-4FD2-8646-729278AA3A44}" dt="2025-01-15T15:34:52.252" v="52" actId="1076"/>
          <ac:spMkLst>
            <pc:docMk/>
            <pc:sldMk cId="414211898" sldId="256"/>
            <ac:spMk id="2" creationId="{6FBB2CF5-8DCB-C56E-0346-7139C3B0B942}"/>
          </ac:spMkLst>
        </pc:spChg>
        <pc:spChg chg="mod">
          <ac:chgData name="Dimple Verma" userId="4c831d0d95050a49" providerId="LiveId" clId="{6E822FF4-477A-4FD2-8646-729278AA3A44}" dt="2025-01-15T15:34:26.935" v="50" actId="1076"/>
          <ac:spMkLst>
            <pc:docMk/>
            <pc:sldMk cId="414211898" sldId="256"/>
            <ac:spMk id="3" creationId="{FC612C2D-01DC-E7F8-4B0F-A003D8A0C280}"/>
          </ac:spMkLst>
        </pc:spChg>
      </pc:sldChg>
      <pc:sldChg chg="modSp mod">
        <pc:chgData name="Dimple Verma" userId="4c831d0d95050a49" providerId="LiveId" clId="{6E822FF4-477A-4FD2-8646-729278AA3A44}" dt="2025-01-15T15:34:09.745" v="48" actId="1076"/>
        <pc:sldMkLst>
          <pc:docMk/>
          <pc:sldMk cId="2613998671" sldId="257"/>
        </pc:sldMkLst>
        <pc:spChg chg="mod">
          <ac:chgData name="Dimple Verma" userId="4c831d0d95050a49" providerId="LiveId" clId="{6E822FF4-477A-4FD2-8646-729278AA3A44}" dt="2025-01-15T15:33:55.244" v="46" actId="1076"/>
          <ac:spMkLst>
            <pc:docMk/>
            <pc:sldMk cId="2613998671" sldId="257"/>
            <ac:spMk id="2" creationId="{C7DA463D-337A-8E58-A3CB-8D720DFD973B}"/>
          </ac:spMkLst>
        </pc:spChg>
        <pc:spChg chg="mod">
          <ac:chgData name="Dimple Verma" userId="4c831d0d95050a49" providerId="LiveId" clId="{6E822FF4-477A-4FD2-8646-729278AA3A44}" dt="2025-01-15T15:33:30.946" v="42" actId="1076"/>
          <ac:spMkLst>
            <pc:docMk/>
            <pc:sldMk cId="2613998671" sldId="257"/>
            <ac:spMk id="3" creationId="{684CBCC1-18B0-1FA4-EABF-6F00C7C9CDDF}"/>
          </ac:spMkLst>
        </pc:spChg>
        <pc:spChg chg="mod">
          <ac:chgData name="Dimple Verma" userId="4c831d0d95050a49" providerId="LiveId" clId="{6E822FF4-477A-4FD2-8646-729278AA3A44}" dt="2025-01-15T15:34:09.745" v="48" actId="1076"/>
          <ac:spMkLst>
            <pc:docMk/>
            <pc:sldMk cId="2613998671" sldId="257"/>
            <ac:spMk id="4" creationId="{5DA8697B-9862-D764-D5DD-3400698F0C46}"/>
          </ac:spMkLst>
        </pc:spChg>
        <pc:spChg chg="mod">
          <ac:chgData name="Dimple Verma" userId="4c831d0d95050a49" providerId="LiveId" clId="{6E822FF4-477A-4FD2-8646-729278AA3A44}" dt="2025-01-15T15:33:40.343" v="44" actId="1076"/>
          <ac:spMkLst>
            <pc:docMk/>
            <pc:sldMk cId="2613998671" sldId="257"/>
            <ac:spMk id="10" creationId="{BDFFABA1-3216-DA4F-C7EF-1912B17BD6DF}"/>
          </ac:spMkLst>
        </pc:spChg>
        <pc:spChg chg="mod">
          <ac:chgData name="Dimple Verma" userId="4c831d0d95050a49" providerId="LiveId" clId="{6E822FF4-477A-4FD2-8646-729278AA3A44}" dt="2025-01-15T15:33:20.226" v="40" actId="1076"/>
          <ac:spMkLst>
            <pc:docMk/>
            <pc:sldMk cId="2613998671" sldId="257"/>
            <ac:spMk id="12" creationId="{CEF26870-AB4B-39CE-945C-3362FDDCD274}"/>
          </ac:spMkLst>
        </pc:spChg>
        <pc:picChg chg="mod">
          <ac:chgData name="Dimple Verma" userId="4c831d0d95050a49" providerId="LiveId" clId="{6E822FF4-477A-4FD2-8646-729278AA3A44}" dt="2025-01-15T15:34:03.588" v="47" actId="1076"/>
          <ac:picMkLst>
            <pc:docMk/>
            <pc:sldMk cId="2613998671" sldId="257"/>
            <ac:picMk id="7" creationId="{7B330D89-A8B0-5E69-FEDE-9C0F2B981981}"/>
          </ac:picMkLst>
        </pc:picChg>
        <pc:picChg chg="mod">
          <ac:chgData name="Dimple Verma" userId="4c831d0d95050a49" providerId="LiveId" clId="{6E822FF4-477A-4FD2-8646-729278AA3A44}" dt="2025-01-15T15:32:59.100" v="36" actId="1076"/>
          <ac:picMkLst>
            <pc:docMk/>
            <pc:sldMk cId="2613998671" sldId="257"/>
            <ac:picMk id="9" creationId="{EBBB402A-D6D8-3EF4-F7E8-C48E6BFE0772}"/>
          </ac:picMkLst>
        </pc:picChg>
        <pc:picChg chg="mod">
          <ac:chgData name="Dimple Verma" userId="4c831d0d95050a49" providerId="LiveId" clId="{6E822FF4-477A-4FD2-8646-729278AA3A44}" dt="2025-01-15T15:33:35.985" v="43" actId="1076"/>
          <ac:picMkLst>
            <pc:docMk/>
            <pc:sldMk cId="2613998671" sldId="257"/>
            <ac:picMk id="13" creationId="{274A7028-0AFD-8D55-E2AF-66F61D0691C1}"/>
          </ac:picMkLst>
        </pc:picChg>
        <pc:picChg chg="mod">
          <ac:chgData name="Dimple Verma" userId="4c831d0d95050a49" providerId="LiveId" clId="{6E822FF4-477A-4FD2-8646-729278AA3A44}" dt="2025-01-15T15:33:49.526" v="45" actId="1076"/>
          <ac:picMkLst>
            <pc:docMk/>
            <pc:sldMk cId="2613998671" sldId="257"/>
            <ac:picMk id="16" creationId="{CFA417A6-DF7C-7D6A-9BB4-67266DF34010}"/>
          </ac:picMkLst>
        </pc:picChg>
        <pc:picChg chg="mod">
          <ac:chgData name="Dimple Verma" userId="4c831d0d95050a49" providerId="LiveId" clId="{6E822FF4-477A-4FD2-8646-729278AA3A44}" dt="2025-01-15T15:33:24.217" v="41" actId="1076"/>
          <ac:picMkLst>
            <pc:docMk/>
            <pc:sldMk cId="2613998671" sldId="257"/>
            <ac:picMk id="18" creationId="{45906EE9-81CE-9EA5-7335-69B07B7D851A}"/>
          </ac:picMkLst>
        </pc:picChg>
      </pc:sldChg>
      <pc:sldChg chg="modSp mod">
        <pc:chgData name="Dimple Verma" userId="4c831d0d95050a49" providerId="LiveId" clId="{6E822FF4-477A-4FD2-8646-729278AA3A44}" dt="2025-01-15T16:15:15.167" v="77" actId="1076"/>
        <pc:sldMkLst>
          <pc:docMk/>
          <pc:sldMk cId="3023954739" sldId="258"/>
        </pc:sldMkLst>
        <pc:spChg chg="mod">
          <ac:chgData name="Dimple Verma" userId="4c831d0d95050a49" providerId="LiveId" clId="{6E822FF4-477A-4FD2-8646-729278AA3A44}" dt="2025-01-15T16:15:15.167" v="77" actId="1076"/>
          <ac:spMkLst>
            <pc:docMk/>
            <pc:sldMk cId="3023954739" sldId="258"/>
            <ac:spMk id="6" creationId="{3CDC2969-65C5-ED17-627E-72047D001809}"/>
          </ac:spMkLst>
        </pc:spChg>
        <pc:spChg chg="mod">
          <ac:chgData name="Dimple Verma" userId="4c831d0d95050a49" providerId="LiveId" clId="{6E822FF4-477A-4FD2-8646-729278AA3A44}" dt="2025-01-15T16:15:08.939" v="76" actId="1076"/>
          <ac:spMkLst>
            <pc:docMk/>
            <pc:sldMk cId="3023954739" sldId="258"/>
            <ac:spMk id="7" creationId="{E430B5E4-A4EC-BA2C-EE02-F48C0D144D0A}"/>
          </ac:spMkLst>
        </pc:spChg>
        <pc:picChg chg="mod">
          <ac:chgData name="Dimple Verma" userId="4c831d0d95050a49" providerId="LiveId" clId="{6E822FF4-477A-4FD2-8646-729278AA3A44}" dt="2025-01-15T16:13:58.543" v="73" actId="14100"/>
          <ac:picMkLst>
            <pc:docMk/>
            <pc:sldMk cId="3023954739" sldId="258"/>
            <ac:picMk id="3074" creationId="{8CA2942B-0CDA-12A1-9EF9-8DC9F9241319}"/>
          </ac:picMkLst>
        </pc:picChg>
      </pc:sldChg>
      <pc:sldChg chg="modSp mod">
        <pc:chgData name="Dimple Verma" userId="4c831d0d95050a49" providerId="LiveId" clId="{6E822FF4-477A-4FD2-8646-729278AA3A44}" dt="2025-01-15T16:15:36.476" v="80" actId="1440"/>
        <pc:sldMkLst>
          <pc:docMk/>
          <pc:sldMk cId="144127036" sldId="260"/>
        </pc:sldMkLst>
        <pc:picChg chg="mod">
          <ac:chgData name="Dimple Verma" userId="4c831d0d95050a49" providerId="LiveId" clId="{6E822FF4-477A-4FD2-8646-729278AA3A44}" dt="2025-01-15T16:15:36.476" v="80" actId="1440"/>
          <ac:picMkLst>
            <pc:docMk/>
            <pc:sldMk cId="144127036" sldId="260"/>
            <ac:picMk id="3" creationId="{C641C767-5C1B-9E51-372D-5AECAA71098E}"/>
          </ac:picMkLst>
        </pc:picChg>
      </pc:sldChg>
      <pc:sldChg chg="addSp modSp mod">
        <pc:chgData name="Dimple Verma" userId="4c831d0d95050a49" providerId="LiveId" clId="{6E822FF4-477A-4FD2-8646-729278AA3A44}" dt="2025-01-15T16:17:35.672" v="102" actId="1076"/>
        <pc:sldMkLst>
          <pc:docMk/>
          <pc:sldMk cId="1934774915" sldId="262"/>
        </pc:sldMkLst>
        <pc:spChg chg="add">
          <ac:chgData name="Dimple Verma" userId="4c831d0d95050a49" providerId="LiveId" clId="{6E822FF4-477A-4FD2-8646-729278AA3A44}" dt="2025-01-15T16:16:12.171" v="82"/>
          <ac:spMkLst>
            <pc:docMk/>
            <pc:sldMk cId="1934774915" sldId="262"/>
            <ac:spMk id="2" creationId="{4CB428E3-D03D-D3CC-3A3A-630C5E8323AC}"/>
          </ac:spMkLst>
        </pc:spChg>
        <pc:spChg chg="add">
          <ac:chgData name="Dimple Verma" userId="4c831d0d95050a49" providerId="LiveId" clId="{6E822FF4-477A-4FD2-8646-729278AA3A44}" dt="2025-01-15T16:16:19.508" v="83"/>
          <ac:spMkLst>
            <pc:docMk/>
            <pc:sldMk cId="1934774915" sldId="262"/>
            <ac:spMk id="4" creationId="{5C47E52A-897B-8C63-2E7F-7757C4FB8165}"/>
          </ac:spMkLst>
        </pc:spChg>
        <pc:spChg chg="add">
          <ac:chgData name="Dimple Verma" userId="4c831d0d95050a49" providerId="LiveId" clId="{6E822FF4-477A-4FD2-8646-729278AA3A44}" dt="2025-01-15T16:16:23.439" v="85"/>
          <ac:spMkLst>
            <pc:docMk/>
            <pc:sldMk cId="1934774915" sldId="262"/>
            <ac:spMk id="5" creationId="{C3B3FC22-031F-D4B9-ED44-AEE2D39C77E3}"/>
          </ac:spMkLst>
        </pc:spChg>
        <pc:spChg chg="add">
          <ac:chgData name="Dimple Verma" userId="4c831d0d95050a49" providerId="LiveId" clId="{6E822FF4-477A-4FD2-8646-729278AA3A44}" dt="2025-01-15T16:16:46.690" v="90"/>
          <ac:spMkLst>
            <pc:docMk/>
            <pc:sldMk cId="1934774915" sldId="262"/>
            <ac:spMk id="6" creationId="{3F97145E-D89F-DC8B-FA5C-3549E59C5F98}"/>
          </ac:spMkLst>
        </pc:spChg>
        <pc:spChg chg="add">
          <ac:chgData name="Dimple Verma" userId="4c831d0d95050a49" providerId="LiveId" clId="{6E822FF4-477A-4FD2-8646-729278AA3A44}" dt="2025-01-15T16:16:50.352" v="92"/>
          <ac:spMkLst>
            <pc:docMk/>
            <pc:sldMk cId="1934774915" sldId="262"/>
            <ac:spMk id="7" creationId="{C1CEF23E-711E-1F26-ADB2-C044AA00B1E0}"/>
          </ac:spMkLst>
        </pc:spChg>
        <pc:spChg chg="mod">
          <ac:chgData name="Dimple Verma" userId="4c831d0d95050a49" providerId="LiveId" clId="{6E822FF4-477A-4FD2-8646-729278AA3A44}" dt="2025-01-15T16:17:35.672" v="102" actId="1076"/>
          <ac:spMkLst>
            <pc:docMk/>
            <pc:sldMk cId="1934774915" sldId="262"/>
            <ac:spMk id="10" creationId="{2D2F1BFE-C9EE-3480-1663-91214383ABDF}"/>
          </ac:spMkLst>
        </pc:spChg>
      </pc:sldChg>
      <pc:sldChg chg="modSp mod">
        <pc:chgData name="Dimple Verma" userId="4c831d0d95050a49" providerId="LiveId" clId="{6E822FF4-477A-4FD2-8646-729278AA3A44}" dt="2025-01-15T16:21:46.709" v="132" actId="1440"/>
        <pc:sldMkLst>
          <pc:docMk/>
          <pc:sldMk cId="4258120208" sldId="264"/>
        </pc:sldMkLst>
        <pc:picChg chg="mod">
          <ac:chgData name="Dimple Verma" userId="4c831d0d95050a49" providerId="LiveId" clId="{6E822FF4-477A-4FD2-8646-729278AA3A44}" dt="2025-01-15T16:21:46.709" v="132" actId="1440"/>
          <ac:picMkLst>
            <pc:docMk/>
            <pc:sldMk cId="4258120208" sldId="264"/>
            <ac:picMk id="6146" creationId="{46A42060-7FF7-2168-137A-6E10B97A7597}"/>
          </ac:picMkLst>
        </pc:picChg>
      </pc:sldChg>
      <pc:sldChg chg="modSp">
        <pc:chgData name="Dimple Verma" userId="4c831d0d95050a49" providerId="LiveId" clId="{6E822FF4-477A-4FD2-8646-729278AA3A44}" dt="2025-01-15T16:21:32.409" v="129" actId="14100"/>
        <pc:sldMkLst>
          <pc:docMk/>
          <pc:sldMk cId="714201683" sldId="265"/>
        </pc:sldMkLst>
        <pc:picChg chg="mod">
          <ac:chgData name="Dimple Verma" userId="4c831d0d95050a49" providerId="LiveId" clId="{6E822FF4-477A-4FD2-8646-729278AA3A44}" dt="2025-01-15T16:21:32.409" v="129" actId="14100"/>
          <ac:picMkLst>
            <pc:docMk/>
            <pc:sldMk cId="714201683" sldId="265"/>
            <ac:picMk id="7170" creationId="{2072474D-B6B5-2DE0-4CD9-62BCB3F59E8E}"/>
          </ac:picMkLst>
        </pc:picChg>
      </pc:sldChg>
      <pc:sldChg chg="modSp mod">
        <pc:chgData name="Dimple Verma" userId="4c831d0d95050a49" providerId="LiveId" clId="{6E822FF4-477A-4FD2-8646-729278AA3A44}" dt="2025-01-15T16:18:24.732" v="109" actId="5793"/>
        <pc:sldMkLst>
          <pc:docMk/>
          <pc:sldMk cId="1919980" sldId="266"/>
        </pc:sldMkLst>
        <pc:spChg chg="mod">
          <ac:chgData name="Dimple Verma" userId="4c831d0d95050a49" providerId="LiveId" clId="{6E822FF4-477A-4FD2-8646-729278AA3A44}" dt="2025-01-15T16:18:24.732" v="109" actId="5793"/>
          <ac:spMkLst>
            <pc:docMk/>
            <pc:sldMk cId="1919980" sldId="266"/>
            <ac:spMk id="5" creationId="{42E92FC4-C4A4-3E0C-771F-A5859144391D}"/>
          </ac:spMkLst>
        </pc:spChg>
      </pc:sldChg>
      <pc:sldChg chg="modSp mod">
        <pc:chgData name="Dimple Verma" userId="4c831d0d95050a49" providerId="LiveId" clId="{6E822FF4-477A-4FD2-8646-729278AA3A44}" dt="2025-01-15T16:18:49.653" v="111" actId="14100"/>
        <pc:sldMkLst>
          <pc:docMk/>
          <pc:sldMk cId="1252071830" sldId="267"/>
        </pc:sldMkLst>
        <pc:spChg chg="mod">
          <ac:chgData name="Dimple Verma" userId="4c831d0d95050a49" providerId="LiveId" clId="{6E822FF4-477A-4FD2-8646-729278AA3A44}" dt="2025-01-15T16:18:49.653" v="111" actId="14100"/>
          <ac:spMkLst>
            <pc:docMk/>
            <pc:sldMk cId="1252071830" sldId="267"/>
            <ac:spMk id="3" creationId="{A76C46F3-D0C6-96DD-C88F-7EE6C823C921}"/>
          </ac:spMkLst>
        </pc:spChg>
      </pc:sldChg>
      <pc:sldChg chg="modSp mod">
        <pc:chgData name="Dimple Verma" userId="4c831d0d95050a49" providerId="LiveId" clId="{6E822FF4-477A-4FD2-8646-729278AA3A44}" dt="2025-01-15T15:37:13.276" v="72" actId="1076"/>
        <pc:sldMkLst>
          <pc:docMk/>
          <pc:sldMk cId="36548419" sldId="269"/>
        </pc:sldMkLst>
        <pc:spChg chg="mod">
          <ac:chgData name="Dimple Verma" userId="4c831d0d95050a49" providerId="LiveId" clId="{6E822FF4-477A-4FD2-8646-729278AA3A44}" dt="2025-01-15T15:37:13.276" v="72" actId="1076"/>
          <ac:spMkLst>
            <pc:docMk/>
            <pc:sldMk cId="36548419" sldId="269"/>
            <ac:spMk id="2" creationId="{F5D2B669-5115-8359-109E-9AEF279EBEC7}"/>
          </ac:spMkLst>
        </pc:spChg>
      </pc:sldChg>
      <pc:sldChg chg="modSp mod">
        <pc:chgData name="Dimple Verma" userId="4c831d0d95050a49" providerId="LiveId" clId="{6E822FF4-477A-4FD2-8646-729278AA3A44}" dt="2025-01-15T15:36:49.655" v="69" actId="14100"/>
        <pc:sldMkLst>
          <pc:docMk/>
          <pc:sldMk cId="625666301" sldId="270"/>
        </pc:sldMkLst>
        <pc:spChg chg="mod">
          <ac:chgData name="Dimple Verma" userId="4c831d0d95050a49" providerId="LiveId" clId="{6E822FF4-477A-4FD2-8646-729278AA3A44}" dt="2025-01-15T15:36:41.366" v="68" actId="1076"/>
          <ac:spMkLst>
            <pc:docMk/>
            <pc:sldMk cId="625666301" sldId="270"/>
            <ac:spMk id="2" creationId="{78DF7C06-2F1B-DAF7-F539-141B419D01A6}"/>
          </ac:spMkLst>
        </pc:spChg>
        <pc:spChg chg="mod">
          <ac:chgData name="Dimple Verma" userId="4c831d0d95050a49" providerId="LiveId" clId="{6E822FF4-477A-4FD2-8646-729278AA3A44}" dt="2025-01-15T15:36:17.694" v="65" actId="1076"/>
          <ac:spMkLst>
            <pc:docMk/>
            <pc:sldMk cId="625666301" sldId="270"/>
            <ac:spMk id="4" creationId="{54F29BAA-DD58-13CA-EBB5-8C9C58824B25}"/>
          </ac:spMkLst>
        </pc:spChg>
        <pc:spChg chg="mod">
          <ac:chgData name="Dimple Verma" userId="4c831d0d95050a49" providerId="LiveId" clId="{6E822FF4-477A-4FD2-8646-729278AA3A44}" dt="2025-01-15T15:36:08.719" v="63" actId="1076"/>
          <ac:spMkLst>
            <pc:docMk/>
            <pc:sldMk cId="625666301" sldId="270"/>
            <ac:spMk id="6" creationId="{02BF2C7D-053B-BF04-3F41-BE4AA40489FC}"/>
          </ac:spMkLst>
        </pc:spChg>
        <pc:spChg chg="mod">
          <ac:chgData name="Dimple Verma" userId="4c831d0d95050a49" providerId="LiveId" clId="{6E822FF4-477A-4FD2-8646-729278AA3A44}" dt="2025-01-15T15:36:00.939" v="62" actId="1076"/>
          <ac:spMkLst>
            <pc:docMk/>
            <pc:sldMk cId="625666301" sldId="270"/>
            <ac:spMk id="7" creationId="{EB5C005A-CDEF-B398-6F35-1E9AD268C462}"/>
          </ac:spMkLst>
        </pc:spChg>
        <pc:spChg chg="mod">
          <ac:chgData name="Dimple Verma" userId="4c831d0d95050a49" providerId="LiveId" clId="{6E822FF4-477A-4FD2-8646-729278AA3A44}" dt="2025-01-15T15:35:37.632" v="58" actId="1076"/>
          <ac:spMkLst>
            <pc:docMk/>
            <pc:sldMk cId="625666301" sldId="270"/>
            <ac:spMk id="8" creationId="{83F4EE41-F7A6-2C09-1A00-4A87CF8B1B3A}"/>
          </ac:spMkLst>
        </pc:spChg>
        <pc:spChg chg="mod">
          <ac:chgData name="Dimple Verma" userId="4c831d0d95050a49" providerId="LiveId" clId="{6E822FF4-477A-4FD2-8646-729278AA3A44}" dt="2025-01-15T15:36:22.550" v="66" actId="1076"/>
          <ac:spMkLst>
            <pc:docMk/>
            <pc:sldMk cId="625666301" sldId="270"/>
            <ac:spMk id="9" creationId="{8367F5EA-3492-7EE4-37D0-EC5A40CEC7CF}"/>
          </ac:spMkLst>
        </pc:spChg>
        <pc:spChg chg="mod">
          <ac:chgData name="Dimple Verma" userId="4c831d0d95050a49" providerId="LiveId" clId="{6E822FF4-477A-4FD2-8646-729278AA3A44}" dt="2025-01-15T15:36:14.140" v="64" actId="1076"/>
          <ac:spMkLst>
            <pc:docMk/>
            <pc:sldMk cId="625666301" sldId="270"/>
            <ac:spMk id="10" creationId="{C10E89E1-EB48-FAEE-C6ED-81FC59489CBF}"/>
          </ac:spMkLst>
        </pc:spChg>
        <pc:picChg chg="mod">
          <ac:chgData name="Dimple Verma" userId="4c831d0d95050a49" providerId="LiveId" clId="{6E822FF4-477A-4FD2-8646-729278AA3A44}" dt="2025-01-15T15:36:49.655" v="69" actId="14100"/>
          <ac:picMkLst>
            <pc:docMk/>
            <pc:sldMk cId="625666301" sldId="270"/>
            <ac:picMk id="5" creationId="{C337C784-683D-B291-33ED-8F55CF080F70}"/>
          </ac:picMkLst>
        </pc:picChg>
      </pc:sldChg>
      <pc:sldChg chg="modSp mod">
        <pc:chgData name="Dimple Verma" userId="4c831d0d95050a49" providerId="LiveId" clId="{6E822FF4-477A-4FD2-8646-729278AA3A44}" dt="2025-01-15T16:20:48.305" v="125" actId="1076"/>
        <pc:sldMkLst>
          <pc:docMk/>
          <pc:sldMk cId="2374932438" sldId="273"/>
        </pc:sldMkLst>
        <pc:picChg chg="mod">
          <ac:chgData name="Dimple Verma" userId="4c831d0d95050a49" providerId="LiveId" clId="{6E822FF4-477A-4FD2-8646-729278AA3A44}" dt="2025-01-15T16:20:48.305" v="125" actId="1076"/>
          <ac:picMkLst>
            <pc:docMk/>
            <pc:sldMk cId="2374932438" sldId="273"/>
            <ac:picMk id="1026" creationId="{127EA6C5-A77C-9125-9D58-B3BD422A578E}"/>
          </ac:picMkLst>
        </pc:picChg>
      </pc:sldChg>
      <pc:sldChg chg="modSp mod">
        <pc:chgData name="Dimple Verma" userId="4c831d0d95050a49" providerId="LiveId" clId="{6E822FF4-477A-4FD2-8646-729278AA3A44}" dt="2025-01-15T16:20:34.426" v="122" actId="14100"/>
        <pc:sldMkLst>
          <pc:docMk/>
          <pc:sldMk cId="3538303415" sldId="274"/>
        </pc:sldMkLst>
        <pc:spChg chg="mod">
          <ac:chgData name="Dimple Verma" userId="4c831d0d95050a49" providerId="LiveId" clId="{6E822FF4-477A-4FD2-8646-729278AA3A44}" dt="2025-01-15T16:20:17.658" v="119" actId="113"/>
          <ac:spMkLst>
            <pc:docMk/>
            <pc:sldMk cId="3538303415" sldId="274"/>
            <ac:spMk id="5" creationId="{DE3998B3-3708-8E9F-F6C8-65DE2C53D297}"/>
          </ac:spMkLst>
        </pc:spChg>
        <pc:picChg chg="mod">
          <ac:chgData name="Dimple Verma" userId="4c831d0d95050a49" providerId="LiveId" clId="{6E822FF4-477A-4FD2-8646-729278AA3A44}" dt="2025-01-15T16:20:34.426" v="122" actId="14100"/>
          <ac:picMkLst>
            <pc:docMk/>
            <pc:sldMk cId="3538303415" sldId="274"/>
            <ac:picMk id="2050" creationId="{8A4E60C0-9634-027A-EFB7-D7DD0E0AF34A}"/>
          </ac:picMkLst>
        </pc:picChg>
      </pc:sldChg>
      <pc:sldChg chg="modSp mod">
        <pc:chgData name="Dimple Verma" userId="4c831d0d95050a49" providerId="LiveId" clId="{6E822FF4-477A-4FD2-8646-729278AA3A44}" dt="2025-01-15T15:37:05.646" v="71" actId="1076"/>
        <pc:sldMkLst>
          <pc:docMk/>
          <pc:sldMk cId="1979002958" sldId="275"/>
        </pc:sldMkLst>
        <pc:spChg chg="mod">
          <ac:chgData name="Dimple Verma" userId="4c831d0d95050a49" providerId="LiveId" clId="{6E822FF4-477A-4FD2-8646-729278AA3A44}" dt="2025-01-15T15:37:05.646" v="71" actId="1076"/>
          <ac:spMkLst>
            <pc:docMk/>
            <pc:sldMk cId="1979002958" sldId="275"/>
            <ac:spMk id="4" creationId="{5ECAABA8-E8D8-3852-EC2E-DD05A1117DF1}"/>
          </ac:spMkLst>
        </pc:spChg>
        <pc:picChg chg="mod">
          <ac:chgData name="Dimple Verma" userId="4c831d0d95050a49" providerId="LiveId" clId="{6E822FF4-477A-4FD2-8646-729278AA3A44}" dt="2025-01-15T15:36:57.724" v="70" actId="1076"/>
          <ac:picMkLst>
            <pc:docMk/>
            <pc:sldMk cId="1979002958" sldId="275"/>
            <ac:picMk id="7" creationId="{93211EE7-A8FD-6EFD-6245-E3ED1B42FC1B}"/>
          </ac:picMkLst>
        </pc:picChg>
      </pc:sldChg>
      <pc:sldChg chg="modSp">
        <pc:chgData name="Dimple Verma" userId="4c831d0d95050a49" providerId="LiveId" clId="{6E822FF4-477A-4FD2-8646-729278AA3A44}" dt="2025-01-15T15:32:40.839" v="33"/>
        <pc:sldMkLst>
          <pc:docMk/>
          <pc:sldMk cId="2480237363" sldId="276"/>
        </pc:sldMkLst>
        <pc:spChg chg="mod">
          <ac:chgData name="Dimple Verma" userId="4c831d0d95050a49" providerId="LiveId" clId="{6E822FF4-477A-4FD2-8646-729278AA3A44}" dt="2025-01-15T15:32:40.839" v="33"/>
          <ac:spMkLst>
            <pc:docMk/>
            <pc:sldMk cId="2480237363" sldId="276"/>
            <ac:spMk id="3" creationId="{AEA8CD7C-2E90-8816-2612-4B5042F995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0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3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5D8-F660-49E2-9C52-203BAE395551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C2A06F-8D80-48D9-8094-67CFD4E59E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2CF5-8DCB-C56E-0346-7139C3B0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805" y="86836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E-Commerce Analysis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12C2D-01DC-E7F8-4B0F-A003D8A0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3602039"/>
            <a:ext cx="4021393" cy="43902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/>
              <a:t>Punkit</a:t>
            </a:r>
            <a:r>
              <a:rPr lang="en-US" dirty="0"/>
              <a:t> Verma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BACDCC-AFC5-537C-DD46-FDE1182327F7}"/>
              </a:ext>
            </a:extLst>
          </p:cNvPr>
          <p:cNvSpPr txBox="1"/>
          <p:nvPr/>
        </p:nvSpPr>
        <p:spPr>
          <a:xfrm>
            <a:off x="2074607" y="353961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Product Return Impact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F1BFE-C9EE-3480-1663-91214383ABDF}"/>
              </a:ext>
            </a:extLst>
          </p:cNvPr>
          <p:cNvSpPr txBox="1"/>
          <p:nvPr/>
        </p:nvSpPr>
        <p:spPr>
          <a:xfrm>
            <a:off x="7959451" y="2255460"/>
            <a:ext cx="3382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Missing, wrong, and defective items account for </a:t>
            </a:r>
            <a:r>
              <a:rPr lang="en-US" b="1" dirty="0"/>
              <a:t>18K returned products</a:t>
            </a:r>
            <a:r>
              <a:rPr lang="en-US" dirty="0"/>
              <a:t>, making up </a:t>
            </a:r>
            <a:r>
              <a:rPr lang="en-US" b="1" dirty="0"/>
              <a:t>58% of total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providing accurate product descriptions, returns could be reduced by </a:t>
            </a:r>
            <a:r>
              <a:rPr lang="en-US" b="1" dirty="0"/>
              <a:t>42%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006E9-5646-2CF6-72F0-5D57D0E9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5" y="2255460"/>
            <a:ext cx="6715909" cy="2937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477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FC786-7566-425D-0B64-B36B57F213E0}"/>
              </a:ext>
            </a:extLst>
          </p:cNvPr>
          <p:cNvSpPr txBox="1"/>
          <p:nvPr/>
        </p:nvSpPr>
        <p:spPr>
          <a:xfrm>
            <a:off x="1976284" y="176980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Product Specific Revenue Impact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A7BC-4006-2B13-5C91-5D2ADF2792A2}"/>
              </a:ext>
            </a:extLst>
          </p:cNvPr>
          <p:cNvSpPr txBox="1"/>
          <p:nvPr/>
        </p:nvSpPr>
        <p:spPr>
          <a:xfrm>
            <a:off x="7885471" y="2546556"/>
            <a:ext cx="3431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products have the less share in overall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increase their sales, we will have to implement offers like Trade-in Discounts, EMI Offers, free Extended Warranties, </a:t>
            </a:r>
            <a:r>
              <a:rPr lang="en-US" dirty="0" err="1"/>
              <a:t>etc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A42060-7FF7-2168-137A-6E10B97A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6" y="2133599"/>
            <a:ext cx="6426121" cy="3097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812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69A42-500D-54E6-F9A4-5FB08393A082}"/>
              </a:ext>
            </a:extLst>
          </p:cNvPr>
          <p:cNvSpPr txBox="1"/>
          <p:nvPr/>
        </p:nvSpPr>
        <p:spPr>
          <a:xfrm>
            <a:off x="1976284" y="108155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Less Revenue Months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0D22C-09ED-8870-9DDF-01B5DC4276CF}"/>
              </a:ext>
            </a:extLst>
          </p:cNvPr>
          <p:cNvSpPr txBox="1"/>
          <p:nvPr/>
        </p:nvSpPr>
        <p:spPr>
          <a:xfrm>
            <a:off x="8072284" y="2527675"/>
            <a:ext cx="3156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+mj-lt"/>
              </a:rPr>
              <a:t>June, September and November are the months with less revenue so we should plan promotional offers in this period</a:t>
            </a:r>
            <a:endParaRPr lang="en-IN" dirty="0">
              <a:latin typeface="+mj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72474D-B6B5-2DE0-4CD9-62BCB3F5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2301725"/>
            <a:ext cx="6587613" cy="3233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0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2501-D1C6-D744-D59B-2B5711DC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21" y="452718"/>
            <a:ext cx="9404723" cy="57966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Wise Impact</a:t>
            </a:r>
            <a:endParaRPr lang="en-IN" sz="32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EA6C5-A77C-9125-9D58-B3BD422A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2173929"/>
            <a:ext cx="6442892" cy="32535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E4154-E0EF-0D5F-3B2A-259EBBC91B7F}"/>
              </a:ext>
            </a:extLst>
          </p:cNvPr>
          <p:cNvSpPr txBox="1"/>
          <p:nvPr/>
        </p:nvSpPr>
        <p:spPr>
          <a:xfrm>
            <a:off x="8072284" y="2527675"/>
            <a:ext cx="3156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effectLst/>
                <a:latin typeface="+mj-lt"/>
              </a:rPr>
              <a:t>Major business is from Africa continent – focus should be more towards Asian and European continent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93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A4AF55-721C-29B8-4999-90809A94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08" y="452439"/>
            <a:ext cx="8369147" cy="68810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Rating Impact on Sales</a:t>
            </a:r>
            <a:endParaRPr lang="en-IN" sz="32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4E60C0-9634-027A-EFB7-D7DD0E0A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2304855"/>
            <a:ext cx="5748208" cy="34470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998B3-3708-8E9F-F6C8-65DE2C53D297}"/>
              </a:ext>
            </a:extLst>
          </p:cNvPr>
          <p:cNvSpPr txBox="1"/>
          <p:nvPr/>
        </p:nvSpPr>
        <p:spPr>
          <a:xfrm>
            <a:off x="7964130" y="2527675"/>
            <a:ext cx="326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Ratings have shown no direct impact on sales.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Low-rated items recorded the highest sales across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353830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F49B5-3089-490F-8F9F-7BE87290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6" y="747644"/>
            <a:ext cx="9991862" cy="55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CD7C-2E90-8816-2612-4B5042F9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E5DCD-3E0B-E808-65F8-CF91A585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4" y="695208"/>
            <a:ext cx="9844618" cy="5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3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02FC3-33F2-F5E0-466F-EB5D0DDC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3" y="813301"/>
            <a:ext cx="9785012" cy="5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9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6D76E-851B-DD72-39E7-28DE6688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44" y="424224"/>
            <a:ext cx="4178709" cy="75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92FC4-C4A4-3E0C-771F-A5859144391D}"/>
              </a:ext>
            </a:extLst>
          </p:cNvPr>
          <p:cNvSpPr txBox="1"/>
          <p:nvPr/>
        </p:nvSpPr>
        <p:spPr>
          <a:xfrm>
            <a:off x="1865670" y="2109018"/>
            <a:ext cx="84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Focus:</a:t>
            </a:r>
            <a:r>
              <a:rPr lang="en-US" dirty="0"/>
              <a:t> Target specific months like </a:t>
            </a:r>
            <a:r>
              <a:rPr lang="en-US" b="1" dirty="0"/>
              <a:t>June</a:t>
            </a:r>
            <a:r>
              <a:rPr lang="en-US" dirty="0"/>
              <a:t>, </a:t>
            </a:r>
            <a:r>
              <a:rPr lang="en-US" b="1" dirty="0"/>
              <a:t>September</a:t>
            </a:r>
            <a:r>
              <a:rPr lang="en-US" dirty="0"/>
              <a:t>, and </a:t>
            </a:r>
            <a:r>
              <a:rPr lang="en-US" b="1" dirty="0"/>
              <a:t>November</a:t>
            </a:r>
            <a:r>
              <a:rPr lang="en-US" dirty="0"/>
              <a:t> to boost sales.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Efficiency:</a:t>
            </a:r>
            <a:r>
              <a:rPr lang="en-US" dirty="0"/>
              <a:t> </a:t>
            </a:r>
            <a:r>
              <a:rPr lang="en-US" b="1" dirty="0"/>
              <a:t>Express</a:t>
            </a:r>
            <a:r>
              <a:rPr lang="en-US" dirty="0"/>
              <a:t> is identified as the fastest delivery mode.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Targeting:</a:t>
            </a:r>
            <a:r>
              <a:rPr lang="en-US" dirty="0"/>
              <a:t> Introduce new schemes for specific products to enhance overall revenue.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Reduction:</a:t>
            </a:r>
            <a:r>
              <a:rPr lang="en-US" dirty="0"/>
              <a:t> Minimize returns by improving </a:t>
            </a:r>
            <a:r>
              <a:rPr lang="en-US" b="1" dirty="0"/>
              <a:t>product quality</a:t>
            </a:r>
            <a:r>
              <a:rPr lang="en-US" dirty="0"/>
              <a:t> and providing accurate </a:t>
            </a:r>
            <a:r>
              <a:rPr lang="en-US" b="1" dirty="0"/>
              <a:t>product descriptions</a:t>
            </a:r>
            <a:r>
              <a:rPr lang="en-US" dirty="0"/>
              <a:t>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191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46F3-D0C6-96DD-C88F-7EE6C823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2615380"/>
            <a:ext cx="9905999" cy="2585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IN" sz="8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8697B-9862-D764-D5DD-3400698F0C46}"/>
              </a:ext>
            </a:extLst>
          </p:cNvPr>
          <p:cNvSpPr txBox="1"/>
          <p:nvPr/>
        </p:nvSpPr>
        <p:spPr>
          <a:xfrm>
            <a:off x="3913239" y="811121"/>
            <a:ext cx="454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Contents</a:t>
            </a:r>
            <a:endParaRPr lang="en-IN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A463D-337A-8E58-A3CB-8D720DFD973B}"/>
              </a:ext>
            </a:extLst>
          </p:cNvPr>
          <p:cNvSpPr txBox="1"/>
          <p:nvPr/>
        </p:nvSpPr>
        <p:spPr>
          <a:xfrm>
            <a:off x="7777316" y="248820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Trend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CBCC1-18B0-1FA4-EABF-6F00C7C9CDDF}"/>
              </a:ext>
            </a:extLst>
          </p:cNvPr>
          <p:cNvSpPr txBox="1"/>
          <p:nvPr/>
        </p:nvSpPr>
        <p:spPr>
          <a:xfrm>
            <a:off x="7737987" y="30230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Revenue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FABA1-3216-DA4F-C7EF-1912B17BD6DF}"/>
              </a:ext>
            </a:extLst>
          </p:cNvPr>
          <p:cNvSpPr txBox="1"/>
          <p:nvPr/>
        </p:nvSpPr>
        <p:spPr>
          <a:xfrm>
            <a:off x="7737987" y="372585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N" dirty="0"/>
              <a:t>ogistics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26870-AB4B-39CE-945C-3362FDDCD274}"/>
              </a:ext>
            </a:extLst>
          </p:cNvPr>
          <p:cNvSpPr txBox="1"/>
          <p:nvPr/>
        </p:nvSpPr>
        <p:spPr>
          <a:xfrm>
            <a:off x="7737987" y="435467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16" name="Graphic 15" descr="Statistics with solid fill">
            <a:extLst>
              <a:ext uri="{FF2B5EF4-FFF2-40B4-BE49-F238E27FC236}">
                <a16:creationId xmlns:a16="http://schemas.microsoft.com/office/drawing/2014/main" id="{CFA417A6-DF7C-7D6A-9BB4-67266DF3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2388892"/>
            <a:ext cx="564402" cy="564402"/>
          </a:xfrm>
          <a:prstGeom prst="rect">
            <a:avLst/>
          </a:prstGeom>
        </p:spPr>
      </p:pic>
      <p:pic>
        <p:nvPicPr>
          <p:cNvPr id="18" name="Graphic 17" descr="Business Growth with solid fill">
            <a:extLst>
              <a:ext uri="{FF2B5EF4-FFF2-40B4-BE49-F238E27FC236}">
                <a16:creationId xmlns:a16="http://schemas.microsoft.com/office/drawing/2014/main" id="{45906EE9-81CE-9EA5-7335-69B07B7D8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766" y="2999509"/>
            <a:ext cx="564402" cy="564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30D89-A8B0-5E69-FEDE-9C0F2B981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397" y="2308256"/>
            <a:ext cx="3124471" cy="2415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EBBB402A-D6D8-3EF4-F7E8-C48E6BFE0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4981" y="4257138"/>
            <a:ext cx="564402" cy="564402"/>
          </a:xfrm>
          <a:prstGeom prst="rect">
            <a:avLst/>
          </a:prstGeom>
        </p:spPr>
      </p:pic>
      <p:pic>
        <p:nvPicPr>
          <p:cNvPr id="13" name="Graphic 12" descr="Truck with solid fill">
            <a:extLst>
              <a:ext uri="{FF2B5EF4-FFF2-40B4-BE49-F238E27FC236}">
                <a16:creationId xmlns:a16="http://schemas.microsoft.com/office/drawing/2014/main" id="{274A7028-0AFD-8D55-E2AF-66F61D0691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6783" y="3610126"/>
            <a:ext cx="600797" cy="6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7C06-2F1B-DAF7-F539-141B419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48855"/>
            <a:ext cx="9404723" cy="638663"/>
          </a:xfrm>
        </p:spPr>
        <p:txBody>
          <a:bodyPr/>
          <a:lstStyle/>
          <a:p>
            <a:pPr algn="ctr"/>
            <a:r>
              <a:rPr lang="en-IN" sz="3200" b="1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7C784-683D-B291-33ED-8F55CF08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43" y="1809215"/>
            <a:ext cx="3017369" cy="4474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F2C7D-053B-BF04-3F41-BE4AA40489FC}"/>
              </a:ext>
            </a:extLst>
          </p:cNvPr>
          <p:cNvSpPr txBox="1"/>
          <p:nvPr/>
        </p:nvSpPr>
        <p:spPr>
          <a:xfrm>
            <a:off x="6695489" y="2707292"/>
            <a:ext cx="5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YoY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005A-CDEF-B398-6F35-1E9AD268C462}"/>
              </a:ext>
            </a:extLst>
          </p:cNvPr>
          <p:cNvSpPr txBox="1"/>
          <p:nvPr/>
        </p:nvSpPr>
        <p:spPr>
          <a:xfrm>
            <a:off x="6695489" y="3286543"/>
            <a:ext cx="47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Returns Impact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4EE41-F7A6-2C09-1A00-4A87CF8B1B3A}"/>
              </a:ext>
            </a:extLst>
          </p:cNvPr>
          <p:cNvSpPr txBox="1"/>
          <p:nvPr/>
        </p:nvSpPr>
        <p:spPr>
          <a:xfrm>
            <a:off x="6695489" y="3865050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Specific Revenue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E89E1-EB48-FAEE-C6ED-81FC59489CBF}"/>
              </a:ext>
            </a:extLst>
          </p:cNvPr>
          <p:cNvSpPr txBox="1"/>
          <p:nvPr/>
        </p:nvSpPr>
        <p:spPr>
          <a:xfrm>
            <a:off x="6690294" y="4443557"/>
            <a:ext cx="4257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Revenue Months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29BAA-DD58-13CA-EBB5-8C9C58824B25}"/>
              </a:ext>
            </a:extLst>
          </p:cNvPr>
          <p:cNvSpPr txBox="1"/>
          <p:nvPr/>
        </p:nvSpPr>
        <p:spPr>
          <a:xfrm>
            <a:off x="6690294" y="5034586"/>
            <a:ext cx="413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 Wise Impact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7F5EA-3492-7EE4-37D0-EC5A40CEC7CF}"/>
              </a:ext>
            </a:extLst>
          </p:cNvPr>
          <p:cNvSpPr txBox="1"/>
          <p:nvPr/>
        </p:nvSpPr>
        <p:spPr>
          <a:xfrm>
            <a:off x="6690294" y="5600571"/>
            <a:ext cx="3692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impact on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6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AABA8-E8D8-3852-EC2E-DD05A1117DF1}"/>
              </a:ext>
            </a:extLst>
          </p:cNvPr>
          <p:cNvSpPr txBox="1">
            <a:spLocks/>
          </p:cNvSpPr>
          <p:nvPr/>
        </p:nvSpPr>
        <p:spPr>
          <a:xfrm>
            <a:off x="1393638" y="860756"/>
            <a:ext cx="9404723" cy="60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/>
              <a:t>Methodologies Used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983E8-1651-3E76-7C7F-A27E50179B52}"/>
              </a:ext>
            </a:extLst>
          </p:cNvPr>
          <p:cNvSpPr txBox="1"/>
          <p:nvPr/>
        </p:nvSpPr>
        <p:spPr>
          <a:xfrm>
            <a:off x="6681187" y="1927123"/>
            <a:ext cx="4719484" cy="346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DAX functions were used to compute the results, few of them listed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DistinctCount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SamePeriodLastYear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11EE7-A8FD-6EFD-6245-E3ED1B42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08" y="2396613"/>
            <a:ext cx="5474583" cy="33911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9790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B669-5115-8359-109E-9AEF279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46" y="805610"/>
            <a:ext cx="9404723" cy="609166"/>
          </a:xfrm>
        </p:spPr>
        <p:txBody>
          <a:bodyPr/>
          <a:lstStyle/>
          <a:p>
            <a:pPr algn="ctr"/>
            <a:r>
              <a:rPr lang="en-US" sz="3200" b="1" dirty="0"/>
              <a:t>Data Overview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F6DBE-7B0C-2120-07B1-1B41C029540F}"/>
              </a:ext>
            </a:extLst>
          </p:cNvPr>
          <p:cNvSpPr txBox="1"/>
          <p:nvPr/>
        </p:nvSpPr>
        <p:spPr>
          <a:xfrm>
            <a:off x="6735098" y="2349909"/>
            <a:ext cx="4532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2 tables – Orders &amp;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Data Cleaning – I removed Null from Location, </a:t>
            </a:r>
            <a:r>
              <a:rPr lang="en-US" dirty="0" err="1"/>
              <a:t>ProductCategory</a:t>
            </a:r>
            <a:r>
              <a:rPr lang="en-US" dirty="0"/>
              <a:t> &amp; Unit Price column in Orders table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288283-4343-6C24-EEF2-AA4C4D23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2" y="2116582"/>
            <a:ext cx="6254125" cy="31997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8DF5F-F9B7-406A-A1C4-1504C745DC25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Customer’s Trend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C2969-65C5-ED17-627E-72047D001809}"/>
              </a:ext>
            </a:extLst>
          </p:cNvPr>
          <p:cNvSpPr txBox="1"/>
          <p:nvPr/>
        </p:nvSpPr>
        <p:spPr>
          <a:xfrm>
            <a:off x="7418438" y="2602007"/>
            <a:ext cx="360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year 2020 recorded the highest customer count.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0B5E4-A4EC-BA2C-EE02-F48C0D144D0A}"/>
              </a:ext>
            </a:extLst>
          </p:cNvPr>
          <p:cNvSpPr txBox="1"/>
          <p:nvPr/>
        </p:nvSpPr>
        <p:spPr>
          <a:xfrm>
            <a:off x="7418438" y="3429000"/>
            <a:ext cx="395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Customer count increased by </a:t>
            </a:r>
            <a:r>
              <a:rPr lang="en-US" b="1" dirty="0"/>
              <a:t>42%</a:t>
            </a:r>
            <a:r>
              <a:rPr lang="en-US" dirty="0"/>
              <a:t> from 2015 to 2020.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A2942B-0CDA-12A1-9EF9-8DC9F924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7" y="2213025"/>
            <a:ext cx="5126601" cy="33127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5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15045F5-FBFE-CA0A-467A-0A6E9B64A5B6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Revenue Growth</a:t>
            </a:r>
            <a:endParaRPr lang="en-IN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DAD02-7386-351E-A70E-C08B284389EF}"/>
              </a:ext>
            </a:extLst>
          </p:cNvPr>
          <p:cNvSpPr txBox="1"/>
          <p:nvPr/>
        </p:nvSpPr>
        <p:spPr>
          <a:xfrm>
            <a:off x="8318091" y="2389240"/>
            <a:ext cx="2821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Revenue Growth is seen in the month of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Impact seen in the month of June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D9A998-474F-2E3E-765F-162BE978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1" y="2195100"/>
            <a:ext cx="6603283" cy="26435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292EC0-A493-8C02-9087-B809EDA4C426}"/>
              </a:ext>
            </a:extLst>
          </p:cNvPr>
          <p:cNvSpPr txBox="1"/>
          <p:nvPr/>
        </p:nvSpPr>
        <p:spPr>
          <a:xfrm>
            <a:off x="1966452" y="403123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Logistics View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2BAB-5DA6-5FC9-45F9-C523818E371B}"/>
              </a:ext>
            </a:extLst>
          </p:cNvPr>
          <p:cNvSpPr txBox="1"/>
          <p:nvPr/>
        </p:nvSpPr>
        <p:spPr>
          <a:xfrm>
            <a:off x="7714328" y="2478536"/>
            <a:ext cx="3598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Most delivery time is taken for the category “Shipped from Abroad”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Least delivery time is taken by the Express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75F84B3-50A4-77E8-8EDD-A8C5EA34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5" y="2045916"/>
            <a:ext cx="6377141" cy="312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022C0-FA5E-24BE-9E4D-28D6F475CA76}"/>
              </a:ext>
            </a:extLst>
          </p:cNvPr>
          <p:cNvSpPr txBox="1"/>
          <p:nvPr/>
        </p:nvSpPr>
        <p:spPr>
          <a:xfrm>
            <a:off x="2045111" y="344128"/>
            <a:ext cx="823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Revenue YoY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3A099-8845-C7AC-2EC5-ADB251AAD51A}"/>
              </a:ext>
            </a:extLst>
          </p:cNvPr>
          <p:cNvSpPr txBox="1"/>
          <p:nvPr/>
        </p:nvSpPr>
        <p:spPr>
          <a:xfrm>
            <a:off x="7570839" y="2690336"/>
            <a:ext cx="3598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Best Revenue year has been 2020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2016 &amp; 2018 has seen the least revenue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C767-5C1B-9E51-372D-5AECAA71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18" y="2415209"/>
            <a:ext cx="5261963" cy="27161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41270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1544</TotalTime>
  <Words>372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E-Commerce Analysis</vt:lpstr>
      <vt:lpstr>PowerPoint Presentation</vt:lpstr>
      <vt:lpstr>Problem Statement</vt:lpstr>
      <vt:lpstr>PowerPoint Presentation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 Wise Impact</vt:lpstr>
      <vt:lpstr>Rating Impact on Sales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akshaykishor111@outlook.com</dc:creator>
  <cp:lastModifiedBy>Dimple Verma</cp:lastModifiedBy>
  <cp:revision>10</cp:revision>
  <dcterms:created xsi:type="dcterms:W3CDTF">2024-10-22T05:52:49Z</dcterms:created>
  <dcterms:modified xsi:type="dcterms:W3CDTF">2025-01-15T16:21:53Z</dcterms:modified>
</cp:coreProperties>
</file>