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ADAD"/>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74EA9-2651-4F8D-8D1D-410E4869BD61}" v="1" dt="2025-01-20T09:37:31.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ple Verma" userId="4c831d0d95050a49" providerId="LiveId" clId="{B71F3818-0450-4704-98F8-CD2856C9767D}"/>
    <pc:docChg chg="undo custSel addSld modSld">
      <pc:chgData name="Dimple Verma" userId="4c831d0d95050a49" providerId="LiveId" clId="{B71F3818-0450-4704-98F8-CD2856C9767D}" dt="2024-12-27T11:31:13.692" v="680" actId="1036"/>
      <pc:docMkLst>
        <pc:docMk/>
      </pc:docMkLst>
      <pc:sldChg chg="modSp mod">
        <pc:chgData name="Dimple Verma" userId="4c831d0d95050a49" providerId="LiveId" clId="{B71F3818-0450-4704-98F8-CD2856C9767D}" dt="2024-12-27T09:36:37.258" v="0" actId="14861"/>
        <pc:sldMkLst>
          <pc:docMk/>
          <pc:sldMk cId="2834696895" sldId="256"/>
        </pc:sldMkLst>
        <pc:spChg chg="mod">
          <ac:chgData name="Dimple Verma" userId="4c831d0d95050a49" providerId="LiveId" clId="{B71F3818-0450-4704-98F8-CD2856C9767D}" dt="2024-12-27T09:36:37.258" v="0" actId="14861"/>
          <ac:spMkLst>
            <pc:docMk/>
            <pc:sldMk cId="2834696895" sldId="256"/>
            <ac:spMk id="2" creationId="{DF5B7E12-D078-59F0-B586-5F25B7E4B0F4}"/>
          </ac:spMkLst>
        </pc:spChg>
      </pc:sldChg>
      <pc:sldChg chg="addSp delSp modSp new mod">
        <pc:chgData name="Dimple Verma" userId="4c831d0d95050a49" providerId="LiveId" clId="{B71F3818-0450-4704-98F8-CD2856C9767D}" dt="2024-12-27T09:49:26.225" v="118" actId="20577"/>
        <pc:sldMkLst>
          <pc:docMk/>
          <pc:sldMk cId="1171828227" sldId="257"/>
        </pc:sldMkLst>
        <pc:spChg chg="mod">
          <ac:chgData name="Dimple Verma" userId="4c831d0d95050a49" providerId="LiveId" clId="{B71F3818-0450-4704-98F8-CD2856C9767D}" dt="2024-12-27T09:37:45.494" v="35" actId="113"/>
          <ac:spMkLst>
            <pc:docMk/>
            <pc:sldMk cId="1171828227" sldId="257"/>
            <ac:spMk id="2" creationId="{48D25B14-3360-A86C-E3CD-4CBE39B11B3C}"/>
          </ac:spMkLst>
        </pc:spChg>
        <pc:spChg chg="add del mod">
          <ac:chgData name="Dimple Verma" userId="4c831d0d95050a49" providerId="LiveId" clId="{B71F3818-0450-4704-98F8-CD2856C9767D}" dt="2024-12-27T09:49:08.876" v="71" actId="255"/>
          <ac:spMkLst>
            <pc:docMk/>
            <pc:sldMk cId="1171828227" sldId="257"/>
            <ac:spMk id="3" creationId="{04BCD8B4-0CD6-3DA2-F298-30AD560E153E}"/>
          </ac:spMkLst>
        </pc:spChg>
        <pc:spChg chg="add mod">
          <ac:chgData name="Dimple Verma" userId="4c831d0d95050a49" providerId="LiveId" clId="{B71F3818-0450-4704-98F8-CD2856C9767D}" dt="2024-12-27T09:49:26.225" v="118" actId="20577"/>
          <ac:spMkLst>
            <pc:docMk/>
            <pc:sldMk cId="1171828227" sldId="257"/>
            <ac:spMk id="8" creationId="{FFDD8BD8-BE10-FE3F-3146-EAE217C55454}"/>
          </ac:spMkLst>
        </pc:spChg>
        <pc:picChg chg="add mod">
          <ac:chgData name="Dimple Verma" userId="4c831d0d95050a49" providerId="LiveId" clId="{B71F3818-0450-4704-98F8-CD2856C9767D}" dt="2024-12-27T09:43:20.360" v="51" actId="1076"/>
          <ac:picMkLst>
            <pc:docMk/>
            <pc:sldMk cId="1171828227" sldId="257"/>
            <ac:picMk id="7" creationId="{4DE8AEF7-D79A-CCE0-7CE0-67D252FBBCE4}"/>
          </ac:picMkLst>
        </pc:picChg>
      </pc:sldChg>
      <pc:sldChg chg="addSp delSp modSp new mod modClrScheme chgLayout">
        <pc:chgData name="Dimple Verma" userId="4c831d0d95050a49" providerId="LiveId" clId="{B71F3818-0450-4704-98F8-CD2856C9767D}" dt="2024-12-27T09:55:48.332" v="176" actId="27636"/>
        <pc:sldMkLst>
          <pc:docMk/>
          <pc:sldMk cId="2281232121" sldId="258"/>
        </pc:sldMkLst>
        <pc:spChg chg="add mod ord">
          <ac:chgData name="Dimple Verma" userId="4c831d0d95050a49" providerId="LiveId" clId="{B71F3818-0450-4704-98F8-CD2856C9767D}" dt="2024-12-27T09:54:16.606" v="156" actId="14100"/>
          <ac:spMkLst>
            <pc:docMk/>
            <pc:sldMk cId="2281232121" sldId="258"/>
            <ac:spMk id="4" creationId="{B4362737-E2C5-59F8-D5A4-EE41E9C2B2B8}"/>
          </ac:spMkLst>
        </pc:spChg>
        <pc:spChg chg="add mod ord">
          <ac:chgData name="Dimple Verma" userId="4c831d0d95050a49" providerId="LiveId" clId="{B71F3818-0450-4704-98F8-CD2856C9767D}" dt="2024-12-27T09:55:48.332" v="176" actId="27636"/>
          <ac:spMkLst>
            <pc:docMk/>
            <pc:sldMk cId="2281232121" sldId="258"/>
            <ac:spMk id="6" creationId="{A90CE791-2C89-29E5-8CC6-1EF086CD326B}"/>
          </ac:spMkLst>
        </pc:spChg>
        <pc:picChg chg="add mod">
          <ac:chgData name="Dimple Verma" userId="4c831d0d95050a49" providerId="LiveId" clId="{B71F3818-0450-4704-98F8-CD2856C9767D}" dt="2024-12-27T09:52:13.007" v="124" actId="1440"/>
          <ac:picMkLst>
            <pc:docMk/>
            <pc:sldMk cId="2281232121" sldId="258"/>
            <ac:picMk id="8" creationId="{CFC3FFC7-504F-96CB-8DA7-8CF7CFA3D4C6}"/>
          </ac:picMkLst>
        </pc:picChg>
      </pc:sldChg>
      <pc:sldChg chg="addSp delSp modSp new mod modClrScheme chgLayout">
        <pc:chgData name="Dimple Verma" userId="4c831d0d95050a49" providerId="LiveId" clId="{B71F3818-0450-4704-98F8-CD2856C9767D}" dt="2024-12-27T10:14:52.463" v="268" actId="20577"/>
        <pc:sldMkLst>
          <pc:docMk/>
          <pc:sldMk cId="1724863892" sldId="259"/>
        </pc:sldMkLst>
        <pc:spChg chg="add mod ord">
          <ac:chgData name="Dimple Verma" userId="4c831d0d95050a49" providerId="LiveId" clId="{B71F3818-0450-4704-98F8-CD2856C9767D}" dt="2024-12-27T10:14:52.463" v="268" actId="20577"/>
          <ac:spMkLst>
            <pc:docMk/>
            <pc:sldMk cId="1724863892" sldId="259"/>
            <ac:spMk id="5" creationId="{24E642F9-90BA-EACB-DE29-2D8ED9B2C828}"/>
          </ac:spMkLst>
        </pc:spChg>
        <pc:picChg chg="add mod">
          <ac:chgData name="Dimple Verma" userId="4c831d0d95050a49" providerId="LiveId" clId="{B71F3818-0450-4704-98F8-CD2856C9767D}" dt="2024-12-27T09:59:26.015" v="208" actId="14100"/>
          <ac:picMkLst>
            <pc:docMk/>
            <pc:sldMk cId="1724863892" sldId="259"/>
            <ac:picMk id="12" creationId="{DF977E98-33A1-287C-4A9F-EB85E10EEF97}"/>
          </ac:picMkLst>
        </pc:picChg>
      </pc:sldChg>
      <pc:sldChg chg="addSp delSp modSp new mod">
        <pc:chgData name="Dimple Verma" userId="4c831d0d95050a49" providerId="LiveId" clId="{B71F3818-0450-4704-98F8-CD2856C9767D}" dt="2024-12-27T10:14:35.076" v="266" actId="14100"/>
        <pc:sldMkLst>
          <pc:docMk/>
          <pc:sldMk cId="3096795559" sldId="260"/>
        </pc:sldMkLst>
        <pc:spChg chg="mod">
          <ac:chgData name="Dimple Verma" userId="4c831d0d95050a49" providerId="LiveId" clId="{B71F3818-0450-4704-98F8-CD2856C9767D}" dt="2024-12-27T10:09:12.101" v="237" actId="115"/>
          <ac:spMkLst>
            <pc:docMk/>
            <pc:sldMk cId="3096795559" sldId="260"/>
            <ac:spMk id="2" creationId="{28133903-1C3A-0884-9FA4-2FD9404388EF}"/>
          </ac:spMkLst>
        </pc:spChg>
        <pc:spChg chg="mod">
          <ac:chgData name="Dimple Verma" userId="4c831d0d95050a49" providerId="LiveId" clId="{B71F3818-0450-4704-98F8-CD2856C9767D}" dt="2024-12-27T10:11:19.167" v="259" actId="1076"/>
          <ac:spMkLst>
            <pc:docMk/>
            <pc:sldMk cId="3096795559" sldId="260"/>
            <ac:spMk id="3" creationId="{ECE33754-5315-A993-C2BF-71D03F3A2E1B}"/>
          </ac:spMkLst>
        </pc:spChg>
        <pc:picChg chg="add mod">
          <ac:chgData name="Dimple Verma" userId="4c831d0d95050a49" providerId="LiveId" clId="{B71F3818-0450-4704-98F8-CD2856C9767D}" dt="2024-12-27T10:14:35.076" v="266" actId="14100"/>
          <ac:picMkLst>
            <pc:docMk/>
            <pc:sldMk cId="3096795559" sldId="260"/>
            <ac:picMk id="7" creationId="{38916EF1-AC20-1BC2-D86D-8EE48FCA362A}"/>
          </ac:picMkLst>
        </pc:picChg>
      </pc:sldChg>
      <pc:sldChg chg="addSp delSp modSp new mod">
        <pc:chgData name="Dimple Verma" userId="4c831d0d95050a49" providerId="LiveId" clId="{B71F3818-0450-4704-98F8-CD2856C9767D}" dt="2024-12-27T11:31:13.692" v="680" actId="1036"/>
        <pc:sldMkLst>
          <pc:docMk/>
          <pc:sldMk cId="1382458485" sldId="261"/>
        </pc:sldMkLst>
        <pc:spChg chg="mod">
          <ac:chgData name="Dimple Verma" userId="4c831d0d95050a49" providerId="LiveId" clId="{B71F3818-0450-4704-98F8-CD2856C9767D}" dt="2024-12-27T10:16:11.559" v="305" actId="122"/>
          <ac:spMkLst>
            <pc:docMk/>
            <pc:sldMk cId="1382458485" sldId="261"/>
            <ac:spMk id="2" creationId="{E2C18B1C-0174-2EFC-4BE4-6FFC1FED2C6F}"/>
          </ac:spMkLst>
        </pc:spChg>
        <pc:spChg chg="add mod">
          <ac:chgData name="Dimple Verma" userId="4c831d0d95050a49" providerId="LiveId" clId="{B71F3818-0450-4704-98F8-CD2856C9767D}" dt="2024-12-27T10:19:43.280" v="342" actId="113"/>
          <ac:spMkLst>
            <pc:docMk/>
            <pc:sldMk cId="1382458485" sldId="261"/>
            <ac:spMk id="4" creationId="{EE3A16C6-60DC-3100-8145-B2A3BA676B78}"/>
          </ac:spMkLst>
        </pc:spChg>
        <pc:picChg chg="add mod">
          <ac:chgData name="Dimple Verma" userId="4c831d0d95050a49" providerId="LiveId" clId="{B71F3818-0450-4704-98F8-CD2856C9767D}" dt="2024-12-27T11:31:13.692" v="680" actId="1036"/>
          <ac:picMkLst>
            <pc:docMk/>
            <pc:sldMk cId="1382458485" sldId="261"/>
            <ac:picMk id="5" creationId="{B71CBA9A-4753-CDB3-4E81-7E489532CD14}"/>
          </ac:picMkLst>
        </pc:picChg>
      </pc:sldChg>
      <pc:sldChg chg="addSp modSp new mod">
        <pc:chgData name="Dimple Verma" userId="4c831d0d95050a49" providerId="LiveId" clId="{B71F3818-0450-4704-98F8-CD2856C9767D}" dt="2024-12-27T10:24:35.364" v="378" actId="14100"/>
        <pc:sldMkLst>
          <pc:docMk/>
          <pc:sldMk cId="2107545450" sldId="262"/>
        </pc:sldMkLst>
        <pc:spChg chg="mod">
          <ac:chgData name="Dimple Verma" userId="4c831d0d95050a49" providerId="LiveId" clId="{B71F3818-0450-4704-98F8-CD2856C9767D}" dt="2024-12-27T10:21:02.003" v="348" actId="2711"/>
          <ac:spMkLst>
            <pc:docMk/>
            <pc:sldMk cId="2107545450" sldId="262"/>
            <ac:spMk id="2" creationId="{3984D7D0-F28A-45B5-E350-5747A9EE3EF8}"/>
          </ac:spMkLst>
        </pc:spChg>
        <pc:spChg chg="mod">
          <ac:chgData name="Dimple Verma" userId="4c831d0d95050a49" providerId="LiveId" clId="{B71F3818-0450-4704-98F8-CD2856C9767D}" dt="2024-12-27T10:22:45.407" v="373" actId="27636"/>
          <ac:spMkLst>
            <pc:docMk/>
            <pc:sldMk cId="2107545450" sldId="262"/>
            <ac:spMk id="3" creationId="{5E2DEE03-F200-0DA9-6A71-7B1E9B4BDFF4}"/>
          </ac:spMkLst>
        </pc:spChg>
        <pc:picChg chg="add mod">
          <ac:chgData name="Dimple Verma" userId="4c831d0d95050a49" providerId="LiveId" clId="{B71F3818-0450-4704-98F8-CD2856C9767D}" dt="2024-12-27T10:24:35.364" v="378" actId="14100"/>
          <ac:picMkLst>
            <pc:docMk/>
            <pc:sldMk cId="2107545450" sldId="262"/>
            <ac:picMk id="5" creationId="{D0621765-7B36-F274-472C-7C70BF1FA54A}"/>
          </ac:picMkLst>
        </pc:picChg>
      </pc:sldChg>
      <pc:sldChg chg="addSp delSp modSp new mod">
        <pc:chgData name="Dimple Verma" userId="4c831d0d95050a49" providerId="LiveId" clId="{B71F3818-0450-4704-98F8-CD2856C9767D}" dt="2024-12-27T10:40:44.293" v="434" actId="14100"/>
        <pc:sldMkLst>
          <pc:docMk/>
          <pc:sldMk cId="469687292" sldId="263"/>
        </pc:sldMkLst>
        <pc:spChg chg="mod">
          <ac:chgData name="Dimple Verma" userId="4c831d0d95050a49" providerId="LiveId" clId="{B71F3818-0450-4704-98F8-CD2856C9767D}" dt="2024-12-27T10:28:17.248" v="382" actId="122"/>
          <ac:spMkLst>
            <pc:docMk/>
            <pc:sldMk cId="469687292" sldId="263"/>
            <ac:spMk id="2" creationId="{9FCCBA5E-B42D-B4E2-0D5F-6C28CBD7B59E}"/>
          </ac:spMkLst>
        </pc:spChg>
        <pc:spChg chg="mod">
          <ac:chgData name="Dimple Verma" userId="4c831d0d95050a49" providerId="LiveId" clId="{B71F3818-0450-4704-98F8-CD2856C9767D}" dt="2024-12-27T10:30:09.057" v="400" actId="27636"/>
          <ac:spMkLst>
            <pc:docMk/>
            <pc:sldMk cId="469687292" sldId="263"/>
            <ac:spMk id="3" creationId="{FCF69BCE-7B17-7292-C64F-F20A648DCCB6}"/>
          </ac:spMkLst>
        </pc:spChg>
        <pc:picChg chg="add mod">
          <ac:chgData name="Dimple Verma" userId="4c831d0d95050a49" providerId="LiveId" clId="{B71F3818-0450-4704-98F8-CD2856C9767D}" dt="2024-12-27T10:40:44.293" v="434" actId="14100"/>
          <ac:picMkLst>
            <pc:docMk/>
            <pc:sldMk cId="469687292" sldId="263"/>
            <ac:picMk id="13" creationId="{44C306C2-AD1E-8735-E453-E0FB78C04A77}"/>
          </ac:picMkLst>
        </pc:picChg>
      </pc:sldChg>
      <pc:sldChg chg="addSp delSp modSp new mod">
        <pc:chgData name="Dimple Verma" userId="4c831d0d95050a49" providerId="LiveId" clId="{B71F3818-0450-4704-98F8-CD2856C9767D}" dt="2024-12-27T10:37:21.530" v="423" actId="2711"/>
        <pc:sldMkLst>
          <pc:docMk/>
          <pc:sldMk cId="3562489226" sldId="264"/>
        </pc:sldMkLst>
        <pc:spChg chg="mod">
          <ac:chgData name="Dimple Verma" userId="4c831d0d95050a49" providerId="LiveId" clId="{B71F3818-0450-4704-98F8-CD2856C9767D}" dt="2024-12-27T10:37:21.530" v="423" actId="2711"/>
          <ac:spMkLst>
            <pc:docMk/>
            <pc:sldMk cId="3562489226" sldId="264"/>
            <ac:spMk id="2" creationId="{AF2C5B16-144D-D7D8-2B80-FC163263FBB0}"/>
          </ac:spMkLst>
        </pc:spChg>
        <pc:spChg chg="add mod">
          <ac:chgData name="Dimple Verma" userId="4c831d0d95050a49" providerId="LiveId" clId="{B71F3818-0450-4704-98F8-CD2856C9767D}" dt="2024-12-27T10:36:24.299" v="418" actId="6549"/>
          <ac:spMkLst>
            <pc:docMk/>
            <pc:sldMk cId="3562489226" sldId="264"/>
            <ac:spMk id="5" creationId="{3316EBF4-FA7E-C30A-A430-4A606B654592}"/>
          </ac:spMkLst>
        </pc:spChg>
        <pc:picChg chg="add mod">
          <ac:chgData name="Dimple Verma" userId="4c831d0d95050a49" providerId="LiveId" clId="{B71F3818-0450-4704-98F8-CD2856C9767D}" dt="2024-12-27T10:35:12.526" v="411" actId="14100"/>
          <ac:picMkLst>
            <pc:docMk/>
            <pc:sldMk cId="3562489226" sldId="264"/>
            <ac:picMk id="4" creationId="{8A408421-8984-F9B5-ED83-8F2028104990}"/>
          </ac:picMkLst>
        </pc:picChg>
      </pc:sldChg>
      <pc:sldChg chg="addSp delSp modSp new mod">
        <pc:chgData name="Dimple Verma" userId="4c831d0d95050a49" providerId="LiveId" clId="{B71F3818-0450-4704-98F8-CD2856C9767D}" dt="2024-12-27T10:41:43.600" v="439" actId="1076"/>
        <pc:sldMkLst>
          <pc:docMk/>
          <pc:sldMk cId="4013365611" sldId="265"/>
        </pc:sldMkLst>
        <pc:spChg chg="mod">
          <ac:chgData name="Dimple Verma" userId="4c831d0d95050a49" providerId="LiveId" clId="{B71F3818-0450-4704-98F8-CD2856C9767D}" dt="2024-12-27T10:37:26.869" v="424" actId="122"/>
          <ac:spMkLst>
            <pc:docMk/>
            <pc:sldMk cId="4013365611" sldId="265"/>
            <ac:spMk id="2" creationId="{C5C2238F-C97B-F140-E856-A3AD4CA09DF4}"/>
          </ac:spMkLst>
        </pc:spChg>
        <pc:spChg chg="add mod">
          <ac:chgData name="Dimple Verma" userId="4c831d0d95050a49" providerId="LiveId" clId="{B71F3818-0450-4704-98F8-CD2856C9767D}" dt="2024-12-27T10:38:30.933" v="430"/>
          <ac:spMkLst>
            <pc:docMk/>
            <pc:sldMk cId="4013365611" sldId="265"/>
            <ac:spMk id="5" creationId="{F8202CB2-0C17-DEF1-2396-6895B3C318A3}"/>
          </ac:spMkLst>
        </pc:spChg>
        <pc:spChg chg="add mod">
          <ac:chgData name="Dimple Verma" userId="4c831d0d95050a49" providerId="LiveId" clId="{B71F3818-0450-4704-98F8-CD2856C9767D}" dt="2024-12-27T10:41:43.600" v="439" actId="1076"/>
          <ac:spMkLst>
            <pc:docMk/>
            <pc:sldMk cId="4013365611" sldId="265"/>
            <ac:spMk id="6" creationId="{548D048C-26EF-EFC6-1C74-562A63ED905A}"/>
          </ac:spMkLst>
        </pc:spChg>
        <pc:picChg chg="add mod">
          <ac:chgData name="Dimple Verma" userId="4c831d0d95050a49" providerId="LiveId" clId="{B71F3818-0450-4704-98F8-CD2856C9767D}" dt="2024-12-27T10:37:49.471" v="427" actId="14100"/>
          <ac:picMkLst>
            <pc:docMk/>
            <pc:sldMk cId="4013365611" sldId="265"/>
            <ac:picMk id="4" creationId="{27DFE087-77E9-2116-A9EE-82622D14D75A}"/>
          </ac:picMkLst>
        </pc:picChg>
      </pc:sldChg>
      <pc:sldChg chg="addSp delSp modSp new mod">
        <pc:chgData name="Dimple Verma" userId="4c831d0d95050a49" providerId="LiveId" clId="{B71F3818-0450-4704-98F8-CD2856C9767D}" dt="2024-12-27T11:00:01.595" v="477" actId="14100"/>
        <pc:sldMkLst>
          <pc:docMk/>
          <pc:sldMk cId="2802341688" sldId="266"/>
        </pc:sldMkLst>
        <pc:spChg chg="mod">
          <ac:chgData name="Dimple Verma" userId="4c831d0d95050a49" providerId="LiveId" clId="{B71F3818-0450-4704-98F8-CD2856C9767D}" dt="2024-12-27T10:59:50.248" v="475" actId="14100"/>
          <ac:spMkLst>
            <pc:docMk/>
            <pc:sldMk cId="2802341688" sldId="266"/>
            <ac:spMk id="2" creationId="{8081C53A-043E-5F24-E2EB-209C67D0C213}"/>
          </ac:spMkLst>
        </pc:spChg>
        <pc:spChg chg="add mod">
          <ac:chgData name="Dimple Verma" userId="4c831d0d95050a49" providerId="LiveId" clId="{B71F3818-0450-4704-98F8-CD2856C9767D}" dt="2024-12-27T10:59:50.248" v="475" actId="14100"/>
          <ac:spMkLst>
            <pc:docMk/>
            <pc:sldMk cId="2802341688" sldId="266"/>
            <ac:spMk id="6" creationId="{736E78CB-7E5F-5E7F-69CA-19173464D1A2}"/>
          </ac:spMkLst>
        </pc:spChg>
        <pc:picChg chg="add mod">
          <ac:chgData name="Dimple Verma" userId="4c831d0d95050a49" providerId="LiveId" clId="{B71F3818-0450-4704-98F8-CD2856C9767D}" dt="2024-12-27T10:59:57.505" v="476" actId="14100"/>
          <ac:picMkLst>
            <pc:docMk/>
            <pc:sldMk cId="2802341688" sldId="266"/>
            <ac:picMk id="12" creationId="{D62C8149-C0BF-777C-DB6D-C3B80E9A3AC9}"/>
          </ac:picMkLst>
        </pc:picChg>
        <pc:picChg chg="add mod">
          <ac:chgData name="Dimple Verma" userId="4c831d0d95050a49" providerId="LiveId" clId="{B71F3818-0450-4704-98F8-CD2856C9767D}" dt="2024-12-27T11:00:01.595" v="477" actId="14100"/>
          <ac:picMkLst>
            <pc:docMk/>
            <pc:sldMk cId="2802341688" sldId="266"/>
            <ac:picMk id="14" creationId="{9BB07171-C140-F20C-E93C-46EBD9CCEA01}"/>
          </ac:picMkLst>
        </pc:picChg>
      </pc:sldChg>
      <pc:sldChg chg="addSp delSp modSp new mod">
        <pc:chgData name="Dimple Verma" userId="4c831d0d95050a49" providerId="LiveId" clId="{B71F3818-0450-4704-98F8-CD2856C9767D}" dt="2024-12-27T11:02:58.466" v="489" actId="20577"/>
        <pc:sldMkLst>
          <pc:docMk/>
          <pc:sldMk cId="2384749046" sldId="267"/>
        </pc:sldMkLst>
        <pc:spChg chg="mod">
          <ac:chgData name="Dimple Verma" userId="4c831d0d95050a49" providerId="LiveId" clId="{B71F3818-0450-4704-98F8-CD2856C9767D}" dt="2024-12-27T11:01:41.252" v="482" actId="115"/>
          <ac:spMkLst>
            <pc:docMk/>
            <pc:sldMk cId="2384749046" sldId="267"/>
            <ac:spMk id="2" creationId="{A6D342C2-7C48-02B4-7C58-C4B19C896B43}"/>
          </ac:spMkLst>
        </pc:spChg>
        <pc:spChg chg="add mod">
          <ac:chgData name="Dimple Verma" userId="4c831d0d95050a49" providerId="LiveId" clId="{B71F3818-0450-4704-98F8-CD2856C9767D}" dt="2024-12-27T11:02:58.466" v="489" actId="20577"/>
          <ac:spMkLst>
            <pc:docMk/>
            <pc:sldMk cId="2384749046" sldId="267"/>
            <ac:spMk id="5" creationId="{297EF5D5-9ED5-9D6F-E771-AB54EC6E7B75}"/>
          </ac:spMkLst>
        </pc:spChg>
        <pc:picChg chg="add mod">
          <ac:chgData name="Dimple Verma" userId="4c831d0d95050a49" providerId="LiveId" clId="{B71F3818-0450-4704-98F8-CD2856C9767D}" dt="2024-12-27T11:02:10.958" v="486" actId="14100"/>
          <ac:picMkLst>
            <pc:docMk/>
            <pc:sldMk cId="2384749046" sldId="267"/>
            <ac:picMk id="4" creationId="{9FF8E088-D667-D1EC-3BD7-584BB71CCF9A}"/>
          </ac:picMkLst>
        </pc:picChg>
      </pc:sldChg>
      <pc:sldChg chg="addSp delSp modSp new mod">
        <pc:chgData name="Dimple Verma" userId="4c831d0d95050a49" providerId="LiveId" clId="{B71F3818-0450-4704-98F8-CD2856C9767D}" dt="2024-12-27T11:05:59.230" v="510" actId="1076"/>
        <pc:sldMkLst>
          <pc:docMk/>
          <pc:sldMk cId="815312069" sldId="268"/>
        </pc:sldMkLst>
        <pc:spChg chg="mod">
          <ac:chgData name="Dimple Verma" userId="4c831d0d95050a49" providerId="LiveId" clId="{B71F3818-0450-4704-98F8-CD2856C9767D}" dt="2024-12-27T11:03:36.032" v="494" actId="122"/>
          <ac:spMkLst>
            <pc:docMk/>
            <pc:sldMk cId="815312069" sldId="268"/>
            <ac:spMk id="2" creationId="{202B7952-1E68-D8BF-7EC5-AAE9D4593BB3}"/>
          </ac:spMkLst>
        </pc:spChg>
        <pc:spChg chg="add mod">
          <ac:chgData name="Dimple Verma" userId="4c831d0d95050a49" providerId="LiveId" clId="{B71F3818-0450-4704-98F8-CD2856C9767D}" dt="2024-12-27T11:05:59.230" v="510" actId="1076"/>
          <ac:spMkLst>
            <pc:docMk/>
            <pc:sldMk cId="815312069" sldId="268"/>
            <ac:spMk id="10" creationId="{372DEB75-32A4-76F6-9FAB-9AD0F24A095F}"/>
          </ac:spMkLst>
        </pc:spChg>
        <pc:graphicFrameChg chg="add mod">
          <ac:chgData name="Dimple Verma" userId="4c831d0d95050a49" providerId="LiveId" clId="{B71F3818-0450-4704-98F8-CD2856C9767D}" dt="2024-12-27T11:03:57.095" v="496" actId="14100"/>
          <ac:graphicFrameMkLst>
            <pc:docMk/>
            <pc:sldMk cId="815312069" sldId="268"/>
            <ac:graphicFrameMk id="4" creationId="{50A21CCC-B1C7-4FFB-9DE1-236D22355EE1}"/>
          </ac:graphicFrameMkLst>
        </pc:graphicFrameChg>
      </pc:sldChg>
      <pc:sldChg chg="modSp new mod">
        <pc:chgData name="Dimple Verma" userId="4c831d0d95050a49" providerId="LiveId" clId="{B71F3818-0450-4704-98F8-CD2856C9767D}" dt="2024-12-27T11:12:30.434" v="530" actId="255"/>
        <pc:sldMkLst>
          <pc:docMk/>
          <pc:sldMk cId="2704603580" sldId="269"/>
        </pc:sldMkLst>
        <pc:spChg chg="mod">
          <ac:chgData name="Dimple Verma" userId="4c831d0d95050a49" providerId="LiveId" clId="{B71F3818-0450-4704-98F8-CD2856C9767D}" dt="2024-12-27T11:09:54.321" v="523" actId="14100"/>
          <ac:spMkLst>
            <pc:docMk/>
            <pc:sldMk cId="2704603580" sldId="269"/>
            <ac:spMk id="2" creationId="{E0332670-D758-C93E-9764-F34B97E4213A}"/>
          </ac:spMkLst>
        </pc:spChg>
        <pc:spChg chg="mod">
          <ac:chgData name="Dimple Verma" userId="4c831d0d95050a49" providerId="LiveId" clId="{B71F3818-0450-4704-98F8-CD2856C9767D}" dt="2024-12-27T11:12:30.434" v="530" actId="255"/>
          <ac:spMkLst>
            <pc:docMk/>
            <pc:sldMk cId="2704603580" sldId="269"/>
            <ac:spMk id="3" creationId="{2B89659F-E28E-80BA-BE14-BFD2F935F0C3}"/>
          </ac:spMkLst>
        </pc:spChg>
      </pc:sldChg>
      <pc:sldChg chg="addSp delSp modSp new mod">
        <pc:chgData name="Dimple Verma" userId="4c831d0d95050a49" providerId="LiveId" clId="{B71F3818-0450-4704-98F8-CD2856C9767D}" dt="2024-12-27T11:16:26.135" v="553"/>
        <pc:sldMkLst>
          <pc:docMk/>
          <pc:sldMk cId="1631121941" sldId="270"/>
        </pc:sldMkLst>
        <pc:spChg chg="mod">
          <ac:chgData name="Dimple Verma" userId="4c831d0d95050a49" providerId="LiveId" clId="{B71F3818-0450-4704-98F8-CD2856C9767D}" dt="2024-12-27T11:13:40.596" v="535" actId="2711"/>
          <ac:spMkLst>
            <pc:docMk/>
            <pc:sldMk cId="1631121941" sldId="270"/>
            <ac:spMk id="2" creationId="{362B99D8-0DEC-CAD1-4FEA-7E732F1D9093}"/>
          </ac:spMkLst>
        </pc:spChg>
        <pc:spChg chg="add mod">
          <ac:chgData name="Dimple Verma" userId="4c831d0d95050a49" providerId="LiveId" clId="{B71F3818-0450-4704-98F8-CD2856C9767D}" dt="2024-12-27T11:16:26.135" v="553"/>
          <ac:spMkLst>
            <pc:docMk/>
            <pc:sldMk cId="1631121941" sldId="270"/>
            <ac:spMk id="5" creationId="{21EF1DAB-E212-A99B-CCF3-562E290711BB}"/>
          </ac:spMkLst>
        </pc:spChg>
        <pc:graphicFrameChg chg="add mod">
          <ac:chgData name="Dimple Verma" userId="4c831d0d95050a49" providerId="LiveId" clId="{B71F3818-0450-4704-98F8-CD2856C9767D}" dt="2024-12-27T11:15:42.509" v="551" actId="20577"/>
          <ac:graphicFrameMkLst>
            <pc:docMk/>
            <pc:sldMk cId="1631121941" sldId="270"/>
            <ac:graphicFrameMk id="4" creationId="{3D3BD7B5-6286-42C2-AF22-E8D4F58D3EA7}"/>
          </ac:graphicFrameMkLst>
        </pc:graphicFrameChg>
      </pc:sldChg>
      <pc:sldChg chg="addSp delSp modSp new mod">
        <pc:chgData name="Dimple Verma" userId="4c831d0d95050a49" providerId="LiveId" clId="{B71F3818-0450-4704-98F8-CD2856C9767D}" dt="2024-12-27T11:18:26" v="579" actId="14100"/>
        <pc:sldMkLst>
          <pc:docMk/>
          <pc:sldMk cId="3783779971" sldId="271"/>
        </pc:sldMkLst>
        <pc:spChg chg="mod">
          <ac:chgData name="Dimple Verma" userId="4c831d0d95050a49" providerId="LiveId" clId="{B71F3818-0450-4704-98F8-CD2856C9767D}" dt="2024-12-27T11:18:20.795" v="578" actId="14100"/>
          <ac:spMkLst>
            <pc:docMk/>
            <pc:sldMk cId="3783779971" sldId="271"/>
            <ac:spMk id="2" creationId="{95E89FB5-AB7C-5EE3-DEC8-ED6071588331}"/>
          </ac:spMkLst>
        </pc:spChg>
      </pc:sldChg>
      <pc:sldChg chg="modSp new mod">
        <pc:chgData name="Dimple Verma" userId="4c831d0d95050a49" providerId="LiveId" clId="{B71F3818-0450-4704-98F8-CD2856C9767D}" dt="2024-12-27T11:21:01.037" v="589"/>
        <pc:sldMkLst>
          <pc:docMk/>
          <pc:sldMk cId="189599018" sldId="272"/>
        </pc:sldMkLst>
        <pc:spChg chg="mod">
          <ac:chgData name="Dimple Verma" userId="4c831d0d95050a49" providerId="LiveId" clId="{B71F3818-0450-4704-98F8-CD2856C9767D}" dt="2024-12-27T11:20:22.451" v="583" actId="113"/>
          <ac:spMkLst>
            <pc:docMk/>
            <pc:sldMk cId="189599018" sldId="272"/>
            <ac:spMk id="2" creationId="{4D643055-82C0-7954-3DF4-4F382D78226D}"/>
          </ac:spMkLst>
        </pc:spChg>
        <pc:spChg chg="mod">
          <ac:chgData name="Dimple Verma" userId="4c831d0d95050a49" providerId="LiveId" clId="{B71F3818-0450-4704-98F8-CD2856C9767D}" dt="2024-12-27T11:21:01.037" v="589"/>
          <ac:spMkLst>
            <pc:docMk/>
            <pc:sldMk cId="189599018" sldId="272"/>
            <ac:spMk id="3" creationId="{68651BCA-725C-CE5E-0350-DCA5E912AB53}"/>
          </ac:spMkLst>
        </pc:spChg>
      </pc:sldChg>
      <pc:sldChg chg="addSp modSp new mod">
        <pc:chgData name="Dimple Verma" userId="4c831d0d95050a49" providerId="LiveId" clId="{B71F3818-0450-4704-98F8-CD2856C9767D}" dt="2024-12-27T11:23:20.324" v="609" actId="20577"/>
        <pc:sldMkLst>
          <pc:docMk/>
          <pc:sldMk cId="2263830536" sldId="273"/>
        </pc:sldMkLst>
        <pc:spChg chg="mod">
          <ac:chgData name="Dimple Verma" userId="4c831d0d95050a49" providerId="LiveId" clId="{B71F3818-0450-4704-98F8-CD2856C9767D}" dt="2024-12-27T11:21:43.750" v="597" actId="14100"/>
          <ac:spMkLst>
            <pc:docMk/>
            <pc:sldMk cId="2263830536" sldId="273"/>
            <ac:spMk id="2" creationId="{287A264C-0308-EE39-2A29-C2DA498E8A30}"/>
          </ac:spMkLst>
        </pc:spChg>
        <pc:spChg chg="mod">
          <ac:chgData name="Dimple Verma" userId="4c831d0d95050a49" providerId="LiveId" clId="{B71F3818-0450-4704-98F8-CD2856C9767D}" dt="2024-12-27T11:23:20.324" v="609" actId="20577"/>
          <ac:spMkLst>
            <pc:docMk/>
            <pc:sldMk cId="2263830536" sldId="273"/>
            <ac:spMk id="3" creationId="{63F0E399-5392-EDBC-4DD4-3EF38C092111}"/>
          </ac:spMkLst>
        </pc:spChg>
        <pc:picChg chg="add mod">
          <ac:chgData name="Dimple Verma" userId="4c831d0d95050a49" providerId="LiveId" clId="{B71F3818-0450-4704-98F8-CD2856C9767D}" dt="2024-12-27T11:22:18.796" v="604" actId="1076"/>
          <ac:picMkLst>
            <pc:docMk/>
            <pc:sldMk cId="2263830536" sldId="273"/>
            <ac:picMk id="4" creationId="{80C2963D-689C-EA72-8CED-B519607B284A}"/>
          </ac:picMkLst>
        </pc:picChg>
      </pc:sldChg>
      <pc:sldChg chg="addSp delSp modSp new mod">
        <pc:chgData name="Dimple Verma" userId="4c831d0d95050a49" providerId="LiveId" clId="{B71F3818-0450-4704-98F8-CD2856C9767D}" dt="2024-12-27T11:25:57.150" v="642" actId="12"/>
        <pc:sldMkLst>
          <pc:docMk/>
          <pc:sldMk cId="2662466011" sldId="274"/>
        </pc:sldMkLst>
        <pc:spChg chg="mod">
          <ac:chgData name="Dimple Verma" userId="4c831d0d95050a49" providerId="LiveId" clId="{B71F3818-0450-4704-98F8-CD2856C9767D}" dt="2024-12-27T11:23:52.211" v="616" actId="2711"/>
          <ac:spMkLst>
            <pc:docMk/>
            <pc:sldMk cId="2662466011" sldId="274"/>
            <ac:spMk id="2" creationId="{301ACA19-1B92-6695-59E5-2FE862A0032B}"/>
          </ac:spMkLst>
        </pc:spChg>
        <pc:spChg chg="add mod">
          <ac:chgData name="Dimple Verma" userId="4c831d0d95050a49" providerId="LiveId" clId="{B71F3818-0450-4704-98F8-CD2856C9767D}" dt="2024-12-27T11:25:57.150" v="642" actId="12"/>
          <ac:spMkLst>
            <pc:docMk/>
            <pc:sldMk cId="2662466011" sldId="274"/>
            <ac:spMk id="4" creationId="{08C63FB0-F986-EE83-A042-D4C53982C763}"/>
          </ac:spMkLst>
        </pc:spChg>
      </pc:sldChg>
      <pc:sldChg chg="addSp delSp modSp new mod modClrScheme chgLayout">
        <pc:chgData name="Dimple Verma" userId="4c831d0d95050a49" providerId="LiveId" clId="{B71F3818-0450-4704-98F8-CD2856C9767D}" dt="2024-12-27T11:29:08.973" v="678" actId="1076"/>
        <pc:sldMkLst>
          <pc:docMk/>
          <pc:sldMk cId="77262696" sldId="275"/>
        </pc:sldMkLst>
        <pc:spChg chg="add mod">
          <ac:chgData name="Dimple Verma" userId="4c831d0d95050a49" providerId="LiveId" clId="{B71F3818-0450-4704-98F8-CD2856C9767D}" dt="2024-12-27T11:29:08.973" v="678" actId="1076"/>
          <ac:spMkLst>
            <pc:docMk/>
            <pc:sldMk cId="77262696" sldId="275"/>
            <ac:spMk id="5" creationId="{F54B4BEF-78A2-9713-336D-ACA02C2D42B7}"/>
          </ac:spMkLst>
        </pc:spChg>
      </pc:sldChg>
    </pc:docChg>
  </pc:docChgLst>
  <pc:docChgLst>
    <pc:chgData name="Dimple Verma" userId="4c831d0d95050a49" providerId="LiveId" clId="{01F74EA9-2651-4F8D-8D1D-410E4869BD61}"/>
    <pc:docChg chg="custSel modSld">
      <pc:chgData name="Dimple Verma" userId="4c831d0d95050a49" providerId="LiveId" clId="{01F74EA9-2651-4F8D-8D1D-410E4869BD61}" dt="2025-01-20T09:37:47.701" v="5" actId="14100"/>
      <pc:docMkLst>
        <pc:docMk/>
      </pc:docMkLst>
      <pc:sldChg chg="addSp delSp modSp mod">
        <pc:chgData name="Dimple Verma" userId="4c831d0d95050a49" providerId="LiveId" clId="{01F74EA9-2651-4F8D-8D1D-410E4869BD61}" dt="2025-01-20T09:37:47.701" v="5" actId="14100"/>
        <pc:sldMkLst>
          <pc:docMk/>
          <pc:sldMk cId="3783779971" sldId="271"/>
        </pc:sldMkLst>
        <pc:spChg chg="add del mod">
          <ac:chgData name="Dimple Verma" userId="4c831d0d95050a49" providerId="LiveId" clId="{01F74EA9-2651-4F8D-8D1D-410E4869BD61}" dt="2025-01-20T09:37:31.190" v="1" actId="931"/>
          <ac:spMkLst>
            <pc:docMk/>
            <pc:sldMk cId="3783779971" sldId="271"/>
            <ac:spMk id="4" creationId="{A03F8DB7-5458-607F-FD07-58F52EA42E1C}"/>
          </ac:spMkLst>
        </pc:spChg>
        <pc:picChg chg="del">
          <ac:chgData name="Dimple Verma" userId="4c831d0d95050a49" providerId="LiveId" clId="{01F74EA9-2651-4F8D-8D1D-410E4869BD61}" dt="2025-01-20T09:37:18.052" v="0" actId="478"/>
          <ac:picMkLst>
            <pc:docMk/>
            <pc:sldMk cId="3783779971" sldId="271"/>
            <ac:picMk id="5" creationId="{D0B973A4-337D-BF52-2535-7B1594057922}"/>
          </ac:picMkLst>
        </pc:picChg>
        <pc:picChg chg="add mod">
          <ac:chgData name="Dimple Verma" userId="4c831d0d95050a49" providerId="LiveId" clId="{01F74EA9-2651-4F8D-8D1D-410E4869BD61}" dt="2025-01-20T09:37:47.701" v="5" actId="14100"/>
          <ac:picMkLst>
            <pc:docMk/>
            <pc:sldMk cId="3783779971" sldId="271"/>
            <ac:picMk id="7" creationId="{E832E701-0797-5C2E-D5D3-C83CEC52822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ALIT%20KAUSHIK\Downloads\Excel%20Project%202024%20NS\Lalit%20Kaushik's%20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Charts!PivotTable13</c:name>
    <c:fmtId val="-1"/>
  </c:pivotSource>
  <c:chart>
    <c:title>
      <c:tx>
        <c:rich>
          <a:bodyPr rot="0" spcFirstLastPara="1" vertOverflow="ellipsis" vert="horz" wrap="square" anchor="ctr" anchorCtr="1"/>
          <a:lstStyle/>
          <a:p>
            <a:pPr algn="ctr" rtl="0">
              <a:defRPr lang="en-IN" sz="1600" b="1" i="0" u="none" strike="noStrike" kern="1200" spc="0" baseline="0">
                <a:solidFill>
                  <a:srgbClr val="000000">
                    <a:lumMod val="65000"/>
                    <a:lumOff val="35000"/>
                  </a:srgbClr>
                </a:solidFill>
                <a:latin typeface="Times New Roman" panose="02020603050405020304" pitchFamily="18" charset="0"/>
                <a:ea typeface="+mn-ea"/>
                <a:cs typeface="Times New Roman" panose="02020603050405020304" pitchFamily="18" charset="0"/>
              </a:defRPr>
            </a:pPr>
            <a:r>
              <a:rPr lang="en-IN" sz="1600" b="1" i="0" u="none" strike="noStrike" kern="1200" baseline="0">
                <a:solidFill>
                  <a:srgbClr val="000000">
                    <a:lumMod val="65000"/>
                    <a:lumOff val="35000"/>
                  </a:srgbClr>
                </a:solidFill>
                <a:latin typeface="Times New Roman" panose="02020603050405020304" pitchFamily="18" charset="0"/>
                <a:ea typeface="+mn-ea"/>
                <a:cs typeface="Times New Roman" panose="02020603050405020304" pitchFamily="18" charset="0"/>
              </a:rPr>
              <a:t>Price Range</a:t>
            </a:r>
          </a:p>
        </c:rich>
      </c:tx>
      <c:overlay val="0"/>
      <c:spPr>
        <a:noFill/>
        <a:ln>
          <a:noFill/>
        </a:ln>
        <a:effectLst/>
      </c:spPr>
      <c:txPr>
        <a:bodyPr rot="0" spcFirstLastPara="1" vertOverflow="ellipsis" vert="horz" wrap="square" anchor="ctr" anchorCtr="1"/>
        <a:lstStyle/>
        <a:p>
          <a:pPr algn="ctr" rtl="0">
            <a:defRPr lang="en-IN" sz="1600" b="1" i="0" u="none" strike="noStrike" kern="1200" spc="0" baseline="0">
              <a:solidFill>
                <a:srgbClr val="000000">
                  <a:lumMod val="65000"/>
                  <a:lumOff val="35000"/>
                </a:srgbClr>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a:sp3d/>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marker>
          <c:symbol val="none"/>
        </c:marker>
      </c:pivotFmt>
      <c:pivotFmt>
        <c:idx val="7"/>
        <c:spPr>
          <a:solidFill>
            <a:schemeClr val="accent1"/>
          </a:solidFill>
          <a:ln>
            <a:noFill/>
          </a:ln>
          <a:effectLst/>
          <a:sp3d/>
        </c:spPr>
        <c:marker>
          <c:symbol val="none"/>
        </c:marker>
      </c:pivotFmt>
      <c:pivotFmt>
        <c:idx val="8"/>
        <c:spPr>
          <a:solidFill>
            <a:schemeClr val="accent1"/>
          </a:solidFill>
          <a:ln>
            <a:noFill/>
          </a:ln>
          <a:effectLst/>
          <a:sp3d/>
        </c:spPr>
        <c:marker>
          <c:symbol val="none"/>
        </c:marker>
      </c:pivotFmt>
      <c:pivotFmt>
        <c:idx val="9"/>
        <c:spPr>
          <a:solidFill>
            <a:schemeClr val="accent1"/>
          </a:solidFill>
          <a:ln>
            <a:noFill/>
          </a:ln>
          <a:effectLst/>
          <a:sp3d/>
        </c:spPr>
        <c:marker>
          <c:symbol val="none"/>
        </c:marker>
      </c:pivotFmt>
      <c:pivotFmt>
        <c:idx val="10"/>
        <c:spPr>
          <a:solidFill>
            <a:schemeClr val="accent1"/>
          </a:solidFill>
          <a:ln>
            <a:noFill/>
          </a:ln>
          <a:effectLst/>
          <a:sp3d/>
        </c:spPr>
        <c:marker>
          <c:symbol val="none"/>
        </c:marker>
      </c:pivotFmt>
      <c:pivotFmt>
        <c:idx val="11"/>
        <c:spPr>
          <a:solidFill>
            <a:schemeClr val="accent1"/>
          </a:solidFill>
          <a:ln>
            <a:noFill/>
          </a:ln>
          <a:effectLst/>
          <a:sp3d/>
        </c:spPr>
        <c:marker>
          <c:symbol val="none"/>
        </c:marker>
      </c:pivotFmt>
      <c:pivotFmt>
        <c:idx val="12"/>
        <c:spPr>
          <a:solidFill>
            <a:schemeClr val="accent1"/>
          </a:solidFill>
          <a:ln>
            <a:noFill/>
          </a:ln>
          <a:effectLst/>
          <a:sp3d/>
        </c:spPr>
        <c:marker>
          <c:symbol val="none"/>
        </c:marker>
      </c:pivotFmt>
      <c:pivotFmt>
        <c:idx val="13"/>
        <c:spPr>
          <a:solidFill>
            <a:schemeClr val="accent1"/>
          </a:solidFill>
          <a:ln>
            <a:noFill/>
          </a:ln>
          <a:effectLst/>
          <a:sp3d/>
        </c:spPr>
        <c:marker>
          <c:symbol val="none"/>
        </c:marker>
      </c:pivotFmt>
      <c:pivotFmt>
        <c:idx val="14"/>
        <c:spPr>
          <a:solidFill>
            <a:schemeClr val="accent1"/>
          </a:solidFill>
          <a:ln>
            <a:noFill/>
          </a:ln>
          <a:effectLst/>
          <a:sp3d/>
        </c:spPr>
        <c:marker>
          <c:symbol val="none"/>
        </c:marker>
      </c:pivotFmt>
      <c:pivotFmt>
        <c:idx val="15"/>
        <c:spPr>
          <a:solidFill>
            <a:schemeClr val="accent1"/>
          </a:solidFill>
          <a:ln>
            <a:noFill/>
          </a:ln>
          <a:effectLst/>
          <a:sp3d/>
        </c:spPr>
        <c:marker>
          <c:symbol val="none"/>
        </c:marker>
      </c:pivotFmt>
      <c:pivotFmt>
        <c:idx val="16"/>
        <c:spPr>
          <a:solidFill>
            <a:schemeClr val="accent1"/>
          </a:solidFill>
          <a:ln>
            <a:noFill/>
          </a:ln>
          <a:effectLst/>
          <a:sp3d/>
        </c:spPr>
        <c:marker>
          <c:symbol val="none"/>
        </c:marker>
      </c:pivotFmt>
      <c:pivotFmt>
        <c:idx val="17"/>
        <c:spPr>
          <a:solidFill>
            <a:schemeClr val="accent1"/>
          </a:solidFill>
          <a:ln>
            <a:noFill/>
          </a:ln>
          <a:effectLst/>
          <a:sp3d/>
        </c:spPr>
        <c:marker>
          <c:symbol val="none"/>
        </c:marker>
      </c:pivotFmt>
      <c:pivotFmt>
        <c:idx val="18"/>
        <c:spPr>
          <a:solidFill>
            <a:schemeClr val="accent1"/>
          </a:solidFill>
          <a:ln>
            <a:noFill/>
          </a:ln>
          <a:effectLst/>
          <a:sp3d/>
        </c:spPr>
        <c:marker>
          <c:symbol val="none"/>
        </c:marker>
      </c:pivotFmt>
      <c:pivotFmt>
        <c:idx val="19"/>
        <c:spPr>
          <a:solidFill>
            <a:schemeClr val="accent1"/>
          </a:solidFill>
          <a:ln>
            <a:noFill/>
          </a:ln>
          <a:effectLst/>
          <a:sp3d/>
        </c:spPr>
        <c:marker>
          <c:symbol val="none"/>
        </c:marker>
      </c:pivotFmt>
    </c:pivotFmts>
    <c:plotArea>
      <c:layout/>
      <c:barChart>
        <c:barDir val="col"/>
        <c:grouping val="percentStacked"/>
        <c:varyColors val="0"/>
        <c:ser>
          <c:idx val="0"/>
          <c:order val="0"/>
          <c:tx>
            <c:strRef>
              <c:f>'All Pivots and Charts'!$BJ$3:$BJ$4</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Charts'!$BJ$5:$BJ$20</c:f>
              <c:numCache>
                <c:formatCode>General</c:formatCode>
                <c:ptCount val="15"/>
                <c:pt idx="0">
                  <c:v>4</c:v>
                </c:pt>
                <c:pt idx="1">
                  <c:v>2</c:v>
                </c:pt>
                <c:pt idx="3">
                  <c:v>4295</c:v>
                </c:pt>
                <c:pt idx="5">
                  <c:v>3</c:v>
                </c:pt>
                <c:pt idx="13">
                  <c:v>4</c:v>
                </c:pt>
                <c:pt idx="14">
                  <c:v>136</c:v>
                </c:pt>
              </c:numCache>
            </c:numRef>
          </c:val>
          <c:extLst>
            <c:ext xmlns:c16="http://schemas.microsoft.com/office/drawing/2014/chart" uri="{C3380CC4-5D6E-409C-BE32-E72D297353CC}">
              <c16:uniqueId val="{00000000-4BEA-4474-BFDA-A4CD756ECEEA}"/>
            </c:ext>
          </c:extLst>
        </c:ser>
        <c:ser>
          <c:idx val="1"/>
          <c:order val="1"/>
          <c:tx>
            <c:strRef>
              <c:f>'All Pivots and Charts'!$BK$3:$BK$4</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Charts'!$BK$5:$BK$20</c:f>
              <c:numCache>
                <c:formatCode>General</c:formatCode>
                <c:ptCount val="15"/>
                <c:pt idx="0">
                  <c:v>14</c:v>
                </c:pt>
                <c:pt idx="1">
                  <c:v>7</c:v>
                </c:pt>
                <c:pt idx="2">
                  <c:v>3</c:v>
                </c:pt>
                <c:pt idx="3">
                  <c:v>2858</c:v>
                </c:pt>
                <c:pt idx="4">
                  <c:v>1</c:v>
                </c:pt>
                <c:pt idx="5">
                  <c:v>4</c:v>
                </c:pt>
                <c:pt idx="6">
                  <c:v>1</c:v>
                </c:pt>
                <c:pt idx="7">
                  <c:v>1</c:v>
                </c:pt>
                <c:pt idx="8">
                  <c:v>1</c:v>
                </c:pt>
                <c:pt idx="9">
                  <c:v>4</c:v>
                </c:pt>
                <c:pt idx="10">
                  <c:v>6</c:v>
                </c:pt>
                <c:pt idx="11">
                  <c:v>11</c:v>
                </c:pt>
                <c:pt idx="12">
                  <c:v>9</c:v>
                </c:pt>
                <c:pt idx="13">
                  <c:v>28</c:v>
                </c:pt>
                <c:pt idx="14">
                  <c:v>165</c:v>
                </c:pt>
              </c:numCache>
            </c:numRef>
          </c:val>
          <c:extLst>
            <c:ext xmlns:c16="http://schemas.microsoft.com/office/drawing/2014/chart" uri="{C3380CC4-5D6E-409C-BE32-E72D297353CC}">
              <c16:uniqueId val="{00000001-4BEA-4474-BFDA-A4CD756ECEEA}"/>
            </c:ext>
          </c:extLst>
        </c:ser>
        <c:ser>
          <c:idx val="2"/>
          <c:order val="2"/>
          <c:tx>
            <c:strRef>
              <c:f>'All Pivots and Charts'!$BL$3:$BL$4</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Charts'!$BL$5:$BL$20</c:f>
              <c:numCache>
                <c:formatCode>General</c:formatCode>
                <c:ptCount val="15"/>
                <c:pt idx="0">
                  <c:v>5</c:v>
                </c:pt>
                <c:pt idx="1">
                  <c:v>16</c:v>
                </c:pt>
                <c:pt idx="3">
                  <c:v>1111</c:v>
                </c:pt>
                <c:pt idx="4">
                  <c:v>20</c:v>
                </c:pt>
                <c:pt idx="5">
                  <c:v>17</c:v>
                </c:pt>
                <c:pt idx="6">
                  <c:v>12</c:v>
                </c:pt>
                <c:pt idx="7">
                  <c:v>5</c:v>
                </c:pt>
                <c:pt idx="8">
                  <c:v>5</c:v>
                </c:pt>
                <c:pt idx="9">
                  <c:v>17</c:v>
                </c:pt>
                <c:pt idx="10">
                  <c:v>11</c:v>
                </c:pt>
                <c:pt idx="11">
                  <c:v>18</c:v>
                </c:pt>
                <c:pt idx="12">
                  <c:v>29</c:v>
                </c:pt>
                <c:pt idx="13">
                  <c:v>32</c:v>
                </c:pt>
                <c:pt idx="14">
                  <c:v>110</c:v>
                </c:pt>
              </c:numCache>
            </c:numRef>
          </c:val>
          <c:extLst>
            <c:ext xmlns:c16="http://schemas.microsoft.com/office/drawing/2014/chart" uri="{C3380CC4-5D6E-409C-BE32-E72D297353CC}">
              <c16:uniqueId val="{00000002-4BEA-4474-BFDA-A4CD756ECEEA}"/>
            </c:ext>
          </c:extLst>
        </c:ser>
        <c:ser>
          <c:idx val="3"/>
          <c:order val="3"/>
          <c:tx>
            <c:strRef>
              <c:f>'All Pivots and Charts'!$BM$3:$BM$4</c:f>
              <c:strCache>
                <c:ptCount val="1"/>
                <c:pt idx="0">
                  <c:v>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Charts'!$BI$5:$BI$20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Charts'!$BM$5:$BM$20</c:f>
              <c:numCache>
                <c:formatCode>General</c:formatCode>
                <c:ptCount val="15"/>
                <c:pt idx="0">
                  <c:v>1</c:v>
                </c:pt>
                <c:pt idx="1">
                  <c:v>35</c:v>
                </c:pt>
                <c:pt idx="2">
                  <c:v>1</c:v>
                </c:pt>
                <c:pt idx="3">
                  <c:v>388</c:v>
                </c:pt>
                <c:pt idx="5">
                  <c:v>16</c:v>
                </c:pt>
                <c:pt idx="6">
                  <c:v>9</c:v>
                </c:pt>
                <c:pt idx="7">
                  <c:v>14</c:v>
                </c:pt>
                <c:pt idx="8">
                  <c:v>14</c:v>
                </c:pt>
                <c:pt idx="9">
                  <c:v>39</c:v>
                </c:pt>
                <c:pt idx="10">
                  <c:v>3</c:v>
                </c:pt>
                <c:pt idx="11">
                  <c:v>5</c:v>
                </c:pt>
                <c:pt idx="12">
                  <c:v>22</c:v>
                </c:pt>
                <c:pt idx="13">
                  <c:v>16</c:v>
                </c:pt>
                <c:pt idx="14">
                  <c:v>23</c:v>
                </c:pt>
              </c:numCache>
            </c:numRef>
          </c:val>
          <c:extLst>
            <c:ext xmlns:c16="http://schemas.microsoft.com/office/drawing/2014/chart" uri="{C3380CC4-5D6E-409C-BE32-E72D297353CC}">
              <c16:uniqueId val="{00000003-4BEA-4474-BFDA-A4CD756ECEEA}"/>
            </c:ext>
          </c:extLst>
        </c:ser>
        <c:dLbls>
          <c:showLegendKey val="0"/>
          <c:showVal val="0"/>
          <c:showCatName val="0"/>
          <c:showSerName val="0"/>
          <c:showPercent val="0"/>
          <c:showBubbleSize val="0"/>
        </c:dLbls>
        <c:gapWidth val="150"/>
        <c:overlap val="100"/>
        <c:axId val="1748746800"/>
        <c:axId val="1858469840"/>
      </c:barChart>
      <c:catAx>
        <c:axId val="1748746800"/>
        <c:scaling>
          <c:orientation val="minMax"/>
        </c:scaling>
        <c:delete val="0"/>
        <c:axPos val="b"/>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sz="1600" b="1" dirty="0">
                    <a:latin typeface="Times New Roman" panose="02020603050405020304" pitchFamily="18" charset="0"/>
                    <a:cs typeface="Times New Roman" panose="02020603050405020304" pitchFamily="18" charset="0"/>
                  </a:rPr>
                  <a:t>Countries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lang="en-IN" sz="1000" b="1" i="0" u="none" strike="noStrike" kern="1200" baseline="0">
                <a:solidFill>
                  <a:srgbClr val="000000">
                    <a:lumMod val="65000"/>
                    <a:lumOff val="35000"/>
                  </a:srgbClr>
                </a:solidFill>
                <a:latin typeface="Times New Roman" panose="02020603050405020304" pitchFamily="18" charset="0"/>
                <a:ea typeface="+mn-ea"/>
                <a:cs typeface="Times New Roman" panose="02020603050405020304" pitchFamily="18" charset="0"/>
              </a:defRPr>
            </a:pPr>
            <a:endParaRPr lang="en-US"/>
          </a:p>
        </c:txPr>
        <c:crossAx val="1858469840"/>
        <c:crosses val="autoZero"/>
        <c:auto val="1"/>
        <c:lblAlgn val="ctr"/>
        <c:lblOffset val="100"/>
        <c:noMultiLvlLbl val="0"/>
      </c:catAx>
      <c:valAx>
        <c:axId val="18584698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IN" sz="1600" b="1" i="0" u="none" strike="noStrike" kern="1200" baseline="0">
                    <a:solidFill>
                      <a:srgbClr val="000000">
                        <a:lumMod val="65000"/>
                        <a:lumOff val="35000"/>
                      </a:srgbClr>
                    </a:solidFill>
                    <a:latin typeface="Times New Roman" panose="02020603050405020304" pitchFamily="18" charset="0"/>
                    <a:ea typeface="+mn-ea"/>
                    <a:cs typeface="Times New Roman" panose="02020603050405020304" pitchFamily="18" charset="0"/>
                  </a:defRPr>
                </a:pPr>
                <a:r>
                  <a:rPr lang="en-IN" sz="1600" b="1" i="0" u="none" strike="noStrike" kern="1200" baseline="0">
                    <a:solidFill>
                      <a:srgbClr val="000000">
                        <a:lumMod val="65000"/>
                        <a:lumOff val="35000"/>
                      </a:srgbClr>
                    </a:solidFill>
                    <a:latin typeface="Times New Roman" panose="02020603050405020304" pitchFamily="18" charset="0"/>
                    <a:ea typeface="+mn-ea"/>
                    <a:cs typeface="Times New Roman" panose="02020603050405020304" pitchFamily="18" charset="0"/>
                  </a:rPr>
                  <a:t>Price Range</a:t>
                </a:r>
              </a:p>
            </c:rich>
          </c:tx>
          <c:overlay val="0"/>
          <c:spPr>
            <a:noFill/>
            <a:ln>
              <a:noFill/>
            </a:ln>
            <a:effectLst/>
          </c:spPr>
          <c:txPr>
            <a:bodyPr rot="-5400000" spcFirstLastPara="1" vertOverflow="ellipsis" vert="horz" wrap="square" anchor="ctr" anchorCtr="1"/>
            <a:lstStyle/>
            <a:p>
              <a:pPr>
                <a:defRPr lang="en-IN" sz="1600" b="1" i="0" u="none" strike="noStrike" kern="1200" baseline="0">
                  <a:solidFill>
                    <a:srgbClr val="000000">
                      <a:lumMod val="65000"/>
                      <a:lumOff val="35000"/>
                    </a:srgbClr>
                  </a:solidFill>
                  <a:latin typeface="Times New Roman" panose="02020603050405020304" pitchFamily="18" charset="0"/>
                  <a:ea typeface="+mn-ea"/>
                  <a:cs typeface="Times New Roman" panose="02020603050405020304" pitchFamily="18"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8746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[Lalit Kaushik's Project.xlsx]All Pivots and Charts!PivotTable15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dirty="0">
                <a:latin typeface="Times New Roman" panose="02020603050405020304" pitchFamily="18" charset="0"/>
                <a:cs typeface="Times New Roman" panose="02020603050405020304" pitchFamily="18" charset="0"/>
              </a:rPr>
              <a:t>Avg</a:t>
            </a:r>
            <a:r>
              <a:rPr lang="en-US" sz="2000" baseline="0" dirty="0">
                <a:latin typeface="Times New Roman" panose="02020603050405020304" pitchFamily="18" charset="0"/>
                <a:cs typeface="Times New Roman" panose="02020603050405020304" pitchFamily="18" charset="0"/>
              </a:rPr>
              <a:t> Cost of Two </a:t>
            </a:r>
            <a:endParaRPr lang="en-US" sz="20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'All Pivots and Charts'!$CV$3</c:f>
              <c:strCache>
                <c:ptCount val="1"/>
                <c:pt idx="0">
                  <c:v>Total</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Pivots and Charts'!$CU$4:$CU$19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'All Pivots and Charts'!$CV$4:$CV$19</c:f>
              <c:numCache>
                <c:formatCode>General</c:formatCode>
                <c:ptCount val="15"/>
                <c:pt idx="0">
                  <c:v>2023</c:v>
                </c:pt>
                <c:pt idx="1">
                  <c:v>2020</c:v>
                </c:pt>
                <c:pt idx="2">
                  <c:v>3045</c:v>
                </c:pt>
                <c:pt idx="3">
                  <c:v>623.37031900138697</c:v>
                </c:pt>
                <c:pt idx="4">
                  <c:v>1462.1904761904761</c:v>
                </c:pt>
                <c:pt idx="5">
                  <c:v>3487.5</c:v>
                </c:pt>
                <c:pt idx="6">
                  <c:v>9914.068181818182</c:v>
                </c:pt>
                <c:pt idx="7">
                  <c:v>5146.25</c:v>
                </c:pt>
                <c:pt idx="8">
                  <c:v>13083</c:v>
                </c:pt>
                <c:pt idx="9">
                  <c:v>1888.8</c:v>
                </c:pt>
                <c:pt idx="10">
                  <c:v>712.5</c:v>
                </c:pt>
                <c:pt idx="11">
                  <c:v>212.13235294117646</c:v>
                </c:pt>
                <c:pt idx="12">
                  <c:v>3827.5833333333335</c:v>
                </c:pt>
                <c:pt idx="13">
                  <c:v>5115.9375</c:v>
                </c:pt>
                <c:pt idx="14">
                  <c:v>2196.7741935483873</c:v>
                </c:pt>
              </c:numCache>
            </c:numRef>
          </c:val>
          <c:extLst>
            <c:ext xmlns:c16="http://schemas.microsoft.com/office/drawing/2014/chart" uri="{C3380CC4-5D6E-409C-BE32-E72D297353CC}">
              <c16:uniqueId val="{00000000-0B2A-47E2-B695-1D1742274495}"/>
            </c:ext>
          </c:extLst>
        </c:ser>
        <c:dLbls>
          <c:showLegendKey val="0"/>
          <c:showVal val="1"/>
          <c:showCatName val="0"/>
          <c:showSerName val="0"/>
          <c:showPercent val="0"/>
          <c:showBubbleSize val="0"/>
        </c:dLbls>
        <c:gapWidth val="150"/>
        <c:axId val="1194101936"/>
        <c:axId val="1107496656"/>
      </c:barChart>
      <c:catAx>
        <c:axId val="11941019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2400"/>
                  <a:t>Countries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496656"/>
        <c:crosses val="autoZero"/>
        <c:auto val="1"/>
        <c:lblAlgn val="ctr"/>
        <c:lblOffset val="100"/>
        <c:noMultiLvlLbl val="0"/>
      </c:catAx>
      <c:valAx>
        <c:axId val="11074966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sz="2000">
                    <a:latin typeface="Times New Roman" panose="02020603050405020304" pitchFamily="18" charset="0"/>
                    <a:cs typeface="Times New Roman" panose="02020603050405020304" pitchFamily="18" charset="0"/>
                  </a:rPr>
                  <a:t>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4101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52854-D433-BAAD-8F9D-08984A7EB8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18E986-4C4D-DC74-CE33-804F2707B0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812325-D216-EEB2-6726-35EF818E3C64}"/>
              </a:ext>
            </a:extLst>
          </p:cNvPr>
          <p:cNvSpPr>
            <a:spLocks noGrp="1"/>
          </p:cNvSpPr>
          <p:nvPr>
            <p:ph type="dt" sz="half" idx="10"/>
          </p:nvPr>
        </p:nvSpPr>
        <p:spPr/>
        <p:txBody>
          <a:bodyPr/>
          <a:lstStyle/>
          <a:p>
            <a:fld id="{E60396E3-499A-4153-94B6-E732F9484322}" type="datetimeFigureOut">
              <a:rPr lang="en-IN" smtClean="0"/>
              <a:t>20-01-2025</a:t>
            </a:fld>
            <a:endParaRPr lang="en-IN"/>
          </a:p>
        </p:txBody>
      </p:sp>
      <p:sp>
        <p:nvSpPr>
          <p:cNvPr id="5" name="Footer Placeholder 4">
            <a:extLst>
              <a:ext uri="{FF2B5EF4-FFF2-40B4-BE49-F238E27FC236}">
                <a16:creationId xmlns:a16="http://schemas.microsoft.com/office/drawing/2014/main" id="{546D81B8-0807-EF85-2479-9A7DFC2101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ACDDD0-FD28-3FF9-D234-A588FFB22B80}"/>
              </a:ext>
            </a:extLst>
          </p:cNvPr>
          <p:cNvSpPr>
            <a:spLocks noGrp="1"/>
          </p:cNvSpPr>
          <p:nvPr>
            <p:ph type="sldNum" sz="quarter" idx="12"/>
          </p:nvPr>
        </p:nvSpPr>
        <p:spPr/>
        <p:txBody>
          <a:bodyPr/>
          <a:lstStyle/>
          <a:p>
            <a:fld id="{6A2883CE-C3FD-4AE2-971C-130D83A7E34F}" type="slidenum">
              <a:rPr lang="en-IN" smtClean="0"/>
              <a:t>‹#›</a:t>
            </a:fld>
            <a:endParaRPr lang="en-IN"/>
          </a:p>
        </p:txBody>
      </p:sp>
    </p:spTree>
    <p:extLst>
      <p:ext uri="{BB962C8B-B14F-4D97-AF65-F5344CB8AC3E}">
        <p14:creationId xmlns:p14="http://schemas.microsoft.com/office/powerpoint/2010/main" val="1237130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4AFDD-44EF-C38F-3126-BD4F0BCF8A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B57DF1-B804-3E2F-C1AA-51991AA503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6C22B2-C4A2-0CA6-EA72-A4E5C95AE756}"/>
              </a:ext>
            </a:extLst>
          </p:cNvPr>
          <p:cNvSpPr>
            <a:spLocks noGrp="1"/>
          </p:cNvSpPr>
          <p:nvPr>
            <p:ph type="dt" sz="half" idx="10"/>
          </p:nvPr>
        </p:nvSpPr>
        <p:spPr/>
        <p:txBody>
          <a:bodyPr/>
          <a:lstStyle/>
          <a:p>
            <a:fld id="{E60396E3-499A-4153-94B6-E732F9484322}" type="datetimeFigureOut">
              <a:rPr lang="en-IN" smtClean="0"/>
              <a:t>20-01-2025</a:t>
            </a:fld>
            <a:endParaRPr lang="en-IN"/>
          </a:p>
        </p:txBody>
      </p:sp>
      <p:sp>
        <p:nvSpPr>
          <p:cNvPr id="5" name="Footer Placeholder 4">
            <a:extLst>
              <a:ext uri="{FF2B5EF4-FFF2-40B4-BE49-F238E27FC236}">
                <a16:creationId xmlns:a16="http://schemas.microsoft.com/office/drawing/2014/main" id="{123E7077-CA2C-0398-E770-4BAEC554E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1C749F-F8C6-7ECE-4A12-90CDC8C96A99}"/>
              </a:ext>
            </a:extLst>
          </p:cNvPr>
          <p:cNvSpPr>
            <a:spLocks noGrp="1"/>
          </p:cNvSpPr>
          <p:nvPr>
            <p:ph type="sldNum" sz="quarter" idx="12"/>
          </p:nvPr>
        </p:nvSpPr>
        <p:spPr/>
        <p:txBody>
          <a:bodyPr/>
          <a:lstStyle/>
          <a:p>
            <a:fld id="{6A2883CE-C3FD-4AE2-971C-130D83A7E34F}" type="slidenum">
              <a:rPr lang="en-IN" smtClean="0"/>
              <a:t>‹#›</a:t>
            </a:fld>
            <a:endParaRPr lang="en-IN"/>
          </a:p>
        </p:txBody>
      </p:sp>
    </p:spTree>
    <p:extLst>
      <p:ext uri="{BB962C8B-B14F-4D97-AF65-F5344CB8AC3E}">
        <p14:creationId xmlns:p14="http://schemas.microsoft.com/office/powerpoint/2010/main" val="113303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B3DD1D-63CB-5A1F-2DA0-3670CD138D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D2CF4A-BD83-BD04-6B1D-746D6DCA79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A5ED8A-833E-81C3-3C94-0CA69887EE53}"/>
              </a:ext>
            </a:extLst>
          </p:cNvPr>
          <p:cNvSpPr>
            <a:spLocks noGrp="1"/>
          </p:cNvSpPr>
          <p:nvPr>
            <p:ph type="dt" sz="half" idx="10"/>
          </p:nvPr>
        </p:nvSpPr>
        <p:spPr/>
        <p:txBody>
          <a:bodyPr/>
          <a:lstStyle/>
          <a:p>
            <a:fld id="{E60396E3-499A-4153-94B6-E732F9484322}" type="datetimeFigureOut">
              <a:rPr lang="en-IN" smtClean="0"/>
              <a:t>20-01-2025</a:t>
            </a:fld>
            <a:endParaRPr lang="en-IN"/>
          </a:p>
        </p:txBody>
      </p:sp>
      <p:sp>
        <p:nvSpPr>
          <p:cNvPr id="5" name="Footer Placeholder 4">
            <a:extLst>
              <a:ext uri="{FF2B5EF4-FFF2-40B4-BE49-F238E27FC236}">
                <a16:creationId xmlns:a16="http://schemas.microsoft.com/office/drawing/2014/main" id="{CE0D0477-3C0E-ADCC-4B50-FDFAE074F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568456-6F1A-9D7E-1D00-45F2F4B63415}"/>
              </a:ext>
            </a:extLst>
          </p:cNvPr>
          <p:cNvSpPr>
            <a:spLocks noGrp="1"/>
          </p:cNvSpPr>
          <p:nvPr>
            <p:ph type="sldNum" sz="quarter" idx="12"/>
          </p:nvPr>
        </p:nvSpPr>
        <p:spPr/>
        <p:txBody>
          <a:bodyPr/>
          <a:lstStyle/>
          <a:p>
            <a:fld id="{6A2883CE-C3FD-4AE2-971C-130D83A7E34F}" type="slidenum">
              <a:rPr lang="en-IN" smtClean="0"/>
              <a:t>‹#›</a:t>
            </a:fld>
            <a:endParaRPr lang="en-IN"/>
          </a:p>
        </p:txBody>
      </p:sp>
    </p:spTree>
    <p:extLst>
      <p:ext uri="{BB962C8B-B14F-4D97-AF65-F5344CB8AC3E}">
        <p14:creationId xmlns:p14="http://schemas.microsoft.com/office/powerpoint/2010/main" val="2076630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66E6-1343-1A7E-60BB-F4A6E64A84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DF4419-5250-8C2F-852A-89433A3BDF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10C22A-5E65-FA26-E6F7-66BCF8BAF251}"/>
              </a:ext>
            </a:extLst>
          </p:cNvPr>
          <p:cNvSpPr>
            <a:spLocks noGrp="1"/>
          </p:cNvSpPr>
          <p:nvPr>
            <p:ph type="dt" sz="half" idx="10"/>
          </p:nvPr>
        </p:nvSpPr>
        <p:spPr/>
        <p:txBody>
          <a:bodyPr/>
          <a:lstStyle/>
          <a:p>
            <a:fld id="{E60396E3-499A-4153-94B6-E732F9484322}" type="datetimeFigureOut">
              <a:rPr lang="en-IN" smtClean="0"/>
              <a:t>20-01-2025</a:t>
            </a:fld>
            <a:endParaRPr lang="en-IN"/>
          </a:p>
        </p:txBody>
      </p:sp>
      <p:sp>
        <p:nvSpPr>
          <p:cNvPr id="5" name="Footer Placeholder 4">
            <a:extLst>
              <a:ext uri="{FF2B5EF4-FFF2-40B4-BE49-F238E27FC236}">
                <a16:creationId xmlns:a16="http://schemas.microsoft.com/office/drawing/2014/main" id="{D3631F6C-423B-88CC-027D-3886BC068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45A8AA-8D7F-4C65-E2E4-6EDAA375E967}"/>
              </a:ext>
            </a:extLst>
          </p:cNvPr>
          <p:cNvSpPr>
            <a:spLocks noGrp="1"/>
          </p:cNvSpPr>
          <p:nvPr>
            <p:ph type="sldNum" sz="quarter" idx="12"/>
          </p:nvPr>
        </p:nvSpPr>
        <p:spPr/>
        <p:txBody>
          <a:bodyPr/>
          <a:lstStyle/>
          <a:p>
            <a:fld id="{6A2883CE-C3FD-4AE2-971C-130D83A7E34F}" type="slidenum">
              <a:rPr lang="en-IN" smtClean="0"/>
              <a:t>‹#›</a:t>
            </a:fld>
            <a:endParaRPr lang="en-IN"/>
          </a:p>
        </p:txBody>
      </p:sp>
    </p:spTree>
    <p:extLst>
      <p:ext uri="{BB962C8B-B14F-4D97-AF65-F5344CB8AC3E}">
        <p14:creationId xmlns:p14="http://schemas.microsoft.com/office/powerpoint/2010/main" val="113536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FD8A-A768-6C46-C825-678EDE2EF2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CCEE06-F128-B98E-921D-8A568F161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3C2AAB-811B-740E-6581-16E7EE0EE0A8}"/>
              </a:ext>
            </a:extLst>
          </p:cNvPr>
          <p:cNvSpPr>
            <a:spLocks noGrp="1"/>
          </p:cNvSpPr>
          <p:nvPr>
            <p:ph type="dt" sz="half" idx="10"/>
          </p:nvPr>
        </p:nvSpPr>
        <p:spPr/>
        <p:txBody>
          <a:bodyPr/>
          <a:lstStyle/>
          <a:p>
            <a:fld id="{E60396E3-499A-4153-94B6-E732F9484322}" type="datetimeFigureOut">
              <a:rPr lang="en-IN" smtClean="0"/>
              <a:t>20-01-2025</a:t>
            </a:fld>
            <a:endParaRPr lang="en-IN"/>
          </a:p>
        </p:txBody>
      </p:sp>
      <p:sp>
        <p:nvSpPr>
          <p:cNvPr id="5" name="Footer Placeholder 4">
            <a:extLst>
              <a:ext uri="{FF2B5EF4-FFF2-40B4-BE49-F238E27FC236}">
                <a16:creationId xmlns:a16="http://schemas.microsoft.com/office/drawing/2014/main" id="{DB886D14-1B7D-E3D4-C56D-5B25BA3B6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009C6-92BE-ED73-B455-3BB6F819A228}"/>
              </a:ext>
            </a:extLst>
          </p:cNvPr>
          <p:cNvSpPr>
            <a:spLocks noGrp="1"/>
          </p:cNvSpPr>
          <p:nvPr>
            <p:ph type="sldNum" sz="quarter" idx="12"/>
          </p:nvPr>
        </p:nvSpPr>
        <p:spPr/>
        <p:txBody>
          <a:bodyPr/>
          <a:lstStyle/>
          <a:p>
            <a:fld id="{6A2883CE-C3FD-4AE2-971C-130D83A7E34F}" type="slidenum">
              <a:rPr lang="en-IN" smtClean="0"/>
              <a:t>‹#›</a:t>
            </a:fld>
            <a:endParaRPr lang="en-IN"/>
          </a:p>
        </p:txBody>
      </p:sp>
    </p:spTree>
    <p:extLst>
      <p:ext uri="{BB962C8B-B14F-4D97-AF65-F5344CB8AC3E}">
        <p14:creationId xmlns:p14="http://schemas.microsoft.com/office/powerpoint/2010/main" val="324300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C5577-CBEE-4E4A-4073-BD907AAD58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82CFC2-0E92-830A-BE51-AF8C61EA58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9C23D9-1779-CA35-9E93-6CE0432B29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D79D6A-3EB3-1152-FA6E-73FA5E71D1D4}"/>
              </a:ext>
            </a:extLst>
          </p:cNvPr>
          <p:cNvSpPr>
            <a:spLocks noGrp="1"/>
          </p:cNvSpPr>
          <p:nvPr>
            <p:ph type="dt" sz="half" idx="10"/>
          </p:nvPr>
        </p:nvSpPr>
        <p:spPr/>
        <p:txBody>
          <a:bodyPr/>
          <a:lstStyle/>
          <a:p>
            <a:fld id="{E60396E3-499A-4153-94B6-E732F9484322}" type="datetimeFigureOut">
              <a:rPr lang="en-IN" smtClean="0"/>
              <a:t>20-01-2025</a:t>
            </a:fld>
            <a:endParaRPr lang="en-IN"/>
          </a:p>
        </p:txBody>
      </p:sp>
      <p:sp>
        <p:nvSpPr>
          <p:cNvPr id="6" name="Footer Placeholder 5">
            <a:extLst>
              <a:ext uri="{FF2B5EF4-FFF2-40B4-BE49-F238E27FC236}">
                <a16:creationId xmlns:a16="http://schemas.microsoft.com/office/drawing/2014/main" id="{A408F37B-08D5-8541-A9D8-143727F954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45C4B9-B097-ACBB-F54D-2E010EF8D75D}"/>
              </a:ext>
            </a:extLst>
          </p:cNvPr>
          <p:cNvSpPr>
            <a:spLocks noGrp="1"/>
          </p:cNvSpPr>
          <p:nvPr>
            <p:ph type="sldNum" sz="quarter" idx="12"/>
          </p:nvPr>
        </p:nvSpPr>
        <p:spPr/>
        <p:txBody>
          <a:bodyPr/>
          <a:lstStyle/>
          <a:p>
            <a:fld id="{6A2883CE-C3FD-4AE2-971C-130D83A7E34F}" type="slidenum">
              <a:rPr lang="en-IN" smtClean="0"/>
              <a:t>‹#›</a:t>
            </a:fld>
            <a:endParaRPr lang="en-IN"/>
          </a:p>
        </p:txBody>
      </p:sp>
    </p:spTree>
    <p:extLst>
      <p:ext uri="{BB962C8B-B14F-4D97-AF65-F5344CB8AC3E}">
        <p14:creationId xmlns:p14="http://schemas.microsoft.com/office/powerpoint/2010/main" val="5025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1792-7734-D546-2CE5-CCF8300CEF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556ED7-BB80-2839-3C6B-FAC9505730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7796D1-C758-DDE7-57A8-CE3986308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A961AF-0914-4BFB-48C2-9D80DA9B3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96DC3A-4BA9-3985-3220-325B18393D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C7B8A6-1E44-B688-097E-577679D95577}"/>
              </a:ext>
            </a:extLst>
          </p:cNvPr>
          <p:cNvSpPr>
            <a:spLocks noGrp="1"/>
          </p:cNvSpPr>
          <p:nvPr>
            <p:ph type="dt" sz="half" idx="10"/>
          </p:nvPr>
        </p:nvSpPr>
        <p:spPr/>
        <p:txBody>
          <a:bodyPr/>
          <a:lstStyle/>
          <a:p>
            <a:fld id="{E60396E3-499A-4153-94B6-E732F9484322}" type="datetimeFigureOut">
              <a:rPr lang="en-IN" smtClean="0"/>
              <a:t>20-01-2025</a:t>
            </a:fld>
            <a:endParaRPr lang="en-IN"/>
          </a:p>
        </p:txBody>
      </p:sp>
      <p:sp>
        <p:nvSpPr>
          <p:cNvPr id="8" name="Footer Placeholder 7">
            <a:extLst>
              <a:ext uri="{FF2B5EF4-FFF2-40B4-BE49-F238E27FC236}">
                <a16:creationId xmlns:a16="http://schemas.microsoft.com/office/drawing/2014/main" id="{1782E536-A424-B7AD-C7AF-E3FD75561C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D1994FC-873F-B783-7F9E-6D7AD4CEE81A}"/>
              </a:ext>
            </a:extLst>
          </p:cNvPr>
          <p:cNvSpPr>
            <a:spLocks noGrp="1"/>
          </p:cNvSpPr>
          <p:nvPr>
            <p:ph type="sldNum" sz="quarter" idx="12"/>
          </p:nvPr>
        </p:nvSpPr>
        <p:spPr/>
        <p:txBody>
          <a:bodyPr/>
          <a:lstStyle/>
          <a:p>
            <a:fld id="{6A2883CE-C3FD-4AE2-971C-130D83A7E34F}" type="slidenum">
              <a:rPr lang="en-IN" smtClean="0"/>
              <a:t>‹#›</a:t>
            </a:fld>
            <a:endParaRPr lang="en-IN"/>
          </a:p>
        </p:txBody>
      </p:sp>
    </p:spTree>
    <p:extLst>
      <p:ext uri="{BB962C8B-B14F-4D97-AF65-F5344CB8AC3E}">
        <p14:creationId xmlns:p14="http://schemas.microsoft.com/office/powerpoint/2010/main" val="409241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B9EFD-291F-A809-AB94-FCFD530D73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8ABCBB-232B-9206-8089-D4E35D1E4444}"/>
              </a:ext>
            </a:extLst>
          </p:cNvPr>
          <p:cNvSpPr>
            <a:spLocks noGrp="1"/>
          </p:cNvSpPr>
          <p:nvPr>
            <p:ph type="dt" sz="half" idx="10"/>
          </p:nvPr>
        </p:nvSpPr>
        <p:spPr/>
        <p:txBody>
          <a:bodyPr/>
          <a:lstStyle/>
          <a:p>
            <a:fld id="{E60396E3-499A-4153-94B6-E732F9484322}" type="datetimeFigureOut">
              <a:rPr lang="en-IN" smtClean="0"/>
              <a:t>20-01-2025</a:t>
            </a:fld>
            <a:endParaRPr lang="en-IN"/>
          </a:p>
        </p:txBody>
      </p:sp>
      <p:sp>
        <p:nvSpPr>
          <p:cNvPr id="4" name="Footer Placeholder 3">
            <a:extLst>
              <a:ext uri="{FF2B5EF4-FFF2-40B4-BE49-F238E27FC236}">
                <a16:creationId xmlns:a16="http://schemas.microsoft.com/office/drawing/2014/main" id="{C524B4E9-3FAE-3881-1888-CB0F2CC9E4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4F57E2-62EE-80C5-D2D8-23E6F7CCEBF3}"/>
              </a:ext>
            </a:extLst>
          </p:cNvPr>
          <p:cNvSpPr>
            <a:spLocks noGrp="1"/>
          </p:cNvSpPr>
          <p:nvPr>
            <p:ph type="sldNum" sz="quarter" idx="12"/>
          </p:nvPr>
        </p:nvSpPr>
        <p:spPr/>
        <p:txBody>
          <a:bodyPr/>
          <a:lstStyle/>
          <a:p>
            <a:fld id="{6A2883CE-C3FD-4AE2-971C-130D83A7E34F}" type="slidenum">
              <a:rPr lang="en-IN" smtClean="0"/>
              <a:t>‹#›</a:t>
            </a:fld>
            <a:endParaRPr lang="en-IN"/>
          </a:p>
        </p:txBody>
      </p:sp>
    </p:spTree>
    <p:extLst>
      <p:ext uri="{BB962C8B-B14F-4D97-AF65-F5344CB8AC3E}">
        <p14:creationId xmlns:p14="http://schemas.microsoft.com/office/powerpoint/2010/main" val="4113335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C60BFE-10E0-DB42-598D-3F5C77C2D042}"/>
              </a:ext>
            </a:extLst>
          </p:cNvPr>
          <p:cNvSpPr>
            <a:spLocks noGrp="1"/>
          </p:cNvSpPr>
          <p:nvPr>
            <p:ph type="dt" sz="half" idx="10"/>
          </p:nvPr>
        </p:nvSpPr>
        <p:spPr/>
        <p:txBody>
          <a:bodyPr/>
          <a:lstStyle/>
          <a:p>
            <a:fld id="{E60396E3-499A-4153-94B6-E732F9484322}" type="datetimeFigureOut">
              <a:rPr lang="en-IN" smtClean="0"/>
              <a:t>20-01-2025</a:t>
            </a:fld>
            <a:endParaRPr lang="en-IN"/>
          </a:p>
        </p:txBody>
      </p:sp>
      <p:sp>
        <p:nvSpPr>
          <p:cNvPr id="3" name="Footer Placeholder 2">
            <a:extLst>
              <a:ext uri="{FF2B5EF4-FFF2-40B4-BE49-F238E27FC236}">
                <a16:creationId xmlns:a16="http://schemas.microsoft.com/office/drawing/2014/main" id="{7EC0CAD9-EBE1-BAAF-7C1B-D6CC07003A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A6E51D-1C25-831A-C789-B232BCDCCE9A}"/>
              </a:ext>
            </a:extLst>
          </p:cNvPr>
          <p:cNvSpPr>
            <a:spLocks noGrp="1"/>
          </p:cNvSpPr>
          <p:nvPr>
            <p:ph type="sldNum" sz="quarter" idx="12"/>
          </p:nvPr>
        </p:nvSpPr>
        <p:spPr/>
        <p:txBody>
          <a:bodyPr/>
          <a:lstStyle/>
          <a:p>
            <a:fld id="{6A2883CE-C3FD-4AE2-971C-130D83A7E34F}" type="slidenum">
              <a:rPr lang="en-IN" smtClean="0"/>
              <a:t>‹#›</a:t>
            </a:fld>
            <a:endParaRPr lang="en-IN"/>
          </a:p>
        </p:txBody>
      </p:sp>
    </p:spTree>
    <p:extLst>
      <p:ext uri="{BB962C8B-B14F-4D97-AF65-F5344CB8AC3E}">
        <p14:creationId xmlns:p14="http://schemas.microsoft.com/office/powerpoint/2010/main" val="975765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D185-CB49-298D-F328-73F449FA8B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26C8C5-F49A-E4FB-974A-CA115FD464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2AF6C8-B8DF-5293-AFAA-1CD1ED479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A3890-BCD0-4468-11F0-F9758D407B83}"/>
              </a:ext>
            </a:extLst>
          </p:cNvPr>
          <p:cNvSpPr>
            <a:spLocks noGrp="1"/>
          </p:cNvSpPr>
          <p:nvPr>
            <p:ph type="dt" sz="half" idx="10"/>
          </p:nvPr>
        </p:nvSpPr>
        <p:spPr/>
        <p:txBody>
          <a:bodyPr/>
          <a:lstStyle/>
          <a:p>
            <a:fld id="{E60396E3-499A-4153-94B6-E732F9484322}" type="datetimeFigureOut">
              <a:rPr lang="en-IN" smtClean="0"/>
              <a:t>20-01-2025</a:t>
            </a:fld>
            <a:endParaRPr lang="en-IN"/>
          </a:p>
        </p:txBody>
      </p:sp>
      <p:sp>
        <p:nvSpPr>
          <p:cNvPr id="6" name="Footer Placeholder 5">
            <a:extLst>
              <a:ext uri="{FF2B5EF4-FFF2-40B4-BE49-F238E27FC236}">
                <a16:creationId xmlns:a16="http://schemas.microsoft.com/office/drawing/2014/main" id="{72168543-506F-3865-CB6C-E4EF7B3EAE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D252BE-8CA5-3A58-9DB2-FA4045C32C5F}"/>
              </a:ext>
            </a:extLst>
          </p:cNvPr>
          <p:cNvSpPr>
            <a:spLocks noGrp="1"/>
          </p:cNvSpPr>
          <p:nvPr>
            <p:ph type="sldNum" sz="quarter" idx="12"/>
          </p:nvPr>
        </p:nvSpPr>
        <p:spPr/>
        <p:txBody>
          <a:bodyPr/>
          <a:lstStyle/>
          <a:p>
            <a:fld id="{6A2883CE-C3FD-4AE2-971C-130D83A7E34F}" type="slidenum">
              <a:rPr lang="en-IN" smtClean="0"/>
              <a:t>‹#›</a:t>
            </a:fld>
            <a:endParaRPr lang="en-IN"/>
          </a:p>
        </p:txBody>
      </p:sp>
    </p:spTree>
    <p:extLst>
      <p:ext uri="{BB962C8B-B14F-4D97-AF65-F5344CB8AC3E}">
        <p14:creationId xmlns:p14="http://schemas.microsoft.com/office/powerpoint/2010/main" val="2838664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D6F8-B88C-EBB1-9D98-26ECE4B0CF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444D03-18F2-F543-8B57-F4C65C033F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252166-0C0E-2FA5-4790-D9B383630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994AB3-33F2-E674-811D-09AF78BAFCB6}"/>
              </a:ext>
            </a:extLst>
          </p:cNvPr>
          <p:cNvSpPr>
            <a:spLocks noGrp="1"/>
          </p:cNvSpPr>
          <p:nvPr>
            <p:ph type="dt" sz="half" idx="10"/>
          </p:nvPr>
        </p:nvSpPr>
        <p:spPr/>
        <p:txBody>
          <a:bodyPr/>
          <a:lstStyle/>
          <a:p>
            <a:fld id="{E60396E3-499A-4153-94B6-E732F9484322}" type="datetimeFigureOut">
              <a:rPr lang="en-IN" smtClean="0"/>
              <a:t>20-01-2025</a:t>
            </a:fld>
            <a:endParaRPr lang="en-IN"/>
          </a:p>
        </p:txBody>
      </p:sp>
      <p:sp>
        <p:nvSpPr>
          <p:cNvPr id="6" name="Footer Placeholder 5">
            <a:extLst>
              <a:ext uri="{FF2B5EF4-FFF2-40B4-BE49-F238E27FC236}">
                <a16:creationId xmlns:a16="http://schemas.microsoft.com/office/drawing/2014/main" id="{EF50490C-BECA-EFE5-D78E-2EE944F2DD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F123ED-A302-8589-BDB4-7E57B7751A59}"/>
              </a:ext>
            </a:extLst>
          </p:cNvPr>
          <p:cNvSpPr>
            <a:spLocks noGrp="1"/>
          </p:cNvSpPr>
          <p:nvPr>
            <p:ph type="sldNum" sz="quarter" idx="12"/>
          </p:nvPr>
        </p:nvSpPr>
        <p:spPr/>
        <p:txBody>
          <a:bodyPr/>
          <a:lstStyle/>
          <a:p>
            <a:fld id="{6A2883CE-C3FD-4AE2-971C-130D83A7E34F}" type="slidenum">
              <a:rPr lang="en-IN" smtClean="0"/>
              <a:t>‹#›</a:t>
            </a:fld>
            <a:endParaRPr lang="en-IN"/>
          </a:p>
        </p:txBody>
      </p:sp>
    </p:spTree>
    <p:extLst>
      <p:ext uri="{BB962C8B-B14F-4D97-AF65-F5344CB8AC3E}">
        <p14:creationId xmlns:p14="http://schemas.microsoft.com/office/powerpoint/2010/main" val="108172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0463C2-5E28-7784-ACAA-B87DCD105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D5B93C-A05F-49FF-FD4E-F52DECDAE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64B62E-4305-2B74-5C96-F02112F29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0396E3-499A-4153-94B6-E732F9484322}" type="datetimeFigureOut">
              <a:rPr lang="en-IN" smtClean="0"/>
              <a:t>20-01-2025</a:t>
            </a:fld>
            <a:endParaRPr lang="en-IN"/>
          </a:p>
        </p:txBody>
      </p:sp>
      <p:sp>
        <p:nvSpPr>
          <p:cNvPr id="5" name="Footer Placeholder 4">
            <a:extLst>
              <a:ext uri="{FF2B5EF4-FFF2-40B4-BE49-F238E27FC236}">
                <a16:creationId xmlns:a16="http://schemas.microsoft.com/office/drawing/2014/main" id="{BAC29C18-8E69-A791-69CD-5B52A6DFC8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05FB5C-6232-05E9-3E82-59B11DBB52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2883CE-C3FD-4AE2-971C-130D83A7E34F}" type="slidenum">
              <a:rPr lang="en-IN" smtClean="0"/>
              <a:t>‹#›</a:t>
            </a:fld>
            <a:endParaRPr lang="en-IN"/>
          </a:p>
        </p:txBody>
      </p:sp>
    </p:spTree>
    <p:extLst>
      <p:ext uri="{BB962C8B-B14F-4D97-AF65-F5344CB8AC3E}">
        <p14:creationId xmlns:p14="http://schemas.microsoft.com/office/powerpoint/2010/main" val="1093176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7E12-D078-59F0-B586-5F25B7E4B0F4}"/>
              </a:ext>
            </a:extLst>
          </p:cNvPr>
          <p:cNvSpPr>
            <a:spLocks noGrp="1"/>
          </p:cNvSpPr>
          <p:nvPr>
            <p:ph type="ctrTitle"/>
          </p:nvPr>
        </p:nvSpPr>
        <p:spPr>
          <a:xfrm>
            <a:off x="747252" y="1122363"/>
            <a:ext cx="5653548" cy="2387600"/>
          </a:xfrm>
          <a:solidFill>
            <a:schemeClr val="bg2"/>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lstStyle/>
          <a:p>
            <a:r>
              <a:rPr lang="en-US" dirty="0"/>
              <a:t>ZOMATO</a:t>
            </a:r>
            <a:br>
              <a:rPr lang="en-US" dirty="0"/>
            </a:br>
            <a:endParaRPr lang="en-IN" dirty="0"/>
          </a:p>
        </p:txBody>
      </p:sp>
      <p:sp>
        <p:nvSpPr>
          <p:cNvPr id="3" name="Subtitle 2">
            <a:extLst>
              <a:ext uri="{FF2B5EF4-FFF2-40B4-BE49-F238E27FC236}">
                <a16:creationId xmlns:a16="http://schemas.microsoft.com/office/drawing/2014/main" id="{3DC919C4-556D-3CAB-9030-C2AE7EFF921A}"/>
              </a:ext>
            </a:extLst>
          </p:cNvPr>
          <p:cNvSpPr>
            <a:spLocks noGrp="1"/>
          </p:cNvSpPr>
          <p:nvPr>
            <p:ph type="subTitle" idx="1"/>
          </p:nvPr>
        </p:nvSpPr>
        <p:spPr>
          <a:xfrm>
            <a:off x="1406013" y="4079875"/>
            <a:ext cx="3824748" cy="1655762"/>
          </a:xfrm>
        </p:spPr>
        <p:txBody>
          <a:bodyPr/>
          <a:lstStyle/>
          <a:p>
            <a:endParaRPr lang="en-US" dirty="0">
              <a:solidFill>
                <a:schemeClr val="tx1">
                  <a:lumMod val="75000"/>
                  <a:lumOff val="25000"/>
                </a:schemeClr>
              </a:solidFill>
            </a:endParaRPr>
          </a:p>
          <a:p>
            <a:r>
              <a:rPr lang="en-US" dirty="0" err="1">
                <a:solidFill>
                  <a:schemeClr val="tx1">
                    <a:lumMod val="75000"/>
                    <a:lumOff val="25000"/>
                  </a:schemeClr>
                </a:solidFill>
              </a:rPr>
              <a:t>Punkit</a:t>
            </a:r>
            <a:r>
              <a:rPr lang="en-US" dirty="0">
                <a:solidFill>
                  <a:schemeClr val="tx1">
                    <a:lumMod val="75000"/>
                    <a:lumOff val="25000"/>
                  </a:schemeClr>
                </a:solidFill>
              </a:rPr>
              <a:t> Verma</a:t>
            </a:r>
          </a:p>
          <a:p>
            <a:r>
              <a:rPr lang="en-US" dirty="0">
                <a:solidFill>
                  <a:schemeClr val="tx1">
                    <a:lumMod val="75000"/>
                    <a:lumOff val="25000"/>
                  </a:schemeClr>
                </a:solidFill>
              </a:rPr>
              <a:t>(14-AUG-2024)</a:t>
            </a:r>
            <a:endParaRPr lang="en-IN" dirty="0">
              <a:solidFill>
                <a:schemeClr val="tx1">
                  <a:lumMod val="75000"/>
                  <a:lumOff val="25000"/>
                </a:schemeClr>
              </a:solidFill>
            </a:endParaRPr>
          </a:p>
        </p:txBody>
      </p:sp>
      <p:pic>
        <p:nvPicPr>
          <p:cNvPr id="5" name="Picture 4">
            <a:extLst>
              <a:ext uri="{FF2B5EF4-FFF2-40B4-BE49-F238E27FC236}">
                <a16:creationId xmlns:a16="http://schemas.microsoft.com/office/drawing/2014/main" id="{22525B69-FC72-14D5-55A2-98FCB77D9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006" y="1199535"/>
            <a:ext cx="4070555" cy="4150896"/>
          </a:xfrm>
          <a:prstGeom prst="rect">
            <a:avLst/>
          </a:prstGeom>
        </p:spPr>
      </p:pic>
    </p:spTree>
    <p:extLst>
      <p:ext uri="{BB962C8B-B14F-4D97-AF65-F5344CB8AC3E}">
        <p14:creationId xmlns:p14="http://schemas.microsoft.com/office/powerpoint/2010/main" val="2834696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238F-C97B-F140-E856-A3AD4CA09DF4}"/>
              </a:ext>
            </a:extLst>
          </p:cNvPr>
          <p:cNvSpPr>
            <a:spLocks noGrp="1"/>
          </p:cNvSpPr>
          <p:nvPr>
            <p:ph type="title"/>
          </p:nvPr>
        </p:nvSpPr>
        <p:spPr/>
        <p:txBody>
          <a:bodyPr/>
          <a:lstStyle/>
          <a:p>
            <a:pPr algn="ctr"/>
            <a:r>
              <a:rPr lang="en-GB" u="sng" dirty="0">
                <a:latin typeface="Arial" panose="020B0604020202020204" pitchFamily="34" charset="0"/>
                <a:cs typeface="Arial" panose="020B0604020202020204" pitchFamily="34" charset="0"/>
              </a:rPr>
              <a:t>Analysis of  Cuisines</a:t>
            </a:r>
            <a:endParaRPr lang="en-IN" u="sng"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27DFE087-77E9-2116-A9EE-82622D14D75A}"/>
              </a:ext>
            </a:extLst>
          </p:cNvPr>
          <p:cNvPicPr>
            <a:picLocks noGrp="1" noChangeAspect="1"/>
          </p:cNvPicPr>
          <p:nvPr>
            <p:ph idx="1"/>
          </p:nvPr>
        </p:nvPicPr>
        <p:blipFill>
          <a:blip r:embed="rId2"/>
          <a:stretch>
            <a:fillRect/>
          </a:stretch>
        </p:blipFill>
        <p:spPr>
          <a:xfrm>
            <a:off x="2281337" y="1690688"/>
            <a:ext cx="7766977" cy="3068125"/>
          </a:xfrm>
          <a:prstGeom prst="rect">
            <a:avLst/>
          </a:prstGeom>
        </p:spPr>
      </p:pic>
      <p:sp>
        <p:nvSpPr>
          <p:cNvPr id="5" name="TextBox 4">
            <a:extLst>
              <a:ext uri="{FF2B5EF4-FFF2-40B4-BE49-F238E27FC236}">
                <a16:creationId xmlns:a16="http://schemas.microsoft.com/office/drawing/2014/main" id="{F8202CB2-0C17-DEF1-2396-6895B3C318A3}"/>
              </a:ext>
            </a:extLst>
          </p:cNvPr>
          <p:cNvSpPr txBox="1"/>
          <p:nvPr/>
        </p:nvSpPr>
        <p:spPr>
          <a:xfrm>
            <a:off x="2477729" y="4837471"/>
            <a:ext cx="1504336" cy="904568"/>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548D048C-26EF-EFC6-1C74-562A63ED905A}"/>
              </a:ext>
            </a:extLst>
          </p:cNvPr>
          <p:cNvSpPr txBox="1"/>
          <p:nvPr/>
        </p:nvSpPr>
        <p:spPr>
          <a:xfrm>
            <a:off x="2281337" y="5095708"/>
            <a:ext cx="6695768" cy="646331"/>
          </a:xfrm>
          <a:prstGeom prst="rect">
            <a:avLst/>
          </a:prstGeom>
          <a:noFill/>
        </p:spPr>
        <p:txBody>
          <a:bodyPr wrap="square" rtlCol="0">
            <a:spAutoFit/>
          </a:bodyPr>
          <a:lstStyle/>
          <a:p>
            <a:r>
              <a:rPr lang="en-US" b="1" dirty="0"/>
              <a:t>North Indian cuisines</a:t>
            </a:r>
            <a:r>
              <a:rPr lang="en-US" dirty="0"/>
              <a:t> rank at the top based on the </a:t>
            </a:r>
            <a:r>
              <a:rPr lang="en-US" b="1" dirty="0"/>
              <a:t>average cost for two</a:t>
            </a:r>
            <a:r>
              <a:rPr lang="en-US" dirty="0"/>
              <a:t> in </a:t>
            </a:r>
            <a:r>
              <a:rPr lang="en-US" b="1" dirty="0"/>
              <a:t>Indian Rupees</a:t>
            </a:r>
            <a:r>
              <a:rPr lang="en-US" dirty="0"/>
              <a:t>.</a:t>
            </a:r>
            <a:endParaRPr lang="en-IN" dirty="0"/>
          </a:p>
        </p:txBody>
      </p:sp>
    </p:spTree>
    <p:extLst>
      <p:ext uri="{BB962C8B-B14F-4D97-AF65-F5344CB8AC3E}">
        <p14:creationId xmlns:p14="http://schemas.microsoft.com/office/powerpoint/2010/main" val="401336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C53A-043E-5F24-E2EB-209C67D0C213}"/>
              </a:ext>
            </a:extLst>
          </p:cNvPr>
          <p:cNvSpPr>
            <a:spLocks noGrp="1"/>
          </p:cNvSpPr>
          <p:nvPr>
            <p:ph type="title"/>
          </p:nvPr>
        </p:nvSpPr>
        <p:spPr>
          <a:xfrm>
            <a:off x="838200" y="365125"/>
            <a:ext cx="10515600" cy="1381734"/>
          </a:xfrm>
        </p:spPr>
        <p:txBody>
          <a:bodyPr/>
          <a:lstStyle/>
          <a:p>
            <a:pPr algn="ctr"/>
            <a:r>
              <a:rPr lang="en-IN" u="sng" dirty="0">
                <a:latin typeface="Arial" panose="020B0604020202020204" pitchFamily="34" charset="0"/>
                <a:cs typeface="Arial" panose="020B0604020202020204" pitchFamily="34" charset="0"/>
              </a:rPr>
              <a:t>Types of Bookings</a:t>
            </a:r>
          </a:p>
        </p:txBody>
      </p:sp>
      <p:sp>
        <p:nvSpPr>
          <p:cNvPr id="6" name="Rectangle 1">
            <a:extLst>
              <a:ext uri="{FF2B5EF4-FFF2-40B4-BE49-F238E27FC236}">
                <a16:creationId xmlns:a16="http://schemas.microsoft.com/office/drawing/2014/main" id="{736E78CB-7E5F-5E7F-69CA-19173464D1A2}"/>
              </a:ext>
            </a:extLst>
          </p:cNvPr>
          <p:cNvSpPr>
            <a:spLocks noGrp="1" noChangeArrowheads="1"/>
          </p:cNvSpPr>
          <p:nvPr>
            <p:ph idx="1"/>
          </p:nvPr>
        </p:nvSpPr>
        <p:spPr bwMode="auto">
          <a:xfrm>
            <a:off x="838200" y="2708634"/>
            <a:ext cx="431390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55% of restaurants</a:t>
            </a:r>
            <a:r>
              <a:rPr kumimoji="0" lang="en-US" altLang="en-US" sz="1800" b="0" i="0" u="none" strike="noStrike" cap="none" normalizeH="0" baseline="0" dirty="0">
                <a:ln>
                  <a:noFill/>
                </a:ln>
                <a:solidFill>
                  <a:schemeClr val="tx1"/>
                </a:solidFill>
                <a:effectLst/>
                <a:latin typeface="Arial" panose="020B0604020202020204" pitchFamily="34" charset="0"/>
              </a:rPr>
              <a:t> offer </a:t>
            </a:r>
            <a:r>
              <a:rPr kumimoji="0" lang="en-US" altLang="en-US" sz="1800" b="1" i="0" u="none" strike="noStrike" cap="none" normalizeH="0" baseline="0" dirty="0">
                <a:ln>
                  <a:noFill/>
                </a:ln>
                <a:solidFill>
                  <a:schemeClr val="tx1"/>
                </a:solidFill>
                <a:effectLst/>
                <a:latin typeface="Arial" panose="020B0604020202020204" pitchFamily="34" charset="0"/>
              </a:rPr>
              <a:t>table bookings</a:t>
            </a:r>
            <a:r>
              <a:rPr kumimoji="0" lang="en-US" altLang="en-US" sz="1800" b="0" i="0" u="none" strike="noStrike" cap="none" normalizeH="0" baseline="0" dirty="0">
                <a:ln>
                  <a:noFill/>
                </a:ln>
                <a:solidFill>
                  <a:schemeClr val="tx1"/>
                </a:solidFill>
                <a:effectLst/>
                <a:latin typeface="Arial" panose="020B0604020202020204" pitchFamily="34" charset="0"/>
              </a:rPr>
              <a:t>, while the remaining </a:t>
            </a:r>
            <a:r>
              <a:rPr kumimoji="0" lang="en-US" altLang="en-US" sz="1800" b="1" i="0" u="none" strike="noStrike" cap="none" normalizeH="0" baseline="0" dirty="0">
                <a:ln>
                  <a:noFill/>
                </a:ln>
                <a:solidFill>
                  <a:schemeClr val="tx1"/>
                </a:solidFill>
                <a:effectLst/>
                <a:latin typeface="Arial" panose="020B0604020202020204" pitchFamily="34" charset="0"/>
              </a:rPr>
              <a:t>45%</a:t>
            </a:r>
            <a:r>
              <a:rPr kumimoji="0" lang="en-US" altLang="en-US" sz="1800" b="0" i="0" u="none" strike="noStrike" cap="none" normalizeH="0" baseline="0" dirty="0">
                <a:ln>
                  <a:noFill/>
                </a:ln>
                <a:solidFill>
                  <a:schemeClr val="tx1"/>
                </a:solidFill>
                <a:effectLst/>
                <a:latin typeface="Arial" panose="020B0604020202020204" pitchFamily="34" charset="0"/>
              </a:rPr>
              <a:t> do not provide this service.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54% of restaurants</a:t>
            </a:r>
            <a:r>
              <a:rPr kumimoji="0" lang="en-US" altLang="en-US" sz="1800" b="0" i="0" u="none" strike="noStrike" cap="none" normalizeH="0" baseline="0" dirty="0">
                <a:ln>
                  <a:noFill/>
                </a:ln>
                <a:solidFill>
                  <a:schemeClr val="tx1"/>
                </a:solidFill>
                <a:effectLst/>
                <a:latin typeface="Arial" panose="020B0604020202020204" pitchFamily="34" charset="0"/>
              </a:rPr>
              <a:t> have </a:t>
            </a:r>
            <a:r>
              <a:rPr kumimoji="0" lang="en-US" altLang="en-US" sz="1800" b="1" i="0" u="none" strike="noStrike" cap="none" normalizeH="0" baseline="0" dirty="0">
                <a:ln>
                  <a:noFill/>
                </a:ln>
                <a:solidFill>
                  <a:schemeClr val="tx1"/>
                </a:solidFill>
                <a:effectLst/>
                <a:latin typeface="Arial" panose="020B0604020202020204" pitchFamily="34" charset="0"/>
              </a:rPr>
              <a:t>online bookings</a:t>
            </a:r>
            <a:r>
              <a:rPr kumimoji="0" lang="en-US" altLang="en-US" sz="1800" b="0" i="0" u="none" strike="noStrike" cap="none" normalizeH="0" baseline="0" dirty="0">
                <a:ln>
                  <a:noFill/>
                </a:ln>
                <a:solidFill>
                  <a:schemeClr val="tx1"/>
                </a:solidFill>
                <a:effectLst/>
                <a:latin typeface="Arial" panose="020B0604020202020204" pitchFamily="34" charset="0"/>
              </a:rPr>
              <a:t>, whereas </a:t>
            </a:r>
            <a:r>
              <a:rPr kumimoji="0" lang="en-US" altLang="en-US" sz="1800" b="1" i="0" u="none" strike="noStrike" cap="none" normalizeH="0" baseline="0" dirty="0">
                <a:ln>
                  <a:noFill/>
                </a:ln>
                <a:solidFill>
                  <a:schemeClr val="tx1"/>
                </a:solidFill>
                <a:effectLst/>
                <a:latin typeface="Arial" panose="020B0604020202020204" pitchFamily="34" charset="0"/>
              </a:rPr>
              <a:t>46%</a:t>
            </a:r>
            <a:r>
              <a:rPr kumimoji="0" lang="en-US" altLang="en-US" sz="1800" b="0" i="0" u="none" strike="noStrike" cap="none" normalizeH="0" baseline="0" dirty="0">
                <a:ln>
                  <a:noFill/>
                </a:ln>
                <a:solidFill>
                  <a:schemeClr val="tx1"/>
                </a:solidFill>
                <a:effectLst/>
                <a:latin typeface="Arial" panose="020B0604020202020204" pitchFamily="34" charset="0"/>
              </a:rPr>
              <a:t> do not offer online booking options. </a:t>
            </a:r>
          </a:p>
        </p:txBody>
      </p:sp>
      <p:pic>
        <p:nvPicPr>
          <p:cNvPr id="12" name="Picture 11">
            <a:extLst>
              <a:ext uri="{FF2B5EF4-FFF2-40B4-BE49-F238E27FC236}">
                <a16:creationId xmlns:a16="http://schemas.microsoft.com/office/drawing/2014/main" id="{D62C8149-C0BF-777C-DB6D-C3B80E9A3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2229" y="3760577"/>
            <a:ext cx="3396927" cy="2305926"/>
          </a:xfrm>
          <a:prstGeom prst="rect">
            <a:avLst/>
          </a:prstGeom>
        </p:spPr>
      </p:pic>
      <p:pic>
        <p:nvPicPr>
          <p:cNvPr id="14" name="Picture 13">
            <a:extLst>
              <a:ext uri="{FF2B5EF4-FFF2-40B4-BE49-F238E27FC236}">
                <a16:creationId xmlns:a16="http://schemas.microsoft.com/office/drawing/2014/main" id="{9BB07171-C140-F20C-E93C-46EBD9CCE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3858" y="1564042"/>
            <a:ext cx="3673670" cy="2123055"/>
          </a:xfrm>
          <a:prstGeom prst="rect">
            <a:avLst/>
          </a:prstGeom>
        </p:spPr>
      </p:pic>
    </p:spTree>
    <p:extLst>
      <p:ext uri="{BB962C8B-B14F-4D97-AF65-F5344CB8AC3E}">
        <p14:creationId xmlns:p14="http://schemas.microsoft.com/office/powerpoint/2010/main" val="2802341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342C2-7C48-02B4-7C58-C4B19C896B43}"/>
              </a:ext>
            </a:extLst>
          </p:cNvPr>
          <p:cNvSpPr>
            <a:spLocks noGrp="1"/>
          </p:cNvSpPr>
          <p:nvPr>
            <p:ph type="title"/>
          </p:nvPr>
        </p:nvSpPr>
        <p:spPr/>
        <p:txBody>
          <a:bodyPr/>
          <a:lstStyle/>
          <a:p>
            <a:pPr algn="ctr"/>
            <a:r>
              <a:rPr lang="en-IN" u="sng" dirty="0">
                <a:latin typeface="Arial" panose="020B0604020202020204" pitchFamily="34" charset="0"/>
                <a:cs typeface="Arial" panose="020B0604020202020204" pitchFamily="34" charset="0"/>
              </a:rPr>
              <a:t>Countries Demanded on basis of votes</a:t>
            </a:r>
          </a:p>
        </p:txBody>
      </p:sp>
      <p:pic>
        <p:nvPicPr>
          <p:cNvPr id="4" name="Content Placeholder 3">
            <a:extLst>
              <a:ext uri="{FF2B5EF4-FFF2-40B4-BE49-F238E27FC236}">
                <a16:creationId xmlns:a16="http://schemas.microsoft.com/office/drawing/2014/main" id="{9FF8E088-D667-D1EC-3BD7-584BB71CCF9A}"/>
              </a:ext>
            </a:extLst>
          </p:cNvPr>
          <p:cNvPicPr>
            <a:picLocks noGrp="1" noChangeAspect="1"/>
          </p:cNvPicPr>
          <p:nvPr>
            <p:ph idx="1"/>
          </p:nvPr>
        </p:nvPicPr>
        <p:blipFill>
          <a:blip r:embed="rId2"/>
          <a:stretch>
            <a:fillRect/>
          </a:stretch>
        </p:blipFill>
        <p:spPr>
          <a:xfrm>
            <a:off x="1160860" y="1690688"/>
            <a:ext cx="9870279" cy="3766215"/>
          </a:xfrm>
          <a:prstGeom prst="rect">
            <a:avLst/>
          </a:prstGeom>
        </p:spPr>
      </p:pic>
      <p:sp>
        <p:nvSpPr>
          <p:cNvPr id="5" name="TextBox 4">
            <a:extLst>
              <a:ext uri="{FF2B5EF4-FFF2-40B4-BE49-F238E27FC236}">
                <a16:creationId xmlns:a16="http://schemas.microsoft.com/office/drawing/2014/main" id="{297EF5D5-9ED5-9D6F-E771-AB54EC6E7B75}"/>
              </a:ext>
            </a:extLst>
          </p:cNvPr>
          <p:cNvSpPr txBox="1"/>
          <p:nvPr/>
        </p:nvSpPr>
        <p:spPr>
          <a:xfrm>
            <a:off x="1622323" y="5633884"/>
            <a:ext cx="9271819" cy="646331"/>
          </a:xfrm>
          <a:prstGeom prst="rect">
            <a:avLst/>
          </a:prstGeom>
          <a:noFill/>
        </p:spPr>
        <p:txBody>
          <a:bodyPr wrap="square" rtlCol="0">
            <a:spAutoFit/>
          </a:bodyPr>
          <a:lstStyle/>
          <a:p>
            <a:r>
              <a:rPr lang="en-US" b="1" dirty="0"/>
              <a:t>Indonesia</a:t>
            </a:r>
            <a:r>
              <a:rPr lang="en-US" dirty="0"/>
              <a:t> is the only country to surpass the </a:t>
            </a:r>
            <a:r>
              <a:rPr lang="en-US" b="1" dirty="0"/>
              <a:t>average threshold of 500 votes</a:t>
            </a:r>
            <a:r>
              <a:rPr lang="en-US" dirty="0"/>
              <a:t>, achieving the </a:t>
            </a:r>
            <a:r>
              <a:rPr lang="en-US" b="1" dirty="0"/>
              <a:t>highest number of average votes</a:t>
            </a:r>
            <a:r>
              <a:rPr lang="en-US" dirty="0"/>
              <a:t> globally and outperforming all other countries.</a:t>
            </a:r>
            <a:endParaRPr lang="en-IN" dirty="0"/>
          </a:p>
        </p:txBody>
      </p:sp>
    </p:spTree>
    <p:extLst>
      <p:ext uri="{BB962C8B-B14F-4D97-AF65-F5344CB8AC3E}">
        <p14:creationId xmlns:p14="http://schemas.microsoft.com/office/powerpoint/2010/main" val="2384749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7952-1E68-D8BF-7EC5-AAE9D4593BB3}"/>
              </a:ext>
            </a:extLst>
          </p:cNvPr>
          <p:cNvSpPr>
            <a:spLocks noGrp="1"/>
          </p:cNvSpPr>
          <p:nvPr>
            <p:ph type="title"/>
          </p:nvPr>
        </p:nvSpPr>
        <p:spPr/>
        <p:txBody>
          <a:bodyPr/>
          <a:lstStyle/>
          <a:p>
            <a:pPr algn="ctr"/>
            <a:r>
              <a:rPr lang="en-IN" sz="4400" u="sng" dirty="0">
                <a:latin typeface="Arial" panose="020B0604020202020204" pitchFamily="34" charset="0"/>
                <a:cs typeface="Arial" panose="020B0604020202020204" pitchFamily="34" charset="0"/>
              </a:rPr>
              <a:t>Distribution of number of restaurants among different price in all countries</a:t>
            </a:r>
            <a:endParaRPr lang="en-IN" u="sng"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50A21CCC-B1C7-4FFB-9DE1-236D22355EE1}"/>
              </a:ext>
            </a:extLst>
          </p:cNvPr>
          <p:cNvGraphicFramePr>
            <a:graphicFrameLocks noGrp="1"/>
          </p:cNvGraphicFramePr>
          <p:nvPr>
            <p:ph idx="1"/>
            <p:extLst>
              <p:ext uri="{D42A27DB-BD31-4B8C-83A1-F6EECF244321}">
                <p14:modId xmlns:p14="http://schemas.microsoft.com/office/powerpoint/2010/main" val="493355847"/>
              </p:ext>
            </p:extLst>
          </p:nvPr>
        </p:nvGraphicFramePr>
        <p:xfrm>
          <a:off x="838200" y="1825625"/>
          <a:ext cx="10515600" cy="3257652"/>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3">
            <a:extLst>
              <a:ext uri="{FF2B5EF4-FFF2-40B4-BE49-F238E27FC236}">
                <a16:creationId xmlns:a16="http://schemas.microsoft.com/office/drawing/2014/main" id="{372DEB75-32A4-76F6-9FAB-9AD0F24A095F}"/>
              </a:ext>
            </a:extLst>
          </p:cNvPr>
          <p:cNvSpPr>
            <a:spLocks noChangeArrowheads="1"/>
          </p:cNvSpPr>
          <p:nvPr/>
        </p:nvSpPr>
        <p:spPr bwMode="auto">
          <a:xfrm>
            <a:off x="291403" y="4738549"/>
            <a:ext cx="1182691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Different countries exhibit varying numbers of restaurants across different price ranges.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India</a:t>
            </a:r>
            <a:r>
              <a:rPr kumimoji="0" lang="en-US" altLang="en-US" sz="1800" b="0" i="0" u="none" strike="noStrike" cap="none" normalizeH="0" baseline="0" dirty="0">
                <a:ln>
                  <a:noFill/>
                </a:ln>
                <a:solidFill>
                  <a:schemeClr val="tx1"/>
                </a:solidFill>
                <a:effectLst/>
                <a:latin typeface="Arial" panose="020B0604020202020204" pitchFamily="34" charset="0"/>
              </a:rPr>
              <a:t> leads with the highest number of restaurants across all price ranges.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Countries like the </a:t>
            </a:r>
            <a:r>
              <a:rPr kumimoji="0" lang="en-US" altLang="en-US" sz="1800" b="1" i="0" u="none" strike="noStrike" cap="none" normalizeH="0" baseline="0" dirty="0">
                <a:ln>
                  <a:noFill/>
                </a:ln>
                <a:solidFill>
                  <a:schemeClr val="tx1"/>
                </a:solidFill>
                <a:effectLst/>
                <a:latin typeface="Arial" panose="020B0604020202020204" pitchFamily="34" charset="0"/>
              </a:rPr>
              <a:t>United States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United Kingdom</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South Africa</a:t>
            </a:r>
            <a:r>
              <a:rPr kumimoji="0" lang="en-US" altLang="en-US" sz="1800" b="0" i="0" u="none" strike="noStrike" cap="none" normalizeH="0" baseline="0" dirty="0">
                <a:ln>
                  <a:noFill/>
                </a:ln>
                <a:solidFill>
                  <a:schemeClr val="tx1"/>
                </a:solidFill>
                <a:effectLst/>
                <a:latin typeface="Arial" panose="020B0604020202020204" pitchFamily="34" charset="0"/>
              </a:rPr>
              <a:t> show a more </a:t>
            </a:r>
            <a:r>
              <a:rPr kumimoji="0" lang="en-US" altLang="en-US" sz="1800" b="1" i="0" u="none" strike="noStrike" cap="none" normalizeH="0" baseline="0" dirty="0">
                <a:ln>
                  <a:noFill/>
                </a:ln>
                <a:solidFill>
                  <a:schemeClr val="tx1"/>
                </a:solidFill>
                <a:effectLst/>
                <a:latin typeface="Arial" panose="020B0604020202020204" pitchFamily="34" charset="0"/>
              </a:rPr>
              <a:t>balanced distribution</a:t>
            </a:r>
            <a:r>
              <a:rPr kumimoji="0" lang="en-US" altLang="en-US" sz="1800" b="0" i="0" u="none" strike="noStrike" cap="none" normalizeH="0" baseline="0" dirty="0">
                <a:ln>
                  <a:noFill/>
                </a:ln>
                <a:solidFill>
                  <a:schemeClr val="tx1"/>
                </a:solidFill>
                <a:effectLst/>
                <a:latin typeface="Arial" panose="020B0604020202020204" pitchFamily="34" charset="0"/>
              </a:rPr>
              <a:t> across price ranges but have significantly fewer restaurants compared to India.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Nations such as </a:t>
            </a:r>
            <a:r>
              <a:rPr kumimoji="0" lang="en-US" altLang="en-US" sz="1800" b="1" i="0" u="none" strike="noStrike" cap="none" normalizeH="0" baseline="0" dirty="0">
                <a:ln>
                  <a:noFill/>
                </a:ln>
                <a:solidFill>
                  <a:schemeClr val="tx1"/>
                </a:solidFill>
                <a:effectLst/>
                <a:latin typeface="Arial" panose="020B0604020202020204" pitchFamily="34" charset="0"/>
              </a:rPr>
              <a:t>Indonesia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Sri Lanka</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Qatar</a:t>
            </a:r>
            <a:r>
              <a:rPr kumimoji="0" lang="en-US" altLang="en-US" sz="1800" b="0" i="0" u="none" strike="noStrike" cap="none" normalizeH="0" baseline="0" dirty="0">
                <a:ln>
                  <a:noFill/>
                </a:ln>
                <a:solidFill>
                  <a:schemeClr val="tx1"/>
                </a:solidFill>
                <a:effectLst/>
                <a:latin typeface="Arial" panose="020B0604020202020204" pitchFamily="34" charset="0"/>
              </a:rPr>
              <a:t> have the </a:t>
            </a:r>
            <a:r>
              <a:rPr kumimoji="0" lang="en-US" altLang="en-US" sz="1800" b="1" i="0" u="none" strike="noStrike" cap="none" normalizeH="0" baseline="0" dirty="0">
                <a:ln>
                  <a:noFill/>
                </a:ln>
                <a:solidFill>
                  <a:schemeClr val="tx1"/>
                </a:solidFill>
                <a:effectLst/>
                <a:latin typeface="Arial" panose="020B0604020202020204" pitchFamily="34" charset="0"/>
              </a:rPr>
              <a:t>fewest restaurants</a:t>
            </a:r>
            <a:r>
              <a:rPr kumimoji="0" lang="en-US" altLang="en-US" sz="1800" b="0" i="0" u="none" strike="noStrike" cap="none" normalizeH="0" baseline="0" dirty="0">
                <a:ln>
                  <a:noFill/>
                </a:ln>
                <a:solidFill>
                  <a:schemeClr val="tx1"/>
                </a:solidFill>
                <a:effectLst/>
                <a:latin typeface="Arial" panose="020B0604020202020204" pitchFamily="34" charset="0"/>
              </a:rPr>
              <a:t> across all price ranges</a:t>
            </a:r>
          </a:p>
        </p:txBody>
      </p:sp>
    </p:spTree>
    <p:extLst>
      <p:ext uri="{BB962C8B-B14F-4D97-AF65-F5344CB8AC3E}">
        <p14:creationId xmlns:p14="http://schemas.microsoft.com/office/powerpoint/2010/main" val="81531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2670-D758-C93E-9764-F34B97E4213A}"/>
              </a:ext>
            </a:extLst>
          </p:cNvPr>
          <p:cNvSpPr>
            <a:spLocks noGrp="1"/>
          </p:cNvSpPr>
          <p:nvPr>
            <p:ph type="title"/>
          </p:nvPr>
        </p:nvSpPr>
        <p:spPr>
          <a:xfrm>
            <a:off x="334297" y="365125"/>
            <a:ext cx="11857703" cy="1325563"/>
          </a:xfrm>
        </p:spPr>
        <p:txBody>
          <a:bodyPr/>
          <a:lstStyle/>
          <a:p>
            <a:r>
              <a:rPr lang="en-US" u="sng" dirty="0">
                <a:latin typeface="Arial" panose="020B0604020202020204" pitchFamily="34" charset="0"/>
                <a:cs typeface="Arial" panose="020B0604020202020204" pitchFamily="34" charset="0"/>
              </a:rPr>
              <a:t>Country selection for opening a new restaurant </a:t>
            </a:r>
            <a:endParaRPr lang="en-IN"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B89659F-E28E-80BA-BE14-BFD2F935F0C3}"/>
              </a:ext>
            </a:extLst>
          </p:cNvPr>
          <p:cNvSpPr>
            <a:spLocks noGrp="1"/>
          </p:cNvSpPr>
          <p:nvPr>
            <p:ph idx="1"/>
          </p:nvPr>
        </p:nvSpPr>
        <p:spPr/>
        <p:txBody>
          <a:bodyPr>
            <a:normAutofit/>
          </a:bodyPr>
          <a:lstStyle/>
          <a:p>
            <a:pPr marL="342900" lvl="0" indent="-342900" algn="just">
              <a:lnSpc>
                <a:spcPct val="107000"/>
              </a:lnSpc>
              <a:buFont typeface="Symbol" panose="05050102010706020507" pitchFamily="18" charset="2"/>
              <a:buChar char=""/>
            </a:pPr>
            <a:r>
              <a:rPr lang="en-IN" sz="22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United Arab Emirates</a:t>
            </a:r>
            <a:r>
              <a:rPr lang="en-IN" sz="2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22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has only 60 restaurants. These numbers are significantly lower than in other countries, such as India, with over 8,600 restaurants.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22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Singapore</a:t>
            </a:r>
            <a:r>
              <a:rPr lang="en-IN" sz="22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has 20 restaurants, reflecting a balance between online and table bookings and relatively high customer satisfaction.</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2200" b="1"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United Kingdom </a:t>
            </a:r>
            <a:r>
              <a:rPr lang="en-IN" sz="22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has 80 restaurants with an average rating of 4.01, reflecting a balance between online and table bookings and relatively high customer satisfaction.</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2200" dirty="0"/>
          </a:p>
        </p:txBody>
      </p:sp>
    </p:spTree>
    <p:extLst>
      <p:ext uri="{BB962C8B-B14F-4D97-AF65-F5344CB8AC3E}">
        <p14:creationId xmlns:p14="http://schemas.microsoft.com/office/powerpoint/2010/main" val="2704603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99D8-0DEC-CAD1-4FEA-7E732F1D9093}"/>
              </a:ext>
            </a:extLst>
          </p:cNvPr>
          <p:cNvSpPr>
            <a:spLocks noGrp="1"/>
          </p:cNvSpPr>
          <p:nvPr>
            <p:ph type="title"/>
          </p:nvPr>
        </p:nvSpPr>
        <p:spPr/>
        <p:txBody>
          <a:bodyPr/>
          <a:lstStyle/>
          <a:p>
            <a:pPr algn="ctr"/>
            <a:r>
              <a:rPr lang="en-IN" u="sng" dirty="0">
                <a:latin typeface="Arial" panose="020B0604020202020204" pitchFamily="34" charset="0"/>
                <a:cs typeface="Arial" panose="020B0604020202020204" pitchFamily="34" charset="0"/>
              </a:rPr>
              <a:t>Country wise expenditure</a:t>
            </a:r>
          </a:p>
        </p:txBody>
      </p:sp>
      <p:graphicFrame>
        <p:nvGraphicFramePr>
          <p:cNvPr id="4" name="Content Placeholder 3">
            <a:extLst>
              <a:ext uri="{FF2B5EF4-FFF2-40B4-BE49-F238E27FC236}">
                <a16:creationId xmlns:a16="http://schemas.microsoft.com/office/drawing/2014/main" id="{3D3BD7B5-6286-42C2-AF22-E8D4F58D3EA7}"/>
              </a:ext>
            </a:extLst>
          </p:cNvPr>
          <p:cNvGraphicFramePr>
            <a:graphicFrameLocks noGrp="1"/>
          </p:cNvGraphicFramePr>
          <p:nvPr>
            <p:ph idx="1"/>
            <p:extLst>
              <p:ext uri="{D42A27DB-BD31-4B8C-83A1-F6EECF244321}">
                <p14:modId xmlns:p14="http://schemas.microsoft.com/office/powerpoint/2010/main" val="2311859720"/>
              </p:ext>
            </p:extLst>
          </p:nvPr>
        </p:nvGraphicFramePr>
        <p:xfrm>
          <a:off x="838200" y="1825625"/>
          <a:ext cx="10515600" cy="35231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1EF1DAB-E212-A99B-CCF3-562E290711BB}"/>
              </a:ext>
            </a:extLst>
          </p:cNvPr>
          <p:cNvSpPr txBox="1"/>
          <p:nvPr/>
        </p:nvSpPr>
        <p:spPr>
          <a:xfrm>
            <a:off x="1651819" y="5555226"/>
            <a:ext cx="9701981" cy="646331"/>
          </a:xfrm>
          <a:prstGeom prst="rect">
            <a:avLst/>
          </a:prstGeom>
          <a:noFill/>
        </p:spPr>
        <p:txBody>
          <a:bodyPr wrap="square" rtlCol="0">
            <a:spAutoFit/>
          </a:bodyPr>
          <a:lstStyle/>
          <a:p>
            <a:r>
              <a:rPr lang="en-US" dirty="0"/>
              <a:t>Countries such as </a:t>
            </a:r>
            <a:r>
              <a:rPr lang="en-US" b="1" dirty="0"/>
              <a:t>India</a:t>
            </a:r>
            <a:r>
              <a:rPr lang="en-US" dirty="0"/>
              <a:t>, </a:t>
            </a:r>
            <a:r>
              <a:rPr lang="en-US" b="1" dirty="0"/>
              <a:t>Indonesia</a:t>
            </a:r>
            <a:r>
              <a:rPr lang="en-US" dirty="0"/>
              <a:t>, and </a:t>
            </a:r>
            <a:r>
              <a:rPr lang="en-US" b="1" dirty="0"/>
              <a:t>Turkey</a:t>
            </a:r>
            <a:r>
              <a:rPr lang="en-US" dirty="0"/>
              <a:t> have the </a:t>
            </a:r>
            <a:r>
              <a:rPr lang="en-US" b="1" dirty="0"/>
              <a:t>lowest expenditure costs</a:t>
            </a:r>
            <a:r>
              <a:rPr lang="en-US" dirty="0"/>
              <a:t>, making them more affordable dining destinations.</a:t>
            </a:r>
            <a:endParaRPr lang="en-IN" dirty="0"/>
          </a:p>
        </p:txBody>
      </p:sp>
    </p:spTree>
    <p:extLst>
      <p:ext uri="{BB962C8B-B14F-4D97-AF65-F5344CB8AC3E}">
        <p14:creationId xmlns:p14="http://schemas.microsoft.com/office/powerpoint/2010/main" val="1631121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89FB5-AB7C-5EE3-DEC8-ED6071588331}"/>
              </a:ext>
            </a:extLst>
          </p:cNvPr>
          <p:cNvSpPr>
            <a:spLocks noGrp="1"/>
          </p:cNvSpPr>
          <p:nvPr>
            <p:ph type="title"/>
          </p:nvPr>
        </p:nvSpPr>
        <p:spPr>
          <a:xfrm>
            <a:off x="838200" y="1"/>
            <a:ext cx="10515600" cy="1022554"/>
          </a:xfrm>
        </p:spPr>
        <p:txBody>
          <a:bodyPr/>
          <a:lstStyle/>
          <a:p>
            <a:pPr algn="ctr"/>
            <a:r>
              <a:rPr lang="en-US" u="sng" dirty="0">
                <a:latin typeface="Arial" panose="020B0604020202020204" pitchFamily="34" charset="0"/>
                <a:cs typeface="Arial" panose="020B0604020202020204" pitchFamily="34" charset="0"/>
              </a:rPr>
              <a:t>DASHBOARD </a:t>
            </a:r>
            <a:endParaRPr lang="en-IN" u="sng" dirty="0">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E832E701-0797-5C2E-D5D3-C83CEC5282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26410"/>
            <a:ext cx="12192000" cy="5831590"/>
          </a:xfrm>
        </p:spPr>
      </p:pic>
    </p:spTree>
    <p:extLst>
      <p:ext uri="{BB962C8B-B14F-4D97-AF65-F5344CB8AC3E}">
        <p14:creationId xmlns:p14="http://schemas.microsoft.com/office/powerpoint/2010/main" val="3783779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3055-82C0-7954-3DF4-4F382D78226D}"/>
              </a:ext>
            </a:extLst>
          </p:cNvPr>
          <p:cNvSpPr>
            <a:spLocks noGrp="1"/>
          </p:cNvSpPr>
          <p:nvPr>
            <p:ph type="title"/>
          </p:nvPr>
        </p:nvSpPr>
        <p:spPr/>
        <p:txBody>
          <a:bodyPr/>
          <a:lstStyle/>
          <a:p>
            <a:pPr algn="ctr"/>
            <a:r>
              <a:rPr lang="en-IN" sz="4400" u="sng" dirty="0">
                <a:latin typeface="Arial" panose="020B0604020202020204" pitchFamily="34" charset="0"/>
                <a:cs typeface="Arial" panose="020B0604020202020204" pitchFamily="34" charset="0"/>
              </a:rPr>
              <a:t>Recommendation For Opening </a:t>
            </a:r>
            <a:br>
              <a:rPr lang="en-IN" sz="4400" u="sng" dirty="0">
                <a:latin typeface="Arial" panose="020B0604020202020204" pitchFamily="34" charset="0"/>
                <a:cs typeface="Arial" panose="020B0604020202020204" pitchFamily="34" charset="0"/>
              </a:rPr>
            </a:br>
            <a:r>
              <a:rPr lang="en-IN" sz="4400" u="sng" dirty="0">
                <a:latin typeface="Arial" panose="020B0604020202020204" pitchFamily="34" charset="0"/>
                <a:cs typeface="Arial" panose="020B0604020202020204" pitchFamily="34" charset="0"/>
              </a:rPr>
              <a:t>New Restaurants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8651BCA-725C-CE5E-0350-DCA5E912AB53}"/>
              </a:ext>
            </a:extLst>
          </p:cNvPr>
          <p:cNvSpPr>
            <a:spLocks noGrp="1"/>
          </p:cNvSpPr>
          <p:nvPr>
            <p:ph idx="1"/>
          </p:nvPr>
        </p:nvSpPr>
        <p:spPr/>
        <p:txBody>
          <a:bodyPr/>
          <a:lstStyle/>
          <a:p>
            <a:pPr lvl="0"/>
            <a:r>
              <a:rPr lang="en-GB" sz="2800" b="1" dirty="0">
                <a:latin typeface="Bahnschrift" panose="020B0502040204020203" pitchFamily="34" charset="0"/>
              </a:rPr>
              <a:t>United Arab Emirates</a:t>
            </a:r>
          </a:p>
          <a:p>
            <a:pPr marL="0" lvl="0" indent="0">
              <a:buNone/>
            </a:pPr>
            <a:r>
              <a:rPr lang="en-US" sz="2800" dirty="0"/>
              <a:t> Sharjah  -  Near New City Center Supermarket, Abu </a:t>
            </a:r>
            <a:r>
              <a:rPr lang="en-US" sz="2800" dirty="0" err="1"/>
              <a:t>Shagara</a:t>
            </a:r>
            <a:r>
              <a:rPr lang="en-US" sz="2800" dirty="0"/>
              <a:t>, Sharjah</a:t>
            </a:r>
          </a:p>
          <a:p>
            <a:pPr marL="0" indent="0">
              <a:buNone/>
            </a:pPr>
            <a:endParaRPr lang="en-IN" dirty="0"/>
          </a:p>
          <a:p>
            <a:pPr lvl="0"/>
            <a:r>
              <a:rPr lang="en-GB" sz="2800" b="1" dirty="0">
                <a:latin typeface="Bahnschrift" panose="020B0502040204020203" pitchFamily="34" charset="0"/>
              </a:rPr>
              <a:t>Singapore </a:t>
            </a:r>
          </a:p>
          <a:p>
            <a:pPr marL="0" lvl="0" indent="0">
              <a:buNone/>
            </a:pPr>
            <a:r>
              <a:rPr lang="en-US" sz="2800" dirty="0"/>
              <a:t>Singapore   -  803 Raffles Avenue, #01-15 Esplanade Mall 039802</a:t>
            </a:r>
          </a:p>
          <a:p>
            <a:pPr marL="0" indent="0">
              <a:buNone/>
            </a:pPr>
            <a:endParaRPr lang="en-IN" dirty="0"/>
          </a:p>
          <a:p>
            <a:pPr lvl="0"/>
            <a:r>
              <a:rPr lang="en-GB" sz="2800" b="1" dirty="0">
                <a:latin typeface="Bahnschrift" panose="020B0502040204020203" pitchFamily="34" charset="0"/>
              </a:rPr>
              <a:t>United Kingdom</a:t>
            </a:r>
          </a:p>
          <a:p>
            <a:pPr marL="0" lvl="0" indent="0">
              <a:buNone/>
            </a:pPr>
            <a:r>
              <a:rPr lang="en-US" sz="2800" dirty="0"/>
              <a:t>Birmingham  -   1 Canal Square, </a:t>
            </a:r>
            <a:r>
              <a:rPr lang="en-US" sz="2800" dirty="0" err="1"/>
              <a:t>Brindleyplace</a:t>
            </a:r>
            <a:r>
              <a:rPr lang="en-US" sz="2800" dirty="0"/>
              <a:t>, Birmingham B16 8EH </a:t>
            </a:r>
          </a:p>
          <a:p>
            <a:pPr marL="0" indent="0">
              <a:buNone/>
            </a:pPr>
            <a:endParaRPr lang="en-IN" dirty="0"/>
          </a:p>
        </p:txBody>
      </p:sp>
    </p:spTree>
    <p:extLst>
      <p:ext uri="{BB962C8B-B14F-4D97-AF65-F5344CB8AC3E}">
        <p14:creationId xmlns:p14="http://schemas.microsoft.com/office/powerpoint/2010/main" val="189599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A264C-0308-EE39-2A29-C2DA498E8A30}"/>
              </a:ext>
            </a:extLst>
          </p:cNvPr>
          <p:cNvSpPr>
            <a:spLocks noGrp="1"/>
          </p:cNvSpPr>
          <p:nvPr>
            <p:ph type="title"/>
          </p:nvPr>
        </p:nvSpPr>
        <p:spPr>
          <a:xfrm>
            <a:off x="838200" y="365125"/>
            <a:ext cx="9878961" cy="1325563"/>
          </a:xfrm>
        </p:spPr>
        <p:txBody>
          <a:bodyPr/>
          <a:lstStyle/>
          <a:p>
            <a:pPr algn="ctr"/>
            <a:r>
              <a:rPr lang="en-US" sz="4400" u="sng" dirty="0">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3F0E399-5392-EDBC-4DD4-3EF38C092111}"/>
              </a:ext>
            </a:extLst>
          </p:cNvPr>
          <p:cNvSpPr>
            <a:spLocks noGrp="1"/>
          </p:cNvSpPr>
          <p:nvPr>
            <p:ph idx="1"/>
          </p:nvPr>
        </p:nvSpPr>
        <p:spPr/>
        <p:txBody>
          <a:bodyPr>
            <a:normAutofit/>
          </a:bodyPr>
          <a:lstStyle/>
          <a:p>
            <a:pPr marL="0" indent="0">
              <a:buNone/>
            </a:pPr>
            <a:r>
              <a:rPr lang="en-US" sz="3200" dirty="0"/>
              <a:t>Our analysis of Zomato restaurant data uncovers significant opportunities for strategic global expansion. By focusing on regions with high demand, aligning offerings with demographic preferences, and leveraging competitive advantages, Zomato can effectively penetrate new markets. This approach will not only strengthen the company’s market presence but also provide exceptional dining experiences, fostering sustainable growth and enriching the global culinary ecosystem.</a:t>
            </a:r>
          </a:p>
        </p:txBody>
      </p:sp>
      <p:pic>
        <p:nvPicPr>
          <p:cNvPr id="4" name="Picture 3">
            <a:extLst>
              <a:ext uri="{FF2B5EF4-FFF2-40B4-BE49-F238E27FC236}">
                <a16:creationId xmlns:a16="http://schemas.microsoft.com/office/drawing/2014/main" id="{80C2963D-689C-EA72-8CED-B519607B284A}"/>
              </a:ext>
            </a:extLst>
          </p:cNvPr>
          <p:cNvPicPr>
            <a:picLocks noChangeAspect="1"/>
          </p:cNvPicPr>
          <p:nvPr/>
        </p:nvPicPr>
        <p:blipFill>
          <a:blip r:embed="rId2"/>
          <a:stretch>
            <a:fillRect/>
          </a:stretch>
        </p:blipFill>
        <p:spPr>
          <a:xfrm>
            <a:off x="7499599" y="452285"/>
            <a:ext cx="1243692" cy="1012722"/>
          </a:xfrm>
          <a:prstGeom prst="rect">
            <a:avLst/>
          </a:prstGeom>
        </p:spPr>
      </p:pic>
    </p:spTree>
    <p:extLst>
      <p:ext uri="{BB962C8B-B14F-4D97-AF65-F5344CB8AC3E}">
        <p14:creationId xmlns:p14="http://schemas.microsoft.com/office/powerpoint/2010/main" val="2263830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CA19-1B92-6695-59E5-2FE862A0032B}"/>
              </a:ext>
            </a:extLst>
          </p:cNvPr>
          <p:cNvSpPr>
            <a:spLocks noGrp="1"/>
          </p:cNvSpPr>
          <p:nvPr>
            <p:ph type="title"/>
          </p:nvPr>
        </p:nvSpPr>
        <p:spPr/>
        <p:txBody>
          <a:bodyPr/>
          <a:lstStyle/>
          <a:p>
            <a:pPr algn="ctr"/>
            <a:r>
              <a:rPr lang="en-US" sz="4400" u="sng" dirty="0">
                <a:latin typeface="Arial" panose="020B0604020202020204" pitchFamily="34" charset="0"/>
                <a:cs typeface="Arial" panose="020B0604020202020204" pitchFamily="34" charset="0"/>
              </a:rPr>
              <a:t>RECOMMENDATIONS</a:t>
            </a:r>
            <a:endParaRPr lang="en-IN"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08C63FB0-F986-EE83-A042-D4C53982C763}"/>
              </a:ext>
            </a:extLst>
          </p:cNvPr>
          <p:cNvSpPr>
            <a:spLocks noGrp="1" noChangeArrowheads="1"/>
          </p:cNvSpPr>
          <p:nvPr>
            <p:ph idx="1"/>
          </p:nvPr>
        </p:nvSpPr>
        <p:spPr bwMode="auto">
          <a:xfrm>
            <a:off x="275303" y="1739136"/>
            <a:ext cx="1172242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Leverage Multi-Cuisine Appeal: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Zomato should capitalize on its multi-cuisine offerings to cater to diverse customer tastes, broadening its appeal across various demographics.</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Focus on Untapped Markets: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Countries such as Canada, Qatar, and the United States of America represent underpenetrated markets with significant potential for growth and market expansion.</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Adapt to Customer Spending Trends: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Customers are willing to spend more based on their preferences, offering Zomato an opportunity to align pricing strategies with consumer demand.</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Enhance Online Delivery and Table Booking Services: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Data shows that restaurants offering online delivery and table booking consistently achieve higher ratings, emphasizing the importance of investing in these services.</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Cuisine-Driven Market Strategy: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Zomato’s approach to cuisine selection should align with the financial capacities and strategic goals of stakeholders, ensuring tailored investments and maximizing the potential for success in target markets.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246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5B14-3360-A86C-E3CD-4CBE39B11B3C}"/>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ABOUT ZOMATO</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4BCD8B4-0CD6-3DA2-F298-30AD560E153E}"/>
              </a:ext>
            </a:extLst>
          </p:cNvPr>
          <p:cNvSpPr>
            <a:spLocks noGrp="1"/>
          </p:cNvSpPr>
          <p:nvPr>
            <p:ph idx="1"/>
          </p:nvPr>
        </p:nvSpPr>
        <p:spPr>
          <a:xfrm>
            <a:off x="838199" y="3991897"/>
            <a:ext cx="4746523" cy="2185066"/>
          </a:xfrm>
        </p:spPr>
        <p:txBody>
          <a:bodyPr>
            <a:normAutofit/>
          </a:bodyPr>
          <a:lstStyle/>
          <a:p>
            <a:pPr algn="just"/>
            <a:r>
              <a:rPr lang="en-US" sz="2000" dirty="0">
                <a:latin typeface="Bahnschrift" panose="020B0502040204020203" pitchFamily="34" charset="0"/>
              </a:rPr>
              <a:t>Zomato was founded by </a:t>
            </a:r>
            <a:r>
              <a:rPr lang="en-US" sz="2000" dirty="0" err="1">
                <a:latin typeface="Bahnschrift" panose="020B0502040204020203" pitchFamily="34" charset="0"/>
              </a:rPr>
              <a:t>Deepinder</a:t>
            </a:r>
            <a:r>
              <a:rPr lang="en-US" sz="2000" dirty="0">
                <a:latin typeface="Bahnschrift" panose="020B0502040204020203" pitchFamily="34" charset="0"/>
              </a:rPr>
              <a:t> Goyal and Pankaj </a:t>
            </a:r>
            <a:r>
              <a:rPr lang="en-US" sz="2000" dirty="0" err="1">
                <a:latin typeface="Bahnschrift" panose="020B0502040204020203" pitchFamily="34" charset="0"/>
              </a:rPr>
              <a:t>Chaddah</a:t>
            </a:r>
            <a:r>
              <a:rPr lang="en-US" sz="2000" dirty="0">
                <a:latin typeface="Bahnschrift" panose="020B0502040204020203" pitchFamily="34" charset="0"/>
              </a:rPr>
              <a:t> in 2008.</a:t>
            </a:r>
          </a:p>
          <a:p>
            <a:pPr algn="just"/>
            <a:r>
              <a:rPr lang="en-US" sz="2000" dirty="0">
                <a:latin typeface="Bahnschrift" panose="020B0502040204020203" pitchFamily="34" charset="0"/>
              </a:rPr>
              <a:t>Zomato is an Indian multinational restaurant aggregator and food delivery company.</a:t>
            </a:r>
          </a:p>
          <a:p>
            <a:endParaRPr lang="en-US" sz="2200" dirty="0">
              <a:latin typeface="Bahnschrift" panose="020B0502040204020203" pitchFamily="34" charset="0"/>
            </a:endParaRPr>
          </a:p>
          <a:p>
            <a:endParaRPr lang="en-IN" dirty="0"/>
          </a:p>
        </p:txBody>
      </p:sp>
      <p:pic>
        <p:nvPicPr>
          <p:cNvPr id="7" name="Picture 6">
            <a:extLst>
              <a:ext uri="{FF2B5EF4-FFF2-40B4-BE49-F238E27FC236}">
                <a16:creationId xmlns:a16="http://schemas.microsoft.com/office/drawing/2014/main" id="{4DE8AEF7-D79A-CCE0-7CE0-67D252FBB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4862" y="1690688"/>
            <a:ext cx="2962275" cy="1543050"/>
          </a:xfrm>
          <a:prstGeom prst="rect">
            <a:avLst/>
          </a:prstGeom>
        </p:spPr>
      </p:pic>
      <p:sp>
        <p:nvSpPr>
          <p:cNvPr id="8" name="TextBox 7">
            <a:extLst>
              <a:ext uri="{FF2B5EF4-FFF2-40B4-BE49-F238E27FC236}">
                <a16:creationId xmlns:a16="http://schemas.microsoft.com/office/drawing/2014/main" id="{FFDD8BD8-BE10-FE3F-3146-EAE217C55454}"/>
              </a:ext>
            </a:extLst>
          </p:cNvPr>
          <p:cNvSpPr txBox="1"/>
          <p:nvPr/>
        </p:nvSpPr>
        <p:spPr>
          <a:xfrm>
            <a:off x="6528619" y="4070555"/>
            <a:ext cx="4746523" cy="1631216"/>
          </a:xfrm>
          <a:prstGeom prst="rect">
            <a:avLst/>
          </a:prstGeom>
          <a:noFill/>
        </p:spPr>
        <p:txBody>
          <a:bodyPr wrap="square" rtlCol="0">
            <a:spAutoFit/>
          </a:bodyPr>
          <a:lstStyle/>
          <a:p>
            <a:pPr marL="285750" indent="-285750" algn="just">
              <a:buFont typeface="Wingdings" panose="05000000000000000000" pitchFamily="2" charset="2"/>
              <a:buChar char="§"/>
            </a:pPr>
            <a:r>
              <a:rPr lang="en-US" sz="2000" dirty="0">
                <a:latin typeface="Bahnschrift" panose="020B0502040204020203" pitchFamily="34" charset="0"/>
              </a:rPr>
              <a:t>Zomato provides information, menus, user reviews of restaurants, and food delivery options from partner restaurants in more than 1,000 Indian cities and towns, as of 2022–23.</a:t>
            </a:r>
          </a:p>
        </p:txBody>
      </p:sp>
    </p:spTree>
    <p:extLst>
      <p:ext uri="{BB962C8B-B14F-4D97-AF65-F5344CB8AC3E}">
        <p14:creationId xmlns:p14="http://schemas.microsoft.com/office/powerpoint/2010/main" val="1171828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DADAD"/>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4B4BEF-78A2-9713-336D-ACA02C2D42B7}"/>
              </a:ext>
            </a:extLst>
          </p:cNvPr>
          <p:cNvSpPr txBox="1"/>
          <p:nvPr/>
        </p:nvSpPr>
        <p:spPr>
          <a:xfrm>
            <a:off x="3785419" y="2413337"/>
            <a:ext cx="4621161"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endParaRPr lang="en-US" dirty="0"/>
          </a:p>
          <a:p>
            <a:pPr algn="ctr"/>
            <a:endParaRPr lang="en-US" dirty="0"/>
          </a:p>
          <a:p>
            <a:pPr algn="ctr"/>
            <a:r>
              <a:rPr lang="en-US" sz="5400" dirty="0"/>
              <a:t>THANK YOU</a:t>
            </a:r>
          </a:p>
          <a:p>
            <a:pPr algn="ctr"/>
            <a:endParaRPr lang="en-US" dirty="0"/>
          </a:p>
          <a:p>
            <a:pPr algn="ctr"/>
            <a:endParaRPr lang="en-IN" dirty="0"/>
          </a:p>
        </p:txBody>
      </p:sp>
    </p:spTree>
    <p:extLst>
      <p:ext uri="{BB962C8B-B14F-4D97-AF65-F5344CB8AC3E}">
        <p14:creationId xmlns:p14="http://schemas.microsoft.com/office/powerpoint/2010/main" val="77262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362737-E2C5-59F8-D5A4-EE41E9C2B2B8}"/>
              </a:ext>
            </a:extLst>
          </p:cNvPr>
          <p:cNvSpPr>
            <a:spLocks noGrp="1"/>
          </p:cNvSpPr>
          <p:nvPr>
            <p:ph type="title"/>
          </p:nvPr>
        </p:nvSpPr>
        <p:spPr>
          <a:xfrm>
            <a:off x="839788" y="457200"/>
            <a:ext cx="3932237" cy="732503"/>
          </a:xfrm>
        </p:spPr>
        <p:txBody>
          <a:bodyPr/>
          <a:lstStyle/>
          <a:p>
            <a:pPr algn="ctr"/>
            <a:r>
              <a:rPr lang="en-US" dirty="0">
                <a:latin typeface="Arial" panose="020B0604020202020204" pitchFamily="34" charset="0"/>
                <a:cs typeface="Arial" panose="020B0604020202020204" pitchFamily="34" charset="0"/>
              </a:rPr>
              <a:t>PROJECT AIM</a:t>
            </a:r>
            <a:endParaRPr lang="en-IN" dirty="0">
              <a:latin typeface="Arial" panose="020B0604020202020204" pitchFamily="34" charset="0"/>
              <a:cs typeface="Arial" panose="020B0604020202020204" pitchFamily="34" charset="0"/>
            </a:endParaRPr>
          </a:p>
        </p:txBody>
      </p:sp>
      <p:pic>
        <p:nvPicPr>
          <p:cNvPr id="8" name="Picture Placeholder 7">
            <a:extLst>
              <a:ext uri="{FF2B5EF4-FFF2-40B4-BE49-F238E27FC236}">
                <a16:creationId xmlns:a16="http://schemas.microsoft.com/office/drawing/2014/main" id="{CFC3FFC7-504F-96CB-8DA7-8CF7CFA3D4C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673" r="10673"/>
          <a:stretch>
            <a:fillRect/>
          </a:stretch>
        </p:blipFill>
        <p:spPr>
          <a:xfrm>
            <a:off x="6874337" y="1980484"/>
            <a:ext cx="3932237" cy="310493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6" name="Text Placeholder 5">
            <a:extLst>
              <a:ext uri="{FF2B5EF4-FFF2-40B4-BE49-F238E27FC236}">
                <a16:creationId xmlns:a16="http://schemas.microsoft.com/office/drawing/2014/main" id="{A90CE791-2C89-29E5-8CC6-1EF086CD326B}"/>
              </a:ext>
            </a:extLst>
          </p:cNvPr>
          <p:cNvSpPr>
            <a:spLocks noGrp="1"/>
          </p:cNvSpPr>
          <p:nvPr>
            <p:ph type="body" sz="half" idx="2"/>
          </p:nvPr>
        </p:nvSpPr>
        <p:spPr>
          <a:xfrm>
            <a:off x="839787" y="1307689"/>
            <a:ext cx="4607283" cy="4965291"/>
          </a:xfrm>
        </p:spPr>
        <p:txBody>
          <a:bodyPr>
            <a:normAutofit fontScale="92500" lnSpcReduction="10000"/>
          </a:bodyPr>
          <a:lstStyle/>
          <a:p>
            <a:pPr algn="just"/>
            <a:r>
              <a:rPr lang="en-US" sz="2200" b="1" u="sng" dirty="0"/>
              <a:t>Financial Objective:</a:t>
            </a:r>
          </a:p>
          <a:p>
            <a:pPr algn="just"/>
            <a:r>
              <a:rPr lang="en-US" sz="2200" dirty="0"/>
              <a:t>To enhance financial growth by increasing funds and revenue streams, ensuring long-term profitability.</a:t>
            </a:r>
          </a:p>
          <a:p>
            <a:pPr algn="just"/>
            <a:r>
              <a:rPr lang="en-US" sz="2200" b="1" u="sng" dirty="0"/>
              <a:t>Marketing Objective:</a:t>
            </a:r>
          </a:p>
          <a:p>
            <a:pPr algn="just"/>
            <a:r>
              <a:rPr lang="en-US" sz="2200" dirty="0"/>
              <a:t>To expand the customer base globally by tapping into new markets and fostering brand awareness worldwide.</a:t>
            </a:r>
          </a:p>
          <a:p>
            <a:pPr algn="just"/>
            <a:r>
              <a:rPr lang="en-US" sz="2200" b="1" u="sng" dirty="0"/>
              <a:t>Growth Objective:</a:t>
            </a:r>
          </a:p>
          <a:p>
            <a:pPr algn="just"/>
            <a:r>
              <a:rPr lang="en-US" sz="2200" dirty="0"/>
              <a:t>To drive continuous growth by expanding the customer base, increasing user engagement, and boosting page traffic.</a:t>
            </a:r>
          </a:p>
          <a:p>
            <a:pPr algn="just"/>
            <a:r>
              <a:rPr lang="en-US" sz="2200" b="1" u="sng" dirty="0"/>
              <a:t>Globalization Objective:</a:t>
            </a:r>
          </a:p>
          <a:p>
            <a:pPr algn="just"/>
            <a:r>
              <a:rPr lang="en-US" sz="2200" dirty="0"/>
              <a:t>Expanding operations across international markets to establish a global presence as a leading service provider.</a:t>
            </a:r>
          </a:p>
          <a:p>
            <a:endParaRPr lang="en-IN" dirty="0"/>
          </a:p>
        </p:txBody>
      </p:sp>
    </p:spTree>
    <p:extLst>
      <p:ext uri="{BB962C8B-B14F-4D97-AF65-F5344CB8AC3E}">
        <p14:creationId xmlns:p14="http://schemas.microsoft.com/office/powerpoint/2010/main" val="228123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E642F9-90BA-EACB-DE29-2D8ED9B2C828}"/>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HOW ZOMATO WORKS ?</a:t>
            </a:r>
            <a:endParaRPr lang="en-IN" dirty="0">
              <a:latin typeface="Arial" panose="020B0604020202020204" pitchFamily="34" charset="0"/>
              <a:cs typeface="Arial" panose="020B0604020202020204" pitchFamily="34" charset="0"/>
            </a:endParaRPr>
          </a:p>
        </p:txBody>
      </p:sp>
      <p:pic>
        <p:nvPicPr>
          <p:cNvPr id="12" name="Content Placeholder 11">
            <a:extLst>
              <a:ext uri="{FF2B5EF4-FFF2-40B4-BE49-F238E27FC236}">
                <a16:creationId xmlns:a16="http://schemas.microsoft.com/office/drawing/2014/main" id="{DF977E98-33A1-287C-4A9F-EB85E10EEF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4981" y="1811976"/>
            <a:ext cx="5801032" cy="4519997"/>
          </a:xfrm>
        </p:spPr>
      </p:pic>
    </p:spTree>
    <p:extLst>
      <p:ext uri="{BB962C8B-B14F-4D97-AF65-F5344CB8AC3E}">
        <p14:creationId xmlns:p14="http://schemas.microsoft.com/office/powerpoint/2010/main" val="172486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3903-1C3A-0884-9FA4-2FD9404388EF}"/>
              </a:ext>
            </a:extLst>
          </p:cNvPr>
          <p:cNvSpPr>
            <a:spLocks noGrp="1"/>
          </p:cNvSpPr>
          <p:nvPr>
            <p:ph type="title"/>
          </p:nvPr>
        </p:nvSpPr>
        <p:spPr/>
        <p:txBody>
          <a:bodyPr/>
          <a:lstStyle/>
          <a:p>
            <a:pPr algn="ctr"/>
            <a:r>
              <a:rPr lang="en-US" u="sng" dirty="0">
                <a:latin typeface="Arial" panose="020B0604020202020204" pitchFamily="34" charset="0"/>
                <a:cs typeface="Arial" panose="020B0604020202020204" pitchFamily="34" charset="0"/>
              </a:rPr>
              <a:t>DATA OVERVIEW</a:t>
            </a:r>
            <a:endParaRPr lang="en-IN"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CE33754-5315-A993-C2BF-71D03F3A2E1B}"/>
              </a:ext>
            </a:extLst>
          </p:cNvPr>
          <p:cNvSpPr>
            <a:spLocks noGrp="1"/>
          </p:cNvSpPr>
          <p:nvPr>
            <p:ph idx="1"/>
          </p:nvPr>
        </p:nvSpPr>
        <p:spPr>
          <a:xfrm>
            <a:off x="838200" y="1845290"/>
            <a:ext cx="5080819" cy="4351338"/>
          </a:xfrm>
        </p:spPr>
        <p:txBody>
          <a:bodyPr>
            <a:normAutofit fontScale="85000" lnSpcReduction="20000"/>
          </a:bodyPr>
          <a:lstStyle/>
          <a:p>
            <a:pPr marL="0" indent="0" algn="just">
              <a:buNone/>
            </a:pPr>
            <a:r>
              <a:rPr lang="en-US" b="1" u="sng" dirty="0"/>
              <a:t>Total Number of Restaurants:</a:t>
            </a:r>
          </a:p>
          <a:p>
            <a:pPr marL="0" indent="0" algn="just">
              <a:buNone/>
            </a:pPr>
            <a:r>
              <a:rPr lang="en-US" dirty="0"/>
              <a:t>Zomato offers a diverse range of 9,551 restaurants, featuring various cuisines such as North Indian, Chinese, Bakery, Tea, and more.</a:t>
            </a:r>
          </a:p>
          <a:p>
            <a:pPr marL="0" indent="0" algn="just">
              <a:buNone/>
            </a:pPr>
            <a:r>
              <a:rPr lang="en-US" b="1" u="sng" dirty="0"/>
              <a:t>Opening Year of Restaurants:</a:t>
            </a:r>
          </a:p>
          <a:p>
            <a:pPr marL="0" indent="0" algn="just">
              <a:buNone/>
            </a:pPr>
            <a:r>
              <a:rPr lang="en-US" dirty="0"/>
              <a:t>The most restaurants opened in 2011, while the fewest were established in 2012.</a:t>
            </a:r>
          </a:p>
          <a:p>
            <a:pPr marL="0" indent="0" algn="just">
              <a:buNone/>
            </a:pPr>
            <a:r>
              <a:rPr lang="en-US" b="1" u="sng" dirty="0"/>
              <a:t>Geographical Coverage:</a:t>
            </a:r>
          </a:p>
          <a:p>
            <a:pPr marL="0" indent="0" algn="just">
              <a:buNone/>
            </a:pPr>
            <a:r>
              <a:rPr lang="en-US" dirty="0"/>
              <a:t>Zomato's restaurant services extend to 15 countries worldwide, showcasing its significant global presence and reach.</a:t>
            </a:r>
          </a:p>
          <a:p>
            <a:endParaRPr lang="en-IN" dirty="0"/>
          </a:p>
        </p:txBody>
      </p:sp>
      <p:pic>
        <p:nvPicPr>
          <p:cNvPr id="7" name="Picture 6">
            <a:extLst>
              <a:ext uri="{FF2B5EF4-FFF2-40B4-BE49-F238E27FC236}">
                <a16:creationId xmlns:a16="http://schemas.microsoft.com/office/drawing/2014/main" id="{38916EF1-AC20-1BC2-D86D-8EE48FCA3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300" y="1767456"/>
            <a:ext cx="4706590" cy="4161396"/>
          </a:xfrm>
          <a:prstGeom prst="rect">
            <a:avLst/>
          </a:prstGeom>
        </p:spPr>
      </p:pic>
    </p:spTree>
    <p:extLst>
      <p:ext uri="{BB962C8B-B14F-4D97-AF65-F5344CB8AC3E}">
        <p14:creationId xmlns:p14="http://schemas.microsoft.com/office/powerpoint/2010/main" val="3096795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8B1C-0174-2EFC-4BE4-6FFC1FED2C6F}"/>
              </a:ext>
            </a:extLst>
          </p:cNvPr>
          <p:cNvSpPr>
            <a:spLocks noGrp="1"/>
          </p:cNvSpPr>
          <p:nvPr>
            <p:ph type="title"/>
          </p:nvPr>
        </p:nvSpPr>
        <p:spPr/>
        <p:txBody>
          <a:bodyPr/>
          <a:lstStyle/>
          <a:p>
            <a:pPr algn="ctr"/>
            <a:r>
              <a:rPr lang="en-US" u="sng" dirty="0">
                <a:latin typeface="Arial" panose="020B0604020202020204" pitchFamily="34" charset="0"/>
                <a:cs typeface="Arial" panose="020B0604020202020204" pitchFamily="34" charset="0"/>
              </a:rPr>
              <a:t>D</a:t>
            </a:r>
            <a:r>
              <a:rPr lang="en-IN" u="sng" dirty="0">
                <a:latin typeface="Arial" panose="020B0604020202020204" pitchFamily="34" charset="0"/>
                <a:cs typeface="Arial" panose="020B0604020202020204" pitchFamily="34" charset="0"/>
              </a:rPr>
              <a:t>ATA CLEANING</a:t>
            </a:r>
          </a:p>
        </p:txBody>
      </p:sp>
      <p:sp>
        <p:nvSpPr>
          <p:cNvPr id="4" name="Rectangle 1">
            <a:extLst>
              <a:ext uri="{FF2B5EF4-FFF2-40B4-BE49-F238E27FC236}">
                <a16:creationId xmlns:a16="http://schemas.microsoft.com/office/drawing/2014/main" id="{EE3A16C6-60DC-3100-8145-B2A3BA676B78}"/>
              </a:ext>
            </a:extLst>
          </p:cNvPr>
          <p:cNvSpPr>
            <a:spLocks noGrp="1" noChangeArrowheads="1"/>
          </p:cNvSpPr>
          <p:nvPr>
            <p:ph idx="1"/>
          </p:nvPr>
        </p:nvSpPr>
        <p:spPr bwMode="auto">
          <a:xfrm>
            <a:off x="206477" y="1323638"/>
            <a:ext cx="671543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Handling Null Values</a:t>
            </a:r>
            <a:r>
              <a:rPr kumimoji="0" lang="en-US" altLang="en-US" sz="1800" b="1"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Null values in the Longitude, Latitude, and Votes columns have been replaced with their respective average values to ensure data completeness.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Cuisines Data Correction:</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i="0" strike="noStrike" cap="none" normalizeH="0" baseline="0" dirty="0">
                <a:ln>
                  <a:noFill/>
                </a:ln>
                <a:solidFill>
                  <a:schemeClr val="tx1"/>
                </a:solidFill>
                <a:effectLst/>
                <a:latin typeface="Arial" panose="020B0604020202020204" pitchFamily="34" charset="0"/>
              </a:rPr>
              <a:t>9 blank cells in the Cuisines column were filled with appropriate cuisine types based on their country codes.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Currency Update:</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All currency values have been converted to Indian Rupees (INR), and the updated values are stored in a new column named </a:t>
            </a:r>
            <a:r>
              <a:rPr kumimoji="0" lang="en-US" altLang="en-US" sz="1800" i="0" u="none" strike="noStrike" cap="none" normalizeH="0" baseline="0" dirty="0" err="1">
                <a:ln>
                  <a:noFill/>
                </a:ln>
                <a:solidFill>
                  <a:schemeClr val="tx1"/>
                </a:solidFill>
                <a:effectLst/>
                <a:latin typeface="Arial" panose="020B0604020202020204" pitchFamily="34" charset="0"/>
              </a:rPr>
              <a:t>Currency_Updated</a:t>
            </a:r>
            <a:r>
              <a:rPr kumimoji="0" lang="en-US" altLang="en-US" sz="180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Year Extraction:</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The Year has been extracted from the </a:t>
            </a:r>
            <a:r>
              <a:rPr kumimoji="0" lang="en-US" altLang="en-US" sz="1800" i="0" u="none" strike="noStrike" cap="none" normalizeH="0" baseline="0" dirty="0" err="1">
                <a:ln>
                  <a:noFill/>
                </a:ln>
                <a:solidFill>
                  <a:schemeClr val="tx1"/>
                </a:solidFill>
                <a:effectLst/>
                <a:latin typeface="Arial" panose="020B0604020202020204" pitchFamily="34" charset="0"/>
              </a:rPr>
              <a:t>Datekey_Opening</a:t>
            </a:r>
            <a:r>
              <a:rPr kumimoji="0" lang="en-US" altLang="en-US" sz="1800" i="0" u="none" strike="noStrike" cap="none" normalizeH="0" baseline="0" dirty="0">
                <a:ln>
                  <a:noFill/>
                </a:ln>
                <a:solidFill>
                  <a:schemeClr val="tx1"/>
                </a:solidFill>
                <a:effectLst/>
                <a:latin typeface="Arial" panose="020B0604020202020204" pitchFamily="34" charset="0"/>
              </a:rPr>
              <a:t> column to enable time-based analysis.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Data Formatting:</a:t>
            </a: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a:t>
            </a:r>
            <a:r>
              <a:rPr kumimoji="0" lang="en-US" altLang="en-US" sz="1800" i="0" u="none" strike="noStrike" cap="none" normalizeH="0" baseline="0" dirty="0">
                <a:ln>
                  <a:noFill/>
                </a:ln>
                <a:solidFill>
                  <a:schemeClr val="tx1"/>
                </a:solidFill>
                <a:effectLst/>
                <a:latin typeface="Arial" panose="020B0604020202020204" pitchFamily="34" charset="0"/>
              </a:rPr>
              <a:t>he dataset is organized and well-maintained using wrap text, borders, and bold formatting to enhance readability and presentation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B71CBA9A-4753-CDB3-4E81-7E489532CD14}"/>
              </a:ext>
            </a:extLst>
          </p:cNvPr>
          <p:cNvPicPr>
            <a:picLocks noChangeAspect="1"/>
          </p:cNvPicPr>
          <p:nvPr/>
        </p:nvPicPr>
        <p:blipFill>
          <a:blip r:embed="rId2"/>
          <a:stretch>
            <a:fillRect/>
          </a:stretch>
        </p:blipFill>
        <p:spPr>
          <a:xfrm>
            <a:off x="7285703" y="1700520"/>
            <a:ext cx="4699820" cy="4189002"/>
          </a:xfrm>
          <a:prstGeom prst="rect">
            <a:avLst/>
          </a:prstGeom>
        </p:spPr>
      </p:pic>
    </p:spTree>
    <p:extLst>
      <p:ext uri="{BB962C8B-B14F-4D97-AF65-F5344CB8AC3E}">
        <p14:creationId xmlns:p14="http://schemas.microsoft.com/office/powerpoint/2010/main" val="138245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4D7D0-F28A-45B5-E350-5747A9EE3EF8}"/>
              </a:ext>
            </a:extLst>
          </p:cNvPr>
          <p:cNvSpPr>
            <a:spLocks noGrp="1"/>
          </p:cNvSpPr>
          <p:nvPr>
            <p:ph type="title"/>
          </p:nvPr>
        </p:nvSpPr>
        <p:spPr/>
        <p:txBody>
          <a:bodyPr/>
          <a:lstStyle/>
          <a:p>
            <a:r>
              <a:rPr lang="en-US" sz="4400" u="sng" dirty="0">
                <a:latin typeface="Arial" panose="020B0604020202020204" pitchFamily="34" charset="0"/>
                <a:cs typeface="Arial" panose="020B0604020202020204" pitchFamily="34" charset="0"/>
              </a:rPr>
              <a:t>ANALYTICAL APPROACH AND TOOLS</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2DEE03-F200-0DA9-6A71-7B1E9B4BDFF4}"/>
              </a:ext>
            </a:extLst>
          </p:cNvPr>
          <p:cNvSpPr>
            <a:spLocks noGrp="1"/>
          </p:cNvSpPr>
          <p:nvPr>
            <p:ph idx="1"/>
          </p:nvPr>
        </p:nvSpPr>
        <p:spPr>
          <a:xfrm>
            <a:off x="838200" y="1825625"/>
            <a:ext cx="5257800" cy="4351338"/>
          </a:xfrm>
        </p:spPr>
        <p:txBody>
          <a:bodyPr>
            <a:normAutofit fontScale="62500" lnSpcReduction="20000"/>
          </a:bodyPr>
          <a:lstStyle/>
          <a:p>
            <a:pPr marL="0" indent="0">
              <a:buNone/>
            </a:pPr>
            <a:r>
              <a:rPr lang="en-US" b="1" u="sng" dirty="0"/>
              <a:t>Data Cleaning:</a:t>
            </a:r>
          </a:p>
          <a:p>
            <a:pPr marL="0" indent="0">
              <a:buNone/>
            </a:pPr>
            <a:r>
              <a:rPr lang="en-US" dirty="0"/>
              <a:t>Utilized functions such as FIND and REPLACE, CLEAN, and TRIM to ensure data accuracy and consistency by removing unwanted characters, spaces, and errors.</a:t>
            </a:r>
          </a:p>
          <a:p>
            <a:pPr marL="0" indent="0">
              <a:buNone/>
            </a:pPr>
            <a:r>
              <a:rPr lang="en-US" b="1" u="sng" dirty="0"/>
              <a:t>Data Enrichment:</a:t>
            </a:r>
          </a:p>
          <a:p>
            <a:pPr marL="0" indent="0">
              <a:buNone/>
            </a:pPr>
            <a:r>
              <a:rPr lang="en-US" dirty="0"/>
              <a:t>Enhanced the dataset by integrating additional variables using VLOOKUP, and cross-referencing with external data sources to provide a more comprehensive analysis.</a:t>
            </a:r>
          </a:p>
          <a:p>
            <a:pPr marL="0" indent="0">
              <a:buNone/>
            </a:pPr>
            <a:r>
              <a:rPr lang="en-US" b="1" u="sng" dirty="0"/>
              <a:t>Descriptive Analysis:</a:t>
            </a:r>
          </a:p>
          <a:p>
            <a:pPr marL="0" indent="0">
              <a:buNone/>
            </a:pPr>
            <a:r>
              <a:rPr lang="en-US" dirty="0"/>
              <a:t>Employed Pivot Tables to summarize key metrics, uncover trends, and identify patterns related to restaurant openings and ratings.</a:t>
            </a:r>
          </a:p>
          <a:p>
            <a:pPr marL="0" indent="0">
              <a:buNone/>
            </a:pPr>
            <a:r>
              <a:rPr lang="en-US" b="1" u="sng" dirty="0"/>
              <a:t>Visualization:</a:t>
            </a:r>
          </a:p>
          <a:p>
            <a:pPr marL="0" indent="0">
              <a:buNone/>
            </a:pPr>
            <a:r>
              <a:rPr lang="en-US" dirty="0"/>
              <a:t>Created dynamic charts and dashboards to visually represent the data, facilitating insights and better decision-making.</a:t>
            </a:r>
          </a:p>
          <a:p>
            <a:pPr marL="0" indent="0">
              <a:buNone/>
            </a:pPr>
            <a:endParaRPr lang="en-IN" dirty="0"/>
          </a:p>
        </p:txBody>
      </p:sp>
      <p:pic>
        <p:nvPicPr>
          <p:cNvPr id="5" name="Picture 4">
            <a:extLst>
              <a:ext uri="{FF2B5EF4-FFF2-40B4-BE49-F238E27FC236}">
                <a16:creationId xmlns:a16="http://schemas.microsoft.com/office/drawing/2014/main" id="{D0621765-7B36-F274-472C-7C70BF1FA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28280"/>
            <a:ext cx="5257800" cy="3717443"/>
          </a:xfrm>
          <a:prstGeom prst="rect">
            <a:avLst/>
          </a:prstGeom>
        </p:spPr>
      </p:pic>
    </p:spTree>
    <p:extLst>
      <p:ext uri="{BB962C8B-B14F-4D97-AF65-F5344CB8AC3E}">
        <p14:creationId xmlns:p14="http://schemas.microsoft.com/office/powerpoint/2010/main" val="2107545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BA5E-B42D-B4E2-0D5F-6C28CBD7B59E}"/>
              </a:ext>
            </a:extLst>
          </p:cNvPr>
          <p:cNvSpPr>
            <a:spLocks noGrp="1"/>
          </p:cNvSpPr>
          <p:nvPr>
            <p:ph type="title"/>
          </p:nvPr>
        </p:nvSpPr>
        <p:spPr/>
        <p:txBody>
          <a:bodyPr/>
          <a:lstStyle/>
          <a:p>
            <a:pPr algn="ctr"/>
            <a:r>
              <a:rPr lang="en-US" sz="4400" u="sng" dirty="0">
                <a:latin typeface="Bahnschrift" panose="020B0502040204020203" pitchFamily="34" charset="0"/>
              </a:rPr>
              <a:t>ANALYSIS</a:t>
            </a:r>
            <a:br>
              <a:rPr lang="en-US" sz="4400" b="1" u="sng" dirty="0">
                <a:latin typeface="Bahnschrift" panose="020B0502040204020203" pitchFamily="34" charset="0"/>
              </a:rPr>
            </a:br>
            <a:endParaRPr lang="en-IN" dirty="0"/>
          </a:p>
        </p:txBody>
      </p:sp>
      <p:sp>
        <p:nvSpPr>
          <p:cNvPr id="3" name="Content Placeholder 2">
            <a:extLst>
              <a:ext uri="{FF2B5EF4-FFF2-40B4-BE49-F238E27FC236}">
                <a16:creationId xmlns:a16="http://schemas.microsoft.com/office/drawing/2014/main" id="{FCF69BCE-7B17-7292-C64F-F20A648DCCB6}"/>
              </a:ext>
            </a:extLst>
          </p:cNvPr>
          <p:cNvSpPr>
            <a:spLocks noGrp="1"/>
          </p:cNvSpPr>
          <p:nvPr>
            <p:ph idx="1"/>
          </p:nvPr>
        </p:nvSpPr>
        <p:spPr>
          <a:xfrm>
            <a:off x="838200" y="1825625"/>
            <a:ext cx="5257800" cy="4351338"/>
          </a:xfrm>
        </p:spPr>
        <p:txBody>
          <a:bodyPr>
            <a:normAutofit fontScale="62500" lnSpcReduction="20000"/>
          </a:bodyPr>
          <a:lstStyle/>
          <a:p>
            <a:pPr marL="0" indent="0">
              <a:buNone/>
            </a:pPr>
            <a:r>
              <a:rPr lang="en-US" b="1" dirty="0"/>
              <a:t>Information:</a:t>
            </a:r>
          </a:p>
          <a:p>
            <a:pPr>
              <a:buFont typeface="Arial" panose="020B0604020202020204" pitchFamily="34" charset="0"/>
              <a:buChar char="•"/>
            </a:pPr>
            <a:r>
              <a:rPr lang="en-US" dirty="0"/>
              <a:t>India has the highest number of restaurants, followed by the United States of America with the second highest count.</a:t>
            </a:r>
          </a:p>
          <a:p>
            <a:pPr>
              <a:buFont typeface="Arial" panose="020B0604020202020204" pitchFamily="34" charset="0"/>
              <a:buChar char="•"/>
            </a:pPr>
            <a:r>
              <a:rPr lang="en-US" dirty="0"/>
              <a:t>Canada has the least number of restaurants, with only 4.</a:t>
            </a:r>
          </a:p>
          <a:p>
            <a:pPr marL="0" indent="0">
              <a:buNone/>
            </a:pPr>
            <a:r>
              <a:rPr lang="en-US" b="1" dirty="0"/>
              <a:t>Finding:</a:t>
            </a:r>
          </a:p>
          <a:p>
            <a:pPr>
              <a:buFont typeface="Arial" panose="020B0604020202020204" pitchFamily="34" charset="0"/>
              <a:buChar char="•"/>
            </a:pPr>
            <a:r>
              <a:rPr lang="en-US" dirty="0"/>
              <a:t>This information was easily obtained using a Pivot Table and its Column Chart, enabling a clear comparison of restaurant distribution across the 15 countries.</a:t>
            </a:r>
          </a:p>
          <a:p>
            <a:pPr marL="0" indent="0">
              <a:buNone/>
            </a:pPr>
            <a:r>
              <a:rPr lang="en-US" b="1" dirty="0"/>
              <a:t>Key Insight:</a:t>
            </a:r>
          </a:p>
          <a:p>
            <a:pPr>
              <a:buFont typeface="Arial" panose="020B0604020202020204" pitchFamily="34" charset="0"/>
              <a:buChar char="•"/>
            </a:pPr>
            <a:r>
              <a:rPr lang="en-US" dirty="0"/>
              <a:t>The key takeaway is that this analysis provides valuable insight into which countries have the greatest restaurant presence, helping in identifying potential markets for opening new restaurants.</a:t>
            </a:r>
          </a:p>
          <a:p>
            <a:endParaRPr lang="en-IN" dirty="0"/>
          </a:p>
        </p:txBody>
      </p:sp>
      <p:pic>
        <p:nvPicPr>
          <p:cNvPr id="13" name="Picture 12">
            <a:extLst>
              <a:ext uri="{FF2B5EF4-FFF2-40B4-BE49-F238E27FC236}">
                <a16:creationId xmlns:a16="http://schemas.microsoft.com/office/drawing/2014/main" id="{44C306C2-AD1E-8735-E453-E0FB78C04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90688"/>
            <a:ext cx="5857127" cy="3534268"/>
          </a:xfrm>
          <a:prstGeom prst="rect">
            <a:avLst/>
          </a:prstGeom>
        </p:spPr>
      </p:pic>
    </p:spTree>
    <p:extLst>
      <p:ext uri="{BB962C8B-B14F-4D97-AF65-F5344CB8AC3E}">
        <p14:creationId xmlns:p14="http://schemas.microsoft.com/office/powerpoint/2010/main" val="46968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C5B16-144D-D7D8-2B80-FC163263FBB0}"/>
              </a:ext>
            </a:extLst>
          </p:cNvPr>
          <p:cNvSpPr>
            <a:spLocks noGrp="1"/>
          </p:cNvSpPr>
          <p:nvPr>
            <p:ph type="title"/>
          </p:nvPr>
        </p:nvSpPr>
        <p:spPr/>
        <p:txBody>
          <a:bodyPr/>
          <a:lstStyle/>
          <a:p>
            <a:pPr algn="ctr"/>
            <a:r>
              <a:rPr lang="en-IN" u="sng" dirty="0">
                <a:latin typeface="Arial" panose="020B0604020202020204" pitchFamily="34" charset="0"/>
                <a:cs typeface="Arial" panose="020B0604020202020204" pitchFamily="34" charset="0"/>
              </a:rPr>
              <a:t>Customer View </a:t>
            </a:r>
          </a:p>
        </p:txBody>
      </p:sp>
      <p:pic>
        <p:nvPicPr>
          <p:cNvPr id="4" name="Content Placeholder 3">
            <a:extLst>
              <a:ext uri="{FF2B5EF4-FFF2-40B4-BE49-F238E27FC236}">
                <a16:creationId xmlns:a16="http://schemas.microsoft.com/office/drawing/2014/main" id="{8A408421-8984-F9B5-ED83-8F2028104990}"/>
              </a:ext>
            </a:extLst>
          </p:cNvPr>
          <p:cNvPicPr>
            <a:picLocks noGrp="1" noChangeAspect="1"/>
          </p:cNvPicPr>
          <p:nvPr>
            <p:ph idx="1"/>
          </p:nvPr>
        </p:nvPicPr>
        <p:blipFill>
          <a:blip r:embed="rId2"/>
          <a:stretch>
            <a:fillRect/>
          </a:stretch>
        </p:blipFill>
        <p:spPr>
          <a:xfrm>
            <a:off x="838200" y="1690689"/>
            <a:ext cx="10515600" cy="3028796"/>
          </a:xfrm>
          <a:prstGeom prst="rect">
            <a:avLst/>
          </a:prstGeom>
        </p:spPr>
      </p:pic>
      <p:sp>
        <p:nvSpPr>
          <p:cNvPr id="5" name="TextBox 4">
            <a:extLst>
              <a:ext uri="{FF2B5EF4-FFF2-40B4-BE49-F238E27FC236}">
                <a16:creationId xmlns:a16="http://schemas.microsoft.com/office/drawing/2014/main" id="{3316EBF4-FA7E-C30A-A430-4A606B654592}"/>
              </a:ext>
            </a:extLst>
          </p:cNvPr>
          <p:cNvSpPr txBox="1"/>
          <p:nvPr/>
        </p:nvSpPr>
        <p:spPr>
          <a:xfrm>
            <a:off x="1681316" y="4886633"/>
            <a:ext cx="7885471" cy="1754326"/>
          </a:xfrm>
          <a:prstGeom prst="rect">
            <a:avLst/>
          </a:prstGeom>
          <a:noFill/>
        </p:spPr>
        <p:txBody>
          <a:bodyPr wrap="square" rtlCol="0">
            <a:spAutoFit/>
          </a:bodyPr>
          <a:lstStyle/>
          <a:p>
            <a:r>
              <a:rPr lang="en-US" b="1" dirty="0"/>
              <a:t>Findings:</a:t>
            </a:r>
          </a:p>
          <a:p>
            <a:pPr>
              <a:buFont typeface="Arial" panose="020B0604020202020204" pitchFamily="34" charset="0"/>
              <a:buChar char="•"/>
            </a:pPr>
            <a:r>
              <a:rPr lang="en-US" b="1" dirty="0"/>
              <a:t>Philippines</a:t>
            </a:r>
            <a:r>
              <a:rPr lang="en-US" dirty="0"/>
              <a:t> leads all countries in terms of average restaurant ratings, outperforming others.</a:t>
            </a:r>
          </a:p>
          <a:p>
            <a:pPr>
              <a:buFont typeface="Arial" panose="020B0604020202020204" pitchFamily="34" charset="0"/>
              <a:buChar char="•"/>
            </a:pPr>
            <a:r>
              <a:rPr lang="en-US" b="1" dirty="0"/>
              <a:t>India</a:t>
            </a:r>
            <a:r>
              <a:rPr lang="en-US" dirty="0"/>
              <a:t> on the other hand, ranks at the bottom of the list with the lowest average ratings.</a:t>
            </a:r>
          </a:p>
          <a:p>
            <a:endParaRPr lang="en-IN" dirty="0"/>
          </a:p>
        </p:txBody>
      </p:sp>
    </p:spTree>
    <p:extLst>
      <p:ext uri="{BB962C8B-B14F-4D97-AF65-F5344CB8AC3E}">
        <p14:creationId xmlns:p14="http://schemas.microsoft.com/office/powerpoint/2010/main" val="3562489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1151</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Bahnschrift</vt:lpstr>
      <vt:lpstr>Calibri</vt:lpstr>
      <vt:lpstr>Calibri Light</vt:lpstr>
      <vt:lpstr>Symbol</vt:lpstr>
      <vt:lpstr>Times New Roman</vt:lpstr>
      <vt:lpstr>Wingdings</vt:lpstr>
      <vt:lpstr>Office Theme</vt:lpstr>
      <vt:lpstr>ZOMATO </vt:lpstr>
      <vt:lpstr>ABOUT ZOMATO</vt:lpstr>
      <vt:lpstr>PROJECT AIM</vt:lpstr>
      <vt:lpstr>HOW ZOMATO WORKS ?</vt:lpstr>
      <vt:lpstr>DATA OVERVIEW</vt:lpstr>
      <vt:lpstr>DATA CLEANING</vt:lpstr>
      <vt:lpstr>ANALYTICAL APPROACH AND TOOLS</vt:lpstr>
      <vt:lpstr>ANALYSIS </vt:lpstr>
      <vt:lpstr>Customer View </vt:lpstr>
      <vt:lpstr>Analysis of  Cuisines</vt:lpstr>
      <vt:lpstr>Types of Bookings</vt:lpstr>
      <vt:lpstr>Countries Demanded on basis of votes</vt:lpstr>
      <vt:lpstr>Distribution of number of restaurants among different price in all countries</vt:lpstr>
      <vt:lpstr>Country selection for opening a new restaurant </vt:lpstr>
      <vt:lpstr>Country wise expenditure</vt:lpstr>
      <vt:lpstr>DASHBOARD </vt:lpstr>
      <vt:lpstr>Recommendation For Opening  New Restaurants</vt:lpstr>
      <vt:lpstr>CONCLUSION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Dimple Verma</dc:creator>
  <cp:lastModifiedBy>Dimple Verma</cp:lastModifiedBy>
  <cp:revision>1</cp:revision>
  <dcterms:created xsi:type="dcterms:W3CDTF">2024-12-27T09:36:04Z</dcterms:created>
  <dcterms:modified xsi:type="dcterms:W3CDTF">2025-01-20T09:37:49Z</dcterms:modified>
</cp:coreProperties>
</file>