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8" r:id="rId6"/>
    <p:sldId id="264" r:id="rId7"/>
    <p:sldId id="261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4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03257-9589-4796-B735-93830972C7F2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2AE60-C0EB-411E-A46F-282C44440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2AE60-C0EB-411E-A46F-282C444407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9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strip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공백문자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2AE60-C0EB-411E-A46F-282C444407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5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3617-A79F-4BED-835E-0213D081122C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9248-7DFE-42A6-9D70-08B97CDC7CA2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3BDC-28D6-41AA-A4A2-C0EC203B7160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3FE8-FCD9-40D5-AEB0-7BE0CDE60283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FE9F-C23C-4E0A-B952-2AE1FBAE7741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9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6F9-7310-476B-AF9F-8771236D5267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444E-DD88-49DB-A648-CC4EB6CA50C8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B7E2-1AED-482D-8EDD-C5F6C47AA772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7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9C43-1836-4F51-96AD-D149A2B59425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9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6338-99D7-43D5-96D2-55F24862E715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AFE-2EB1-4320-9C36-C6CC4D31C55D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516F-08D7-4580-A435-68C95FEE83AC}" type="datetime1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9B75-A36F-424A-8309-5D7DB9B9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1651000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초심자를 위한 </a:t>
            </a:r>
            <a:r>
              <a:rPr lang="en-US" altLang="ko-KR" sz="72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7200" b="1" dirty="0" smtClean="0">
                <a:solidFill>
                  <a:schemeClr val="accent4"/>
                </a:solidFill>
              </a:rPr>
              <a:t>thon</a:t>
            </a:r>
            <a:endParaRPr lang="ko-KR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418792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 smtClean="0"/>
              <a:t>주차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77" y="0"/>
            <a:ext cx="3025423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48920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</a:rPr>
              <a:t>See </a:t>
            </a:r>
            <a:r>
              <a:rPr lang="en-US" altLang="ko-KR" sz="5400" b="1" dirty="0" smtClean="0">
                <a:solidFill>
                  <a:schemeClr val="accent4"/>
                </a:solidFill>
              </a:rPr>
              <a:t>you later.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215900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500" y="2517696"/>
            <a:ext cx="720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Package</a:t>
            </a:r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File I/O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663700" y="1409700"/>
            <a:ext cx="88900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Package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7260" y="267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666" y="3043952"/>
            <a:ext cx="1002466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도트</a:t>
            </a:r>
            <a:r>
              <a:rPr lang="en-US" altLang="ko-KR" sz="2000" dirty="0" smtClean="0"/>
              <a:t>(.)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모듈을 계층적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구조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관리할 수 있게 해준다</a:t>
            </a:r>
            <a:r>
              <a:rPr lang="en-US" altLang="ko-KR" sz="2000" dirty="0" smtClean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 smtClean="0"/>
              <a:t>디렉토리와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모듈로 이루어짐</a:t>
            </a:r>
            <a:r>
              <a:rPr lang="en-US" altLang="ko-KR" sz="2000" dirty="0" smtClean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ex) </a:t>
            </a:r>
            <a:r>
              <a:rPr lang="en-US" altLang="ko-KR" sz="2000" i="1" dirty="0" smtClean="0"/>
              <a:t>X.Z -&gt; X : </a:t>
            </a:r>
            <a:r>
              <a:rPr lang="ko-KR" altLang="en-US" sz="2000" i="1" dirty="0" smtClean="0"/>
              <a:t>패키지 이름 </a:t>
            </a:r>
            <a:r>
              <a:rPr lang="en-US" altLang="ko-KR" sz="2000" i="1" dirty="0" smtClean="0"/>
              <a:t>/ Z : X</a:t>
            </a:r>
            <a:r>
              <a:rPr lang="ko-KR" altLang="en-US" sz="2000" i="1" dirty="0" smtClean="0"/>
              <a:t>라는 패키지의 </a:t>
            </a:r>
            <a:r>
              <a:rPr lang="en-US" altLang="ko-KR" sz="2000" i="1" dirty="0" smtClean="0"/>
              <a:t>Z</a:t>
            </a:r>
            <a:r>
              <a:rPr lang="ko-KR" altLang="en-US" sz="2000" i="1" dirty="0" smtClean="0"/>
              <a:t>라는 모듈</a:t>
            </a:r>
            <a:endParaRPr lang="en-US" altLang="ko-KR" sz="20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1938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Package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0199" y="1557338"/>
            <a:ext cx="354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0070C0"/>
                </a:solidFill>
              </a:rPr>
              <a:t>Module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0262" y="2443163"/>
            <a:ext cx="890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함수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변수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클래스 등을 모아놓은 파일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95431" y="3338515"/>
            <a:ext cx="354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0070C0"/>
                </a:solidFill>
              </a:rPr>
              <a:t>Package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494" y="4224340"/>
            <a:ext cx="890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모듈을 묶어둔 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86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File I/O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7090" y="1148080"/>
            <a:ext cx="54178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open( )</a:t>
            </a:r>
          </a:p>
          <a:p>
            <a:pPr algn="ctr"/>
            <a:r>
              <a:rPr lang="en-US" altLang="ko-KR" sz="2400" dirty="0" smtClean="0"/>
              <a:t>close( 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i="1" dirty="0" smtClean="0"/>
              <a:t>r (read)</a:t>
            </a:r>
          </a:p>
          <a:p>
            <a:pPr algn="ctr"/>
            <a:r>
              <a:rPr lang="en-US" altLang="ko-KR" i="1" dirty="0" smtClean="0"/>
              <a:t>w (write)</a:t>
            </a:r>
          </a:p>
          <a:p>
            <a:pPr algn="ctr"/>
            <a:r>
              <a:rPr lang="en-US" altLang="ko-KR" i="1" dirty="0" smtClean="0"/>
              <a:t>a (add)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write( )</a:t>
            </a:r>
          </a:p>
          <a:p>
            <a:pPr algn="ctr"/>
            <a:r>
              <a:rPr lang="en-US" altLang="ko-KR" sz="2400" dirty="0" smtClean="0"/>
              <a:t>read( )</a:t>
            </a:r>
          </a:p>
          <a:p>
            <a:pPr algn="ctr"/>
            <a:r>
              <a:rPr lang="en-US" altLang="ko-KR" sz="2400" dirty="0" err="1" smtClean="0"/>
              <a:t>readline</a:t>
            </a:r>
            <a:r>
              <a:rPr lang="en-US" altLang="ko-KR" sz="2400" dirty="0" smtClean="0"/>
              <a:t>( )</a:t>
            </a:r>
          </a:p>
          <a:p>
            <a:pPr algn="ctr"/>
            <a:r>
              <a:rPr lang="en-US" altLang="ko-KR" sz="2400" dirty="0" err="1" smtClean="0"/>
              <a:t>readlines</a:t>
            </a:r>
            <a:r>
              <a:rPr lang="en-US" altLang="ko-KR" sz="2400" dirty="0" smtClean="0"/>
              <a:t>(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1800" y="551150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file_ex.py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950" y="1135925"/>
            <a:ext cx="83477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#write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file</a:t>
            </a:r>
          </a:p>
          <a:p>
            <a:r>
              <a:rPr lang="en-US" altLang="ko-KR" sz="2400" dirty="0" err="1" smtClean="0"/>
              <a:t>file_ex</a:t>
            </a:r>
            <a:r>
              <a:rPr lang="en-US" altLang="ko-KR" sz="2400" dirty="0" smtClean="0"/>
              <a:t>=open</a:t>
            </a:r>
            <a:r>
              <a:rPr lang="en-US" altLang="ko-KR" sz="2400" dirty="0"/>
              <a:t>('example.txt', 'w</a:t>
            </a:r>
            <a:r>
              <a:rPr lang="en-US" altLang="ko-KR" sz="2400" dirty="0" smtClean="0"/>
              <a:t>')</a:t>
            </a:r>
          </a:p>
          <a:p>
            <a:r>
              <a:rPr lang="en-US" altLang="ko-KR" sz="2400" dirty="0" err="1" smtClean="0"/>
              <a:t>file_ex.write</a:t>
            </a:r>
            <a:r>
              <a:rPr lang="en-US" altLang="ko-KR" sz="2400" dirty="0"/>
              <a:t>('This is example\n Nice to meet you</a:t>
            </a:r>
            <a:r>
              <a:rPr lang="en-US" altLang="ko-KR" sz="2400" dirty="0" smtClean="0"/>
              <a:t>')</a:t>
            </a:r>
          </a:p>
          <a:p>
            <a:r>
              <a:rPr lang="en-US" altLang="ko-KR" sz="2400" dirty="0" err="1" smtClean="0"/>
              <a:t>file_ex.flush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file_ex.close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#</a:t>
            </a:r>
            <a:r>
              <a:rPr lang="en-US" altLang="ko-KR" sz="2400" b="1" dirty="0">
                <a:solidFill>
                  <a:srgbClr val="0070C0"/>
                </a:solidFill>
              </a:rPr>
              <a:t>read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file</a:t>
            </a:r>
          </a:p>
          <a:p>
            <a:r>
              <a:rPr lang="en-US" altLang="ko-KR" sz="2400" dirty="0" smtClean="0"/>
              <a:t>file_ex2=open</a:t>
            </a:r>
            <a:r>
              <a:rPr lang="en-US" altLang="ko-KR" sz="2400" dirty="0"/>
              <a:t>('example.txt', 'r</a:t>
            </a:r>
            <a:r>
              <a:rPr lang="en-US" altLang="ko-KR" sz="2400" dirty="0" smtClean="0"/>
              <a:t>')</a:t>
            </a:r>
          </a:p>
          <a:p>
            <a:r>
              <a:rPr lang="en-US" altLang="ko-KR" sz="2400" dirty="0" err="1" smtClean="0"/>
              <a:t>read_string</a:t>
            </a:r>
            <a:r>
              <a:rPr lang="en-US" altLang="ko-KR" sz="2400" dirty="0" smtClean="0"/>
              <a:t>=file_ex2.readlines()</a:t>
            </a:r>
          </a:p>
          <a:p>
            <a:r>
              <a:rPr lang="en-US" altLang="ko-KR" sz="2400" dirty="0" smtClean="0"/>
              <a:t>file_ex2.close()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read_string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61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1800" y="398750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file_ex.py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950" y="983525"/>
            <a:ext cx="83477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#delete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new-line</a:t>
            </a:r>
          </a:p>
          <a:p>
            <a:r>
              <a:rPr lang="en-US" altLang="ko-KR" sz="2400" dirty="0" smtClean="0"/>
              <a:t>print</a:t>
            </a:r>
            <a:r>
              <a:rPr lang="en-US" altLang="ko-KR" sz="2400" dirty="0"/>
              <a:t>('before : %</a:t>
            </a:r>
            <a:r>
              <a:rPr lang="en-US" altLang="ko-KR" sz="2400" dirty="0" smtClean="0"/>
              <a:t>s'</a:t>
            </a:r>
            <a:r>
              <a:rPr lang="en-US" altLang="ko-KR" sz="2400" dirty="0" smtClean="0">
                <a:solidFill>
                  <a:srgbClr val="FF0000"/>
                </a:solidFill>
              </a:rPr>
              <a:t>%</a:t>
            </a:r>
            <a:r>
              <a:rPr lang="en-US" altLang="ko-KR" sz="2400" dirty="0" err="1" smtClean="0"/>
              <a:t>read_string</a:t>
            </a:r>
            <a:r>
              <a:rPr lang="en-US" altLang="ko-KR" sz="2400" dirty="0" smtClean="0"/>
              <a:t>[0])</a:t>
            </a:r>
          </a:p>
          <a:p>
            <a:r>
              <a:rPr lang="en-US" altLang="ko-KR" sz="2400" dirty="0" smtClean="0"/>
              <a:t>print</a:t>
            </a:r>
            <a:r>
              <a:rPr lang="en-US" altLang="ko-KR" sz="2400" dirty="0"/>
              <a:t>('after : %s</a:t>
            </a:r>
            <a:r>
              <a:rPr lang="en-US" altLang="ko-KR" sz="2400" dirty="0" smtClean="0"/>
              <a:t>'</a:t>
            </a:r>
            <a:r>
              <a:rPr lang="en-US" altLang="ko-KR" sz="2400" dirty="0" smtClean="0">
                <a:solidFill>
                  <a:srgbClr val="FF0000"/>
                </a:solidFill>
              </a:rPr>
              <a:t>%</a:t>
            </a:r>
            <a:r>
              <a:rPr lang="en-US" altLang="ko-KR" sz="2400" dirty="0" err="1" smtClean="0"/>
              <a:t>read_string</a:t>
            </a:r>
            <a:r>
              <a:rPr lang="en-US" altLang="ko-KR" sz="2400" dirty="0" smtClean="0"/>
              <a:t>[0</a:t>
            </a:r>
            <a:r>
              <a:rPr lang="en-US" altLang="ko-KR" sz="2400" dirty="0"/>
              <a:t>].strip</a:t>
            </a:r>
            <a:r>
              <a:rPr lang="en-US" altLang="ko-KR" sz="2400" dirty="0" smtClean="0"/>
              <a:t>())</a:t>
            </a:r>
          </a:p>
          <a:p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#</a:t>
            </a:r>
            <a:r>
              <a:rPr lang="en-US" altLang="ko-KR" sz="2400" b="1" dirty="0">
                <a:solidFill>
                  <a:srgbClr val="0070C0"/>
                </a:solidFill>
              </a:rPr>
              <a:t>write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lines</a:t>
            </a:r>
          </a:p>
          <a:p>
            <a:r>
              <a:rPr lang="en-US" altLang="ko-KR" sz="2400" dirty="0" smtClean="0"/>
              <a:t>data</a:t>
            </a:r>
            <a:r>
              <a:rPr lang="en-US" altLang="ko-KR" sz="2400" dirty="0"/>
              <a:t>=['too fast\n', 'to live\n', 'too young\n', 'to die</a:t>
            </a:r>
            <a:r>
              <a:rPr lang="en-US" altLang="ko-KR" sz="2400" dirty="0" smtClean="0"/>
              <a:t>.']</a:t>
            </a:r>
          </a:p>
          <a:p>
            <a:r>
              <a:rPr lang="en-US" altLang="ko-KR" sz="2400" dirty="0" smtClean="0"/>
              <a:t>file_ex3=open</a:t>
            </a:r>
            <a:r>
              <a:rPr lang="en-US" altLang="ko-KR" sz="2400" dirty="0"/>
              <a:t>('example2.txt','w</a:t>
            </a:r>
            <a:r>
              <a:rPr lang="en-US" altLang="ko-KR" sz="2400" dirty="0" smtClean="0"/>
              <a:t>')</a:t>
            </a:r>
          </a:p>
          <a:p>
            <a:r>
              <a:rPr lang="en-US" altLang="ko-KR" sz="2400" dirty="0" smtClean="0"/>
              <a:t>file_ex3.writelines(data)</a:t>
            </a:r>
          </a:p>
          <a:p>
            <a:r>
              <a:rPr lang="en-US" altLang="ko-KR" sz="2400" dirty="0" smtClean="0"/>
              <a:t>file_ex3.close()</a:t>
            </a:r>
          </a:p>
          <a:p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#</a:t>
            </a:r>
            <a:r>
              <a:rPr lang="en-US" altLang="ko-KR" sz="2400" b="1" dirty="0">
                <a:solidFill>
                  <a:srgbClr val="0070C0"/>
                </a:solidFill>
              </a:rPr>
              <a:t>read file using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'for‘</a:t>
            </a:r>
          </a:p>
          <a:p>
            <a:r>
              <a:rPr lang="en-US" altLang="ko-KR" sz="2400" dirty="0" smtClean="0"/>
              <a:t>file_ex3=open</a:t>
            </a:r>
            <a:r>
              <a:rPr lang="en-US" altLang="ko-KR" sz="2400" dirty="0"/>
              <a:t>('example2.txt', 'r</a:t>
            </a:r>
            <a:r>
              <a:rPr lang="en-US" altLang="ko-KR" sz="2400" dirty="0" smtClean="0"/>
              <a:t>')</a:t>
            </a:r>
          </a:p>
          <a:p>
            <a:r>
              <a:rPr lang="en-US" altLang="ko-KR" sz="2400" dirty="0" smtClean="0"/>
              <a:t>for </a:t>
            </a:r>
            <a:r>
              <a:rPr lang="en-US" altLang="ko-KR" sz="2400" dirty="0"/>
              <a:t>line in file_ex3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/>
              <a:t>print(</a:t>
            </a:r>
            <a:r>
              <a:rPr lang="en-US" altLang="ko-KR" sz="2400" dirty="0" err="1"/>
              <a:t>line.strip</a:t>
            </a:r>
            <a:r>
              <a:rPr lang="en-US" altLang="ko-KR" sz="2400" dirty="0"/>
              <a:t>())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17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227</Words>
  <Application>Microsoft Office PowerPoint</Application>
  <PresentationFormat>와이드스크린</PresentationFormat>
  <Paragraphs>72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Jiyoon</dc:creator>
  <cp:lastModifiedBy>Jiyoon</cp:lastModifiedBy>
  <cp:revision>23</cp:revision>
  <dcterms:created xsi:type="dcterms:W3CDTF">2015-07-26T13:13:30Z</dcterms:created>
  <dcterms:modified xsi:type="dcterms:W3CDTF">2015-08-07T14:15:03Z</dcterms:modified>
</cp:coreProperties>
</file>