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71" r:id="rId11"/>
    <p:sldId id="266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CE00-C392-4E4E-81D5-CAAF11A6C984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5396C-4EEB-4883-B1FE-FC32389D6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396C-4EEB-4883-B1FE-FC32389D6A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kwargs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로 전달할 </a:t>
            </a:r>
            <a:r>
              <a:rPr lang="en-US" altLang="ko-KR" baseline="0" dirty="0" err="1" smtClean="0"/>
              <a:t>dict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사전형</a:t>
            </a:r>
            <a:r>
              <a:rPr lang="en-US" altLang="ko-KR" baseline="0" dirty="0" smtClean="0"/>
              <a:t>)</a:t>
            </a:r>
            <a:r>
              <a:rPr lang="ko-KR" altLang="en-US" baseline="0" smtClean="0"/>
              <a:t>인자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396C-4EEB-4883-B1FE-FC32389D6A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6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79FA-62BD-4C3C-A8DD-0235B27C7F4F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A837-4B93-4989-B2F1-9AF2D8D24B65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4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6CF6-B326-4AD2-9E7F-E119E62EE42B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0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201F-E9FC-4789-9687-2CD07592C38A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11EC-5B7C-4D6A-BF57-55675FFBAD13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8A4A-37A0-4112-9F83-4233D2AC2C64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8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E9A1-7E46-4D72-97E5-D9A975E5022E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15F-A874-487D-B2DB-9AD5F9211620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A5D6-B9F9-4829-A4E5-6BD3B2DDBD82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2F3-1103-41C7-92DF-A5A8EFE58524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8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CF0-3317-485A-B134-B55D16FBC4F2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8D70-9448-44F1-B2D2-9B27147F0FDF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B8FB-75B4-4D49-BE85-122F35851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" y="1651000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초심자를 위한 </a:t>
            </a:r>
            <a:r>
              <a:rPr lang="en-US" altLang="ko-KR" sz="72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7200" b="1" dirty="0" smtClean="0">
                <a:solidFill>
                  <a:schemeClr val="accent4"/>
                </a:solidFill>
              </a:rPr>
              <a:t>thon</a:t>
            </a:r>
            <a:endParaRPr lang="ko-KR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" y="418792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r>
              <a:rPr lang="ko-KR" altLang="en-US" sz="3600" b="1" dirty="0" smtClean="0"/>
              <a:t>주차</a:t>
            </a:r>
            <a:endParaRPr lang="ko-KR" altLang="en-US" sz="3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77" y="0"/>
            <a:ext cx="3025423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Django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의 구성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" y="799128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admin.py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400" y="2554416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models.py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000" y="1493822"/>
            <a:ext cx="581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관리자 영역에서 </a:t>
            </a:r>
            <a:r>
              <a:rPr lang="en-US" altLang="ko-KR" sz="2000" dirty="0" smtClean="0"/>
              <a:t>App</a:t>
            </a:r>
            <a:r>
              <a:rPr lang="ko-KR" altLang="en-US" sz="2000" dirty="0" smtClean="0"/>
              <a:t>을 다루는 코드를 담는 모듈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51000" y="3377313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모델을 정의하는 모듈</a:t>
            </a:r>
            <a:endParaRPr lang="en-US" altLang="ko-KR" sz="2000" dirty="0" smtClean="0"/>
          </a:p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구성하는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field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다루는 행위를 포함한 것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1400" y="422080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views.py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1000" y="5142898"/>
            <a:ext cx="10200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특정 주소에 접근하면 화면에 맞는 내용을 표시하는 </a:t>
            </a: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함수를 호출하는 내용 포함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476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managy.py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사용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900" y="148590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 manage.py </a:t>
            </a:r>
            <a:r>
              <a:rPr lang="en-US" altLang="ko-KR" dirty="0" err="1" smtClean="0"/>
              <a:t>runserver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8900" y="3070453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 manage.py </a:t>
            </a:r>
            <a:r>
              <a:rPr lang="en-US" altLang="ko-KR" dirty="0" err="1" smtClean="0"/>
              <a:t>createsuperuser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urls.py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사용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17800"/>
            <a:ext cx="1221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(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ko-KR" altLang="en-US" i="1" dirty="0" smtClean="0">
                <a:solidFill>
                  <a:schemeClr val="accent5">
                    <a:lumMod val="75000"/>
                  </a:schemeClr>
                </a:solidFill>
              </a:rPr>
              <a:t>주소패턴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i="1" dirty="0" err="1" smtClean="0">
                <a:solidFill>
                  <a:schemeClr val="accent5">
                    <a:lumMod val="75000"/>
                  </a:schemeClr>
                </a:solidFill>
              </a:rPr>
              <a:t>정규표현식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)], </a:t>
            </a:r>
            <a:r>
              <a:rPr lang="en-US" altLang="ko-KR" sz="2000" i="1" dirty="0" smtClean="0">
                <a:solidFill>
                  <a:srgbClr val="00B050"/>
                </a:solidFill>
              </a:rPr>
              <a:t>[</a:t>
            </a:r>
            <a:r>
              <a:rPr lang="ko-KR" altLang="en-US" sz="2000" i="1" dirty="0" smtClean="0">
                <a:solidFill>
                  <a:srgbClr val="00B050"/>
                </a:solidFill>
              </a:rPr>
              <a:t>연결할 </a:t>
            </a:r>
            <a:r>
              <a:rPr lang="en-US" altLang="ko-KR" sz="2000" i="1" dirty="0" smtClean="0">
                <a:solidFill>
                  <a:srgbClr val="00B050"/>
                </a:solidFill>
              </a:rPr>
              <a:t>view],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i="1" dirty="0" smtClean="0">
                <a:solidFill>
                  <a:srgbClr val="FF0000"/>
                </a:solidFill>
              </a:rPr>
              <a:t>연결할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view </a:t>
            </a:r>
            <a:r>
              <a:rPr lang="ko-KR" altLang="en-US" sz="2000" i="1" dirty="0" smtClean="0">
                <a:solidFill>
                  <a:srgbClr val="FF0000"/>
                </a:solidFill>
              </a:rPr>
              <a:t>이름에 대한 접두사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], </a:t>
            </a:r>
            <a:r>
              <a:rPr lang="en-US" altLang="ko-KR" sz="2000" i="1" dirty="0" smtClean="0">
                <a:solidFill>
                  <a:srgbClr val="FFC000"/>
                </a:solidFill>
              </a:rPr>
              <a:t>[</a:t>
            </a:r>
            <a:r>
              <a:rPr lang="ko-KR" altLang="en-US" sz="2000" i="1" dirty="0" smtClean="0">
                <a:solidFill>
                  <a:srgbClr val="FFC000"/>
                </a:solidFill>
              </a:rPr>
              <a:t>주소 </a:t>
            </a:r>
            <a:r>
              <a:rPr lang="ko-KR" altLang="en-US" sz="2000" i="1" dirty="0" err="1" smtClean="0">
                <a:solidFill>
                  <a:srgbClr val="FFC000"/>
                </a:solidFill>
              </a:rPr>
              <a:t>연결자</a:t>
            </a:r>
            <a:r>
              <a:rPr lang="ko-KR" altLang="en-US" sz="2000" i="1" dirty="0" smtClean="0">
                <a:solidFill>
                  <a:srgbClr val="FFC000"/>
                </a:solidFill>
              </a:rPr>
              <a:t> 이름</a:t>
            </a:r>
            <a:r>
              <a:rPr lang="en-US" altLang="ko-KR" sz="2000" i="1" dirty="0" smtClean="0">
                <a:solidFill>
                  <a:srgbClr val="FFC000"/>
                </a:solidFill>
              </a:rPr>
              <a:t>], </a:t>
            </a:r>
            <a:r>
              <a:rPr lang="en-US" altLang="ko-KR" sz="2000" i="1" dirty="0" smtClean="0">
                <a:solidFill>
                  <a:srgbClr val="7030A0"/>
                </a:solidFill>
              </a:rPr>
              <a:t>[</a:t>
            </a:r>
            <a:r>
              <a:rPr lang="en-US" altLang="ko-KR" sz="2000" i="1" dirty="0" err="1" smtClean="0">
                <a:solidFill>
                  <a:srgbClr val="7030A0"/>
                </a:solidFill>
              </a:rPr>
              <a:t>kwargs</a:t>
            </a:r>
            <a:r>
              <a:rPr lang="en-US" altLang="ko-KR" sz="2000" i="1" dirty="0" smtClean="0">
                <a:solidFill>
                  <a:srgbClr val="7030A0"/>
                </a:solidFill>
              </a:rPr>
              <a:t>]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85011" y="2550695"/>
            <a:ext cx="4154905" cy="7379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2715" y="3285015"/>
            <a:ext cx="301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필수요소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48920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</a:rPr>
              <a:t>See </a:t>
            </a:r>
            <a:r>
              <a:rPr lang="en-US" altLang="ko-KR" sz="5400" b="1" dirty="0" smtClean="0">
                <a:solidFill>
                  <a:schemeClr val="accent4"/>
                </a:solidFill>
              </a:rPr>
              <a:t>you later.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215900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500" y="1968500"/>
            <a:ext cx="72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b="1" dirty="0"/>
              <a:t> </a:t>
            </a:r>
            <a:r>
              <a:rPr lang="ko-KR" altLang="en-US" sz="3600" b="1" dirty="0" smtClean="0"/>
              <a:t>준비물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en-US" altLang="ko-KR" sz="3600" b="1" dirty="0" smtClean="0"/>
              <a:t> Django </a:t>
            </a:r>
            <a:r>
              <a:rPr lang="ko-KR" altLang="en-US" sz="3600" b="1" dirty="0" smtClean="0"/>
              <a:t>소개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/>
          </a:p>
          <a:p>
            <a:pPr marL="342900" indent="-342900">
              <a:buAutoNum type="arabicPeriod"/>
            </a:pPr>
            <a:r>
              <a:rPr lang="en-US" altLang="ko-KR" sz="3600" b="1" dirty="0" smtClean="0"/>
              <a:t> Web-site </a:t>
            </a:r>
            <a:r>
              <a:rPr lang="ko-KR" altLang="en-US" sz="3600" b="1" dirty="0" smtClean="0"/>
              <a:t>대충 만들어보기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663700" y="1409700"/>
            <a:ext cx="88900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10150" y="1206500"/>
            <a:ext cx="217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rgbClr val="0070C0"/>
                </a:solidFill>
              </a:rPr>
              <a:t>준비물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8750" y="2679700"/>
            <a:ext cx="679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python 2.7.x </a:t>
            </a:r>
            <a:r>
              <a:rPr lang="ko-KR" altLang="en-US" sz="2400" dirty="0" smtClean="0"/>
              <a:t>버전이 설치되어있는 </a:t>
            </a:r>
            <a:r>
              <a:rPr lang="en-US" altLang="ko-KR" sz="2400" dirty="0" smtClean="0"/>
              <a:t>Linux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Django 1.7.6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*</a:t>
            </a:r>
            <a:r>
              <a:rPr lang="ko-KR" altLang="en-US" sz="2400" dirty="0" smtClean="0"/>
              <a:t>권장 사항 </a:t>
            </a:r>
            <a:r>
              <a:rPr lang="en-US" altLang="ko-KR" sz="2400" dirty="0" smtClean="0"/>
              <a:t>: Ubuntu 15.04 (python 2.7.9)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536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Django </a:t>
            </a:r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소개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Django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web programming framework for python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장고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디장고</a:t>
            </a:r>
            <a:r>
              <a:rPr lang="ko-KR" altLang="en-US" sz="2400" dirty="0" smtClean="0"/>
              <a:t> 아님</a:t>
            </a:r>
            <a:r>
              <a:rPr lang="en-US" altLang="ko-KR" sz="2400" dirty="0" smtClean="0"/>
              <a:t>)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유명함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943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22098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빠른 개발 강조</a:t>
            </a:r>
            <a:endParaRPr lang="en-US" altLang="ko-KR" sz="3600" dirty="0" smtClean="0"/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 smtClean="0"/>
              <a:t>생산성</a:t>
            </a:r>
            <a:r>
              <a:rPr lang="en-US" altLang="ko-KR" sz="3600" dirty="0" smtClean="0"/>
              <a:t>&gt;</a:t>
            </a:r>
            <a:r>
              <a:rPr lang="ko-KR" altLang="en-US" sz="3600" dirty="0" smtClean="0"/>
              <a:t>성능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5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Web-site</a:t>
            </a:r>
          </a:p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대충 만들어보기 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프로젝트 생성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49" y="1282700"/>
            <a:ext cx="9638393" cy="53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4700" y="2005340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django-admin.py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Django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의 구성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" y="799128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settings.py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400" y="2554416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urls.py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400" y="422080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manage.py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1000" y="1493822"/>
            <a:ext cx="46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프로젝트의 전반적인 부분 설정 </a:t>
            </a:r>
            <a:r>
              <a:rPr lang="en-US" altLang="ko-KR" sz="2000" dirty="0" smtClean="0"/>
              <a:t>(DB, ..)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51000" y="337731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접근 주소 설정 </a:t>
            </a:r>
            <a:r>
              <a:rPr lang="en-US" altLang="ko-KR" sz="2000" dirty="0" smtClean="0"/>
              <a:t>(URL)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651000" y="5142898"/>
            <a:ext cx="6914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프로젝트를 다루는 도구 </a:t>
            </a:r>
            <a:r>
              <a:rPr lang="en-US" altLang="ko-KR" sz="2000" dirty="0" smtClean="0"/>
              <a:t>(DB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내장용 </a:t>
            </a:r>
            <a:r>
              <a:rPr lang="ko-KR" altLang="en-US" sz="2000" dirty="0" err="1" smtClean="0"/>
              <a:t>웹서버</a:t>
            </a:r>
            <a:r>
              <a:rPr lang="ko-KR" altLang="en-US" sz="2000" dirty="0" smtClean="0"/>
              <a:t> 구동</a:t>
            </a:r>
            <a:r>
              <a:rPr lang="en-US" altLang="ko-KR" sz="2000" dirty="0" smtClean="0"/>
              <a:t>, ..)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18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200</Words>
  <Application>Microsoft Office PowerPoint</Application>
  <PresentationFormat>와이드스크린</PresentationFormat>
  <Paragraphs>68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Jiyoon</dc:creator>
  <cp:lastModifiedBy>Jiyoon</cp:lastModifiedBy>
  <cp:revision>28</cp:revision>
  <dcterms:created xsi:type="dcterms:W3CDTF">2015-07-30T13:02:07Z</dcterms:created>
  <dcterms:modified xsi:type="dcterms:W3CDTF">2015-08-09T11:16:49Z</dcterms:modified>
</cp:coreProperties>
</file>