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7" r:id="rId9"/>
    <p:sldId id="265" r:id="rId10"/>
    <p:sldId id="266" r:id="rId11"/>
    <p:sldId id="264" r:id="rId12"/>
    <p:sldId id="269" r:id="rId13"/>
    <p:sldId id="263" r:id="rId14"/>
    <p:sldId id="271" r:id="rId15"/>
    <p:sldId id="270" r:id="rId16"/>
    <p:sldId id="273" r:id="rId17"/>
    <p:sldId id="272" r:id="rId18"/>
    <p:sldId id="275" r:id="rId19"/>
    <p:sldId id="274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82447-9303-4D1D-A383-74639372B808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BD33-C6BE-4B01-BB45-7146B17E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5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5BD33-C6BE-4B01-BB45-7146B17E5E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3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D90-EFE7-4B9F-B074-6AD5109C4F1D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0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F18-B913-468D-84CB-77D0B0CC547C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9203-53FA-4BB3-B2DE-E223913CFDAC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6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CBEA-E3D8-4A31-8A32-D50FFA362D89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3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304B-B7C2-478E-80D2-BD119E9E0DB1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F1D-7E20-4C45-9EBA-1A6BF9B0D990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167-46C5-4092-B6A4-73D50E518D06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2EDA-3E2A-4D60-84B6-854D44754671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02E3-366A-43E6-8158-7CAC8ECCBC80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7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DAB7-8C8B-4910-90E8-E778AB40B5A2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7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9D0-830F-478C-B514-3C3E01B2F711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B4D7-AB57-4C85-84CA-F9D044998EC9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75B1-BFA9-42BE-9A19-5E188A249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7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651000"/>
            <a:ext cx="812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/>
              <a:t>초심자를 위한 </a:t>
            </a:r>
            <a:r>
              <a:rPr lang="en-US" altLang="ko-KR" sz="7200" b="1" dirty="0" smtClean="0">
                <a:solidFill>
                  <a:schemeClr val="accent5">
                    <a:lumMod val="75000"/>
                  </a:schemeClr>
                </a:solidFill>
              </a:rPr>
              <a:t>Py</a:t>
            </a:r>
            <a:r>
              <a:rPr lang="en-US" altLang="ko-KR" sz="7200" b="1" dirty="0" smtClean="0">
                <a:solidFill>
                  <a:schemeClr val="accent4"/>
                </a:solidFill>
              </a:rPr>
              <a:t>thon</a:t>
            </a:r>
            <a:endParaRPr lang="ko-KR" altLang="en-US" sz="7200" b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" y="418792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</a:t>
            </a:r>
            <a:r>
              <a:rPr lang="ko-KR" altLang="en-US" sz="3600" b="1" dirty="0" smtClean="0"/>
              <a:t>주차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398000" y="0"/>
            <a:ext cx="279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00B050"/>
                </a:solidFill>
              </a:rPr>
              <a:t>KU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SecurityFACT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pPr algn="r"/>
            <a:r>
              <a:rPr lang="en-US" altLang="ko-KR" sz="2400" b="1" dirty="0" smtClean="0">
                <a:solidFill>
                  <a:srgbClr val="00B050"/>
                </a:solidFill>
              </a:rPr>
              <a:t>F-Shield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0070C0"/>
                </a:solidFill>
              </a:rPr>
              <a:t>첫번째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 코드 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62" y="1320801"/>
            <a:ext cx="7521846" cy="411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500" y="2705100"/>
            <a:ext cx="9690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바탕화면에 압축이 풀린 파일들을 확인할 수 있습니다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확인이 되셨으면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다음 코드를 작성하기 위해 압축인 풀린 파일들을 지워주세요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9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두</a:t>
            </a:r>
            <a:r>
              <a:rPr lang="ko-KR" altLang="en-US" sz="2800" b="1" dirty="0" err="1" smtClean="0">
                <a:solidFill>
                  <a:srgbClr val="0070C0"/>
                </a:solidFill>
              </a:rPr>
              <a:t>번째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 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" y="787400"/>
            <a:ext cx="515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vi unzip_2.py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7200" y="1352847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unzip_2.py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2350" y="1937622"/>
            <a:ext cx="5245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import </a:t>
            </a:r>
            <a:r>
              <a:rPr lang="en-US" altLang="ko-KR" sz="2400" dirty="0" err="1" smtClean="0"/>
              <a:t>zipfile</a:t>
            </a:r>
            <a:endParaRPr lang="en-US" altLang="ko-KR" sz="2400" dirty="0" smtClean="0"/>
          </a:p>
          <a:p>
            <a:r>
              <a:rPr lang="en-US" altLang="ko-KR" sz="2400" dirty="0" err="1" smtClean="0"/>
              <a:t>zFile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zipfile.ZipFile</a:t>
            </a:r>
            <a:r>
              <a:rPr lang="en-US" altLang="ko-KR" sz="2400" dirty="0" smtClean="0"/>
              <a:t>(“files.zip”)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try: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 smtClean="0"/>
              <a:t>zFile.extractall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pwd</a:t>
            </a:r>
            <a:r>
              <a:rPr lang="en-US" altLang="ko-KR" sz="2400" dirty="0" smtClean="0"/>
              <a:t>=“oranges”)</a:t>
            </a:r>
          </a:p>
          <a:p>
            <a:r>
              <a:rPr lang="en-US" altLang="ko-KR" sz="2400" dirty="0" smtClean="0"/>
              <a:t>except Exception, e: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print 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32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두</a:t>
            </a:r>
            <a:r>
              <a:rPr lang="ko-KR" altLang="en-US" sz="2800" b="1" dirty="0" err="1" smtClean="0">
                <a:solidFill>
                  <a:srgbClr val="0070C0"/>
                </a:solidFill>
              </a:rPr>
              <a:t>번째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 코드 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866900"/>
            <a:ext cx="9982192" cy="623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0296" y="3177073"/>
            <a:ext cx="759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패스워드가 </a:t>
            </a:r>
            <a:r>
              <a:rPr lang="ko-KR" altLang="en-US" sz="2400" b="1" dirty="0" err="1" smtClean="0"/>
              <a:t>틀릴경우</a:t>
            </a:r>
            <a:r>
              <a:rPr lang="ko-KR" altLang="en-US" sz="2400" b="1" dirty="0" smtClean="0"/>
              <a:t> 에러 메시지를 출력하도록 함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예외처리 이용</a:t>
            </a:r>
            <a:r>
              <a:rPr lang="en-US" altLang="ko-KR" sz="2400" b="1" dirty="0" smtClean="0"/>
              <a:t>..)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88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세</a:t>
            </a:r>
            <a:r>
              <a:rPr lang="ko-KR" altLang="en-US" sz="2800" b="1" dirty="0" err="1" smtClean="0">
                <a:solidFill>
                  <a:srgbClr val="0070C0"/>
                </a:solidFill>
              </a:rPr>
              <a:t>번째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 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" y="787400"/>
            <a:ext cx="515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vi unzip_3.py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66900" y="1352847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unzip_3.py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2050" y="1937622"/>
            <a:ext cx="8347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import </a:t>
            </a:r>
            <a:r>
              <a:rPr lang="en-US" altLang="ko-KR" sz="2400" dirty="0" err="1" smtClean="0"/>
              <a:t>zipfile</a:t>
            </a:r>
            <a:endParaRPr lang="en-US" altLang="ko-KR" sz="2400" dirty="0" smtClean="0"/>
          </a:p>
          <a:p>
            <a:r>
              <a:rPr lang="en-US" altLang="ko-KR" sz="2400" dirty="0" err="1" smtClean="0"/>
              <a:t>zFile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zipfile.ZipFile</a:t>
            </a:r>
            <a:r>
              <a:rPr lang="en-US" altLang="ko-KR" sz="2400" dirty="0" smtClean="0"/>
              <a:t>(‘files.zip’)</a:t>
            </a:r>
          </a:p>
          <a:p>
            <a:r>
              <a:rPr lang="en-US" altLang="ko-KR" sz="2400" dirty="0" err="1" smtClean="0"/>
              <a:t>passFile</a:t>
            </a:r>
            <a:r>
              <a:rPr lang="en-US" altLang="ko-KR" sz="2400" dirty="0" smtClean="0"/>
              <a:t>=open(‘dictionary.txt’)</a:t>
            </a:r>
          </a:p>
          <a:p>
            <a:r>
              <a:rPr lang="en-US" altLang="ko-KR" sz="2400" dirty="0" smtClean="0"/>
              <a:t>for line in </a:t>
            </a:r>
            <a:r>
              <a:rPr lang="en-US" altLang="ko-KR" sz="2400" dirty="0" err="1" smtClean="0"/>
              <a:t>passFile.readlines</a:t>
            </a:r>
            <a:r>
              <a:rPr lang="en-US" altLang="ko-KR" sz="2400" dirty="0" smtClean="0"/>
              <a:t>():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password=</a:t>
            </a:r>
            <a:r>
              <a:rPr lang="en-US" altLang="ko-KR" sz="2400" dirty="0" err="1" smtClean="0"/>
              <a:t>line.strip</a:t>
            </a:r>
            <a:r>
              <a:rPr lang="en-US" altLang="ko-KR" sz="2400" dirty="0" smtClean="0"/>
              <a:t>(‘\n’)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try: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zFile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extractall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pwd</a:t>
            </a:r>
            <a:r>
              <a:rPr lang="en-US" altLang="ko-KR" sz="2400" dirty="0" smtClean="0"/>
              <a:t>=password)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print ‘[+]Password : ‘+password+’\n’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exit(0)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except Exception, e: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pass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42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세</a:t>
            </a:r>
            <a:r>
              <a:rPr lang="ko-KR" altLang="en-US" sz="2800" b="1" dirty="0" err="1" smtClean="0">
                <a:solidFill>
                  <a:srgbClr val="0070C0"/>
                </a:solidFill>
              </a:rPr>
              <a:t>번째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 코드 작성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+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사전 만들기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" y="787400"/>
            <a:ext cx="515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vi dictionary.txt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64100" y="2387600"/>
            <a:ext cx="622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apple</a:t>
            </a:r>
          </a:p>
          <a:p>
            <a:r>
              <a:rPr lang="en-US" altLang="ko-KR" sz="2400" dirty="0" smtClean="0"/>
              <a:t>google</a:t>
            </a:r>
          </a:p>
          <a:p>
            <a:r>
              <a:rPr lang="en-US" altLang="ko-KR" sz="2400" dirty="0" smtClean="0"/>
              <a:t>abc123</a:t>
            </a:r>
          </a:p>
          <a:p>
            <a:r>
              <a:rPr lang="en-US" altLang="ko-KR" sz="2400" dirty="0" smtClean="0"/>
              <a:t>qwerty</a:t>
            </a:r>
          </a:p>
          <a:p>
            <a:r>
              <a:rPr lang="en-US" altLang="ko-KR" sz="2400" dirty="0" smtClean="0"/>
              <a:t>secret</a:t>
            </a:r>
          </a:p>
          <a:p>
            <a:r>
              <a:rPr lang="en-US" altLang="ko-KR" sz="2400" dirty="0" err="1" smtClean="0"/>
              <a:t>pythonispython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67000" y="1802825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dictionary.txt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74" y="1187510"/>
            <a:ext cx="2651125" cy="401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세</a:t>
            </a:r>
            <a:r>
              <a:rPr lang="ko-KR" altLang="en-US" sz="2800" b="1" dirty="0" err="1" smtClean="0">
                <a:solidFill>
                  <a:srgbClr val="0070C0"/>
                </a:solidFill>
              </a:rPr>
              <a:t>번째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 코드</a:t>
            </a:r>
            <a:r>
              <a:rPr lang="en-US" altLang="ko-KR" sz="2800" b="1" dirty="0">
                <a:solidFill>
                  <a:srgbClr val="0070C0"/>
                </a:solidFill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193800"/>
            <a:ext cx="8093437" cy="909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800" y="2870200"/>
            <a:ext cx="981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사전파일을 이용하여 압축을 풀기 위해 사전 파일에 등록되어있는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비밀번호를 대입하도록 함</a:t>
            </a:r>
            <a:r>
              <a:rPr lang="en-US" altLang="ko-KR" sz="2400" dirty="0" smtClean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찾은 비밀번호가 무엇인지 출력하도록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33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네</a:t>
            </a:r>
            <a:r>
              <a:rPr lang="ko-KR" altLang="en-US" sz="2800" b="1" dirty="0" err="1" smtClean="0">
                <a:solidFill>
                  <a:srgbClr val="0070C0"/>
                </a:solidFill>
              </a:rPr>
              <a:t>번째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 코드</a:t>
            </a:r>
            <a:r>
              <a:rPr lang="en-US" altLang="ko-KR" sz="2800" b="1" dirty="0">
                <a:solidFill>
                  <a:srgbClr val="0070C0"/>
                </a:solidFill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" y="787400"/>
            <a:ext cx="515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vi unzip_4.py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09032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unzip_4.py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00" y="2062222"/>
            <a:ext cx="8347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zipfile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zFile</a:t>
            </a:r>
            <a:r>
              <a:rPr lang="en-US" altLang="ko-KR" dirty="0" smtClean="0"/>
              <a:t>, password):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try: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zFile.extractall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=password)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return password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except: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return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1923722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main( 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zFile</a:t>
            </a:r>
            <a:r>
              <a:rPr lang="en-US" altLang="ko-KR" dirty="0"/>
              <a:t>=</a:t>
            </a:r>
            <a:r>
              <a:rPr lang="en-US" altLang="ko-KR" dirty="0" err="1"/>
              <a:t>zipfile.ZipFile</a:t>
            </a:r>
            <a:r>
              <a:rPr lang="en-US" altLang="ko-KR" dirty="0"/>
              <a:t>(‘files.zip’)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passFile</a:t>
            </a:r>
            <a:r>
              <a:rPr lang="en-US" altLang="ko-KR" dirty="0"/>
              <a:t>=open(‘dictionary.txt’)</a:t>
            </a:r>
          </a:p>
          <a:p>
            <a:r>
              <a:rPr lang="en-US" altLang="ko-KR" dirty="0"/>
              <a:t>	for line in </a:t>
            </a:r>
            <a:r>
              <a:rPr lang="en-US" altLang="ko-KR" dirty="0" err="1"/>
              <a:t>passFile.readlines</a:t>
            </a:r>
            <a:r>
              <a:rPr lang="en-US" altLang="ko-KR" dirty="0"/>
              <a:t>( ):</a:t>
            </a:r>
          </a:p>
          <a:p>
            <a:r>
              <a:rPr lang="en-US" altLang="ko-KR" dirty="0"/>
              <a:t>		password=</a:t>
            </a:r>
            <a:r>
              <a:rPr lang="en-US" altLang="ko-KR" dirty="0" err="1"/>
              <a:t>line.strip</a:t>
            </a:r>
            <a:r>
              <a:rPr lang="en-US" altLang="ko-KR" dirty="0"/>
              <a:t>(‘\n’)</a:t>
            </a:r>
          </a:p>
          <a:p>
            <a:r>
              <a:rPr lang="en-US" altLang="ko-KR" dirty="0"/>
              <a:t>		guess=</a:t>
            </a:r>
            <a:r>
              <a:rPr lang="en-US" altLang="ko-KR" dirty="0" err="1"/>
              <a:t>extractFile</a:t>
            </a:r>
            <a:r>
              <a:rPr lang="en-US" altLang="ko-KR" dirty="0"/>
              <a:t>(</a:t>
            </a:r>
            <a:r>
              <a:rPr lang="en-US" altLang="ko-KR" dirty="0" err="1"/>
              <a:t>zFile</a:t>
            </a:r>
            <a:r>
              <a:rPr lang="en-US" altLang="ko-KR" dirty="0"/>
              <a:t>, password)</a:t>
            </a:r>
          </a:p>
          <a:p>
            <a:r>
              <a:rPr lang="en-US" altLang="ko-KR" dirty="0"/>
              <a:t>		if guess:</a:t>
            </a:r>
          </a:p>
          <a:p>
            <a:r>
              <a:rPr lang="en-US" altLang="ko-KR" dirty="0"/>
              <a:t>			print ‘[+]Password : ‘+password’+’\n’</a:t>
            </a:r>
          </a:p>
          <a:p>
            <a:r>
              <a:rPr lang="en-US" altLang="ko-KR" dirty="0"/>
              <a:t>			exit(0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19100" y="50771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__name__==‘__main__’:</a:t>
            </a:r>
          </a:p>
          <a:p>
            <a:r>
              <a:rPr lang="en-US" altLang="ko-KR" dirty="0"/>
              <a:t>	main( 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73343" y="17424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①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6500" y="15895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C000"/>
                </a:solidFill>
              </a:rPr>
              <a:t>②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" y="47078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③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3400" y="5400346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smtClean="0">
                <a:solidFill>
                  <a:srgbClr val="00B0F0"/>
                </a:solidFill>
              </a:rPr>
              <a:t>* </a:t>
            </a:r>
            <a:r>
              <a:rPr lang="ko-KR" altLang="en-US" sz="2400" i="1" dirty="0" smtClean="0">
                <a:solidFill>
                  <a:srgbClr val="00B0F0"/>
                </a:solidFill>
              </a:rPr>
              <a:t>작성 순서 </a:t>
            </a:r>
            <a:r>
              <a:rPr lang="en-US" altLang="ko-KR" sz="2400" i="1" dirty="0" smtClean="0">
                <a:solidFill>
                  <a:srgbClr val="00B0F0"/>
                </a:solidFill>
              </a:rPr>
              <a:t>: ①-&gt;②-&gt;③</a:t>
            </a:r>
            <a:endParaRPr lang="ko-KR" altLang="en-US" sz="2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네</a:t>
            </a:r>
            <a:r>
              <a:rPr lang="ko-KR" altLang="en-US" sz="2800" b="1" dirty="0" err="1" smtClean="0">
                <a:solidFill>
                  <a:srgbClr val="0070C0"/>
                </a:solidFill>
              </a:rPr>
              <a:t>번째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 코드 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29" y="1184246"/>
            <a:ext cx="6299720" cy="796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0800" y="2870200"/>
            <a:ext cx="981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프로그램을 함수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메소드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단위로 새롭게 작성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62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solidFill>
                  <a:srgbClr val="0070C0"/>
                </a:solidFill>
              </a:rPr>
              <a:t>마지막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7300" y="2457420"/>
            <a:ext cx="45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실습 코드 </a:t>
            </a:r>
            <a:r>
              <a:rPr lang="en-US" altLang="ko-KR" sz="2400" dirty="0" smtClean="0"/>
              <a:t>unzip_final.py </a:t>
            </a:r>
            <a:r>
              <a:rPr lang="ko-KR" altLang="en-US" sz="2400" dirty="0" smtClean="0"/>
              <a:t>참고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코드가 너무 길어요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" y="787400"/>
            <a:ext cx="515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vi unzip_final.py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61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마지막 코드 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0" y="3543300"/>
            <a:ext cx="1145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Thread</a:t>
            </a:r>
            <a:r>
              <a:rPr lang="ko-KR" altLang="en-US" sz="2400" dirty="0" smtClean="0"/>
              <a:t>의 사용으로 조금 더 빠른 패스워드 크래킹 활성화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옵션을 주는 방식으로 어떠한 압축파일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사전 파일이라도 사용 가능하도록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94041"/>
            <a:ext cx="11311609" cy="13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" y="215900"/>
            <a:ext cx="17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Index</a:t>
            </a:r>
            <a:endParaRPr lang="ko-KR" alt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8500" y="2517696"/>
            <a:ext cx="786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b="1" dirty="0" smtClean="0"/>
              <a:t>준비물</a:t>
            </a:r>
            <a:endParaRPr lang="en-US" altLang="ko-KR" sz="3600" b="1" dirty="0" smtClean="0"/>
          </a:p>
          <a:p>
            <a:pPr marL="342900" indent="-342900">
              <a:buAutoNum type="arabicPeriod"/>
            </a:pPr>
            <a:endParaRPr lang="en-US" altLang="ko-KR" sz="3600" b="1" dirty="0" smtClean="0"/>
          </a:p>
          <a:p>
            <a:pPr marL="342900" indent="-342900">
              <a:buAutoNum type="arabicPeriod"/>
            </a:pPr>
            <a:r>
              <a:rPr lang="ko-KR" altLang="en-US" sz="3600" b="1" dirty="0" smtClean="0"/>
              <a:t>압축파일 패스워드 크래커 제작</a:t>
            </a:r>
            <a:endParaRPr lang="en-US" altLang="ko-KR" sz="36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663700" y="1409700"/>
            <a:ext cx="88900" cy="39703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489200"/>
            <a:ext cx="551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5">
                    <a:lumMod val="75000"/>
                  </a:schemeClr>
                </a:solidFill>
              </a:rPr>
              <a:t>Thank </a:t>
            </a:r>
            <a:r>
              <a:rPr lang="en-US" altLang="ko-KR" sz="5400" b="1" dirty="0" smtClean="0">
                <a:solidFill>
                  <a:schemeClr val="accent4"/>
                </a:solidFill>
              </a:rPr>
              <a:t>you.</a:t>
            </a:r>
            <a:endParaRPr lang="ko-KR" altLang="en-US" sz="5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10150" y="1206500"/>
            <a:ext cx="2171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rgbClr val="0070C0"/>
                </a:solidFill>
              </a:rPr>
              <a:t>준비물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8750" y="2679700"/>
            <a:ext cx="679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python 2.7.x </a:t>
            </a:r>
            <a:r>
              <a:rPr lang="ko-KR" altLang="en-US" sz="2400" dirty="0" smtClean="0"/>
              <a:t>버전이 설치되어있는 </a:t>
            </a:r>
            <a:r>
              <a:rPr lang="en-US" altLang="ko-KR" sz="2400" dirty="0" smtClean="0"/>
              <a:t>Linux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*</a:t>
            </a:r>
            <a:r>
              <a:rPr lang="ko-KR" altLang="en-US" sz="2400" dirty="0" smtClean="0"/>
              <a:t>권장 사항 </a:t>
            </a:r>
            <a:r>
              <a:rPr lang="en-US" altLang="ko-KR" sz="2400" dirty="0" smtClean="0"/>
              <a:t>: Kali Linux 1.1.0 v486 (python 2.7.3)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56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939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압축파일 패스워드</a:t>
            </a:r>
            <a:endParaRPr lang="en-US" altLang="ko-KR" sz="8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크래커 제작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0070C0"/>
                </a:solidFill>
              </a:rPr>
              <a:t>ZipFile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라이브러리 확인해보기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" y="1072822"/>
            <a:ext cx="7019925" cy="473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0562" y="1682422"/>
            <a:ext cx="5354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C000"/>
                </a:solidFill>
              </a:rPr>
              <a:t>리눅스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터미널에서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..</a:t>
            </a:r>
          </a:p>
          <a:p>
            <a:endParaRPr lang="en-US" altLang="ko-KR" dirty="0"/>
          </a:p>
          <a:p>
            <a:r>
              <a:rPr lang="en-US" altLang="ko-KR" sz="2000" b="1" dirty="0" smtClean="0"/>
              <a:t>1) ‘python’ </a:t>
            </a:r>
            <a:r>
              <a:rPr lang="ko-KR" altLang="en-US" sz="2000" b="1" dirty="0" smtClean="0"/>
              <a:t>명령어 입력 후 </a:t>
            </a:r>
            <a:r>
              <a:rPr lang="en-US" altLang="ko-KR" sz="2000" b="1" dirty="0" smtClean="0"/>
              <a:t>idle</a:t>
            </a:r>
            <a:r>
              <a:rPr lang="ko-KR" altLang="en-US" sz="2000" b="1" dirty="0" smtClean="0"/>
              <a:t>로 들어가기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2) help(‘</a:t>
            </a:r>
            <a:r>
              <a:rPr lang="en-US" altLang="ko-KR" sz="2000" b="1" dirty="0" err="1" smtClean="0"/>
              <a:t>zipfile</a:t>
            </a:r>
            <a:r>
              <a:rPr lang="en-US" altLang="ko-KR" sz="2000" b="1" dirty="0" smtClean="0"/>
              <a:t>’) </a:t>
            </a:r>
            <a:r>
              <a:rPr lang="ko-KR" altLang="en-US" sz="2000" b="1" dirty="0" smtClean="0"/>
              <a:t>입력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3) </a:t>
            </a:r>
            <a:r>
              <a:rPr lang="en-US" altLang="ko-KR" sz="2000" b="1" dirty="0" err="1" smtClean="0"/>
              <a:t>pageDown</a:t>
            </a:r>
            <a:r>
              <a:rPr lang="ko-KR" altLang="en-US" sz="2000" b="1" dirty="0" smtClean="0"/>
              <a:t>키 등을 통해서 화면을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내리다보면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‘</a:t>
            </a:r>
            <a:r>
              <a:rPr lang="en-US" altLang="ko-KR" sz="2000" b="1" dirty="0" err="1" smtClean="0"/>
              <a:t>ZipFile</a:t>
            </a:r>
            <a:r>
              <a:rPr lang="en-US" altLang="ko-KR" sz="2000" b="1" dirty="0" smtClean="0"/>
              <a:t>’ </a:t>
            </a:r>
            <a:r>
              <a:rPr lang="ko-KR" altLang="en-US" sz="2000" b="1" dirty="0" smtClean="0"/>
              <a:t>라이브러리 확인 가능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40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0070C0"/>
                </a:solidFill>
              </a:rPr>
              <a:t>ZipFile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라이브러리 확인해보기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18669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FFC000"/>
                </a:solidFill>
              </a:rPr>
              <a:t>ZipFile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클래스의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‘</a:t>
            </a:r>
            <a:r>
              <a:rPr lang="en-US" altLang="ko-KR" sz="2400" b="1" dirty="0" err="1" smtClean="0">
                <a:solidFill>
                  <a:srgbClr val="FFC000"/>
                </a:solidFill>
              </a:rPr>
              <a:t>extractall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 )’ </a:t>
            </a:r>
            <a:r>
              <a:rPr lang="ko-KR" altLang="en-US" sz="2400" b="1" dirty="0" err="1" smtClean="0">
                <a:solidFill>
                  <a:srgbClr val="FFC000"/>
                </a:solidFill>
              </a:rPr>
              <a:t>메소드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6300" y="2588131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압축을 해제하기 위해 사용되는 </a:t>
            </a:r>
            <a:r>
              <a:rPr lang="ko-KR" altLang="en-US" sz="2400" dirty="0" err="1" smtClean="0"/>
              <a:t>메소드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패스워드를 </a:t>
            </a:r>
            <a:r>
              <a:rPr lang="ko-KR" altLang="en-US" sz="2400" dirty="0" err="1" smtClean="0"/>
              <a:t>인자값으로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입력받을</a:t>
            </a:r>
            <a:r>
              <a:rPr lang="ko-KR" altLang="en-US" sz="2400" dirty="0" smtClean="0"/>
              <a:t> 수 있다</a:t>
            </a:r>
            <a:r>
              <a:rPr lang="en-US" altLang="ko-KR" sz="2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92D050"/>
                </a:solidFill>
              </a:rPr>
              <a:t>ex) </a:t>
            </a:r>
            <a:r>
              <a:rPr lang="en-US" altLang="ko-KR" sz="2400" b="1" dirty="0" err="1" smtClean="0">
                <a:solidFill>
                  <a:srgbClr val="92D050"/>
                </a:solidFill>
              </a:rPr>
              <a:t>extractall</a:t>
            </a:r>
            <a:r>
              <a:rPr lang="en-US" altLang="ko-KR" sz="2400" b="1" dirty="0" smtClean="0">
                <a:solidFill>
                  <a:srgbClr val="92D05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92D050"/>
                </a:solidFill>
              </a:rPr>
              <a:t>pwd</a:t>
            </a:r>
            <a:r>
              <a:rPr lang="en-US" altLang="ko-KR" sz="2400" b="1" dirty="0" smtClean="0">
                <a:solidFill>
                  <a:srgbClr val="92D050"/>
                </a:solidFill>
              </a:rPr>
              <a:t>=‘password’)</a:t>
            </a:r>
            <a:endParaRPr lang="en-US" altLang="ko-KR" sz="2400" b="1" dirty="0">
              <a:solidFill>
                <a:srgbClr val="92D05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37" y="4602023"/>
            <a:ext cx="7354955" cy="12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기본 설정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4800" y="1447800"/>
            <a:ext cx="911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바탕화면에 실습을 위해 필요한 파일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코드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위치하도록 할 것이기 때문에 터미널에서 </a:t>
            </a:r>
            <a:r>
              <a:rPr lang="en-US" altLang="ko-KR" sz="2400" dirty="0" smtClean="0">
                <a:solidFill>
                  <a:srgbClr val="FFC000"/>
                </a:solidFill>
              </a:rPr>
              <a:t>cd Desktop </a:t>
            </a:r>
            <a:r>
              <a:rPr lang="ko-KR" altLang="en-US" sz="2400" dirty="0" smtClean="0"/>
              <a:t>명령으로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경로를 바탕화면에 있도록 </a:t>
            </a:r>
            <a:r>
              <a:rPr lang="ko-KR" altLang="en-US" sz="2400" dirty="0" err="1" smtClean="0"/>
              <a:t>해야합니다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3814579"/>
            <a:ext cx="5146675" cy="18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기본 설정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1000" y="2552700"/>
            <a:ext cx="821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바탕화면에 </a:t>
            </a:r>
            <a:r>
              <a:rPr lang="en-US" altLang="ko-KR" sz="2400" dirty="0" smtClean="0"/>
              <a:t>files.zip </a:t>
            </a:r>
            <a:r>
              <a:rPr lang="ko-KR" altLang="en-US" sz="2400" dirty="0" smtClean="0"/>
              <a:t>파일을 옮겨주세요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21000" y="3238500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C000"/>
                </a:solidFill>
              </a:rPr>
              <a:t>*VM-Ware :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드래그 혹은 </a:t>
            </a:r>
            <a:r>
              <a:rPr lang="en-US" altLang="ko-KR" sz="2000" b="1" dirty="0" err="1" smtClean="0">
                <a:solidFill>
                  <a:srgbClr val="FFC000"/>
                </a:solidFill>
              </a:rPr>
              <a:t>ctr</a:t>
            </a:r>
            <a:r>
              <a:rPr lang="en-US" altLang="ko-KR" sz="2000" b="1" dirty="0" err="1">
                <a:solidFill>
                  <a:srgbClr val="FFC000"/>
                </a:solidFill>
              </a:rPr>
              <a:t>l</a:t>
            </a:r>
            <a:r>
              <a:rPr lang="en-US" altLang="ko-KR" sz="2000" b="1" dirty="0" err="1" smtClean="0">
                <a:solidFill>
                  <a:srgbClr val="FFC000"/>
                </a:solidFill>
              </a:rPr>
              <a:t>+c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 / </a:t>
            </a:r>
            <a:r>
              <a:rPr lang="en-US" altLang="ko-KR" sz="2000" b="1" dirty="0" err="1" smtClean="0">
                <a:solidFill>
                  <a:srgbClr val="FFC000"/>
                </a:solidFill>
              </a:rPr>
              <a:t>ctrl+v</a:t>
            </a:r>
            <a:endParaRPr lang="en-US" altLang="ko-KR" sz="2000" b="1" dirty="0" smtClean="0">
              <a:solidFill>
                <a:srgbClr val="FFC000"/>
              </a:solidFill>
            </a:endParaRPr>
          </a:p>
          <a:p>
            <a:r>
              <a:rPr lang="ko-KR" altLang="en-US" sz="2000" b="1" dirty="0" smtClean="0">
                <a:solidFill>
                  <a:srgbClr val="FFC000"/>
                </a:solidFill>
              </a:rPr>
              <a:t>그래도 </a:t>
            </a:r>
            <a:r>
              <a:rPr lang="ko-KR" altLang="en-US" sz="2000" b="1" dirty="0" err="1" smtClean="0">
                <a:solidFill>
                  <a:srgbClr val="FFC000"/>
                </a:solidFill>
              </a:rPr>
              <a:t>안된다면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C000"/>
                </a:solidFill>
              </a:rPr>
              <a:t>리눅스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상에서 직접 다운로드 받을 것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 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0070C0"/>
                </a:solidFill>
              </a:rPr>
              <a:t>첫번째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 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93" y="787401"/>
            <a:ext cx="6946213" cy="519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7800" y="787401"/>
            <a:ext cx="3568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vi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사용법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;</a:t>
            </a:r>
          </a:p>
          <a:p>
            <a:endParaRPr lang="en-US" altLang="ko-KR" dirty="0"/>
          </a:p>
          <a:p>
            <a:r>
              <a:rPr lang="en-US" altLang="ko-KR" sz="2000" b="1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: </a:t>
            </a:r>
            <a:r>
              <a:rPr lang="ko-KR" altLang="en-US" dirty="0" smtClean="0"/>
              <a:t>입력모드</a:t>
            </a:r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esc : </a:t>
            </a:r>
            <a:r>
              <a:rPr lang="ko-KR" altLang="en-US" dirty="0" smtClean="0"/>
              <a:t>명령모드</a:t>
            </a:r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esc + :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wq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입력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/>
              <a:t>저장 후 종료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6193" y="3091597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unzip.py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1600" y="3655795"/>
            <a:ext cx="524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import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zipfile</a:t>
            </a:r>
            <a:endParaRPr lang="en-US" altLang="ko-KR" sz="2400" dirty="0" smtClean="0"/>
          </a:p>
          <a:p>
            <a:r>
              <a:rPr lang="en-US" altLang="ko-KR" sz="2400" dirty="0" err="1" smtClean="0"/>
              <a:t>zFile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zipfile.ZipFile</a:t>
            </a:r>
            <a:r>
              <a:rPr lang="en-US" altLang="ko-KR" sz="2400" dirty="0" smtClean="0"/>
              <a:t>(“files.zip”)</a:t>
            </a:r>
          </a:p>
          <a:p>
            <a:r>
              <a:rPr lang="en-US" altLang="ko-KR" sz="2400" dirty="0" err="1" smtClean="0"/>
              <a:t>zFile.extractall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pwd</a:t>
            </a:r>
            <a:r>
              <a:rPr lang="en-US" altLang="ko-KR" sz="2400" dirty="0" smtClean="0"/>
              <a:t>=“secret”)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3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400</Words>
  <Application>Microsoft Office PowerPoint</Application>
  <PresentationFormat>와이드스크린</PresentationFormat>
  <Paragraphs>154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Jiyoon</dc:creator>
  <cp:lastModifiedBy>Jiyoon</cp:lastModifiedBy>
  <cp:revision>45</cp:revision>
  <dcterms:created xsi:type="dcterms:W3CDTF">2015-07-14T15:09:27Z</dcterms:created>
  <dcterms:modified xsi:type="dcterms:W3CDTF">2015-08-19T14:43:26Z</dcterms:modified>
</cp:coreProperties>
</file>