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9" r:id="rId3"/>
    <p:sldId id="257" r:id="rId4"/>
    <p:sldId id="258" r:id="rId5"/>
    <p:sldId id="261" r:id="rId6"/>
    <p:sldId id="262" r:id="rId7"/>
    <p:sldId id="263" r:id="rId8"/>
    <p:sldId id="264" r:id="rId9"/>
    <p:sldId id="265" r:id="rId10"/>
    <p:sldId id="260" r:id="rId11"/>
    <p:sldId id="266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54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599173-8577-4856-8025-09E8B77BCCAD}" type="datetimeFigureOut">
              <a:rPr lang="ko-KR" altLang="en-US" smtClean="0"/>
              <a:t>2015-07-20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54181A-06AB-415D-95EC-6C4249A088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00334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54181A-06AB-415D-95EC-6C4249A0885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42365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C3CEC-5436-43A0-A17A-BEFFB5E9CF63}" type="datetime1">
              <a:rPr lang="ko-KR" altLang="en-US" smtClean="0"/>
              <a:t>2015-07-20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spy@securityfact.com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108AB-0AC0-4723-8A44-036E273D4C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6137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44BC9-278E-429D-A9AC-229B1F912401}" type="datetime1">
              <a:rPr lang="ko-KR" altLang="en-US" smtClean="0"/>
              <a:t>2015-07-20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spy@securityfact.com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108AB-0AC0-4723-8A44-036E273D4C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7998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EA0D3-B3C3-450F-850E-A6F9905F452E}" type="datetime1">
              <a:rPr lang="ko-KR" altLang="en-US" smtClean="0"/>
              <a:t>2015-07-20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spy@securityfact.com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108AB-0AC0-4723-8A44-036E273D4C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7341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8BD8C-2D07-4A11-AFB7-CE0528BF59B7}" type="datetime1">
              <a:rPr lang="ko-KR" altLang="en-US" smtClean="0"/>
              <a:t>2015-07-20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spy@securityfact.com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108AB-0AC0-4723-8A44-036E273D4C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1682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BE8E9-4360-4D30-B79C-2274C857B512}" type="datetime1">
              <a:rPr lang="ko-KR" altLang="en-US" smtClean="0"/>
              <a:t>2015-07-20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spy@securityfact.com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108AB-0AC0-4723-8A44-036E273D4C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58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875DA-CBE3-429D-96FD-8134EA5BBA0D}" type="datetime1">
              <a:rPr lang="ko-KR" altLang="en-US" smtClean="0"/>
              <a:t>2015-07-20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spy@securityfact.com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108AB-0AC0-4723-8A44-036E273D4C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2585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F244F-B1A1-4DD7-96DD-C2855072022C}" type="datetime1">
              <a:rPr lang="ko-KR" altLang="en-US" smtClean="0"/>
              <a:t>2015-07-20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spy@securityfact.com</a:t>
            </a: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108AB-0AC0-4723-8A44-036E273D4C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7721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DE656-DC3D-4A0B-911D-678C2638C6F3}" type="datetime1">
              <a:rPr lang="ko-KR" altLang="en-US" smtClean="0"/>
              <a:t>2015-07-20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spy@securityfact.com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108AB-0AC0-4723-8A44-036E273D4C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0941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99DF0-00C0-459D-8223-A6AD70E4024C}" type="datetime1">
              <a:rPr lang="ko-KR" altLang="en-US" smtClean="0"/>
              <a:t>2015-07-20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spy@securityfact.com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108AB-0AC0-4723-8A44-036E273D4C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736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68642-DC93-4190-8889-FCCCC0FBF36F}" type="datetime1">
              <a:rPr lang="ko-KR" altLang="en-US" smtClean="0"/>
              <a:t>2015-07-20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spy@securityfact.com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108AB-0AC0-4723-8A44-036E273D4C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0492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CE41B-88DE-4A76-AC6F-6F0FF39F2F9A}" type="datetime1">
              <a:rPr lang="ko-KR" altLang="en-US" smtClean="0"/>
              <a:t>2015-07-20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spy@securityfact.com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108AB-0AC0-4723-8A44-036E273D4C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1921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620769-8186-42F6-8355-BC9CAE41AF64}" type="datetime1">
              <a:rPr lang="ko-KR" altLang="en-US" smtClean="0"/>
              <a:t>2015-07-20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smtClean="0"/>
              <a:t>spy@securityfact.com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108AB-0AC0-4723-8A44-036E273D4C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1918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01600" y="1651000"/>
            <a:ext cx="8128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200" b="1" dirty="0" smtClean="0"/>
              <a:t>초심자를 위한 </a:t>
            </a:r>
            <a:r>
              <a:rPr lang="en-US" altLang="ko-KR" sz="7200" b="1" dirty="0" smtClean="0">
                <a:solidFill>
                  <a:schemeClr val="accent5">
                    <a:lumMod val="75000"/>
                  </a:schemeClr>
                </a:solidFill>
              </a:rPr>
              <a:t>Py</a:t>
            </a:r>
            <a:r>
              <a:rPr lang="en-US" altLang="ko-KR" sz="7200" b="1" dirty="0" smtClean="0">
                <a:solidFill>
                  <a:schemeClr val="accent4"/>
                </a:solidFill>
              </a:rPr>
              <a:t>thon</a:t>
            </a:r>
            <a:endParaRPr lang="ko-KR" altLang="en-US" sz="7200" b="1" dirty="0">
              <a:solidFill>
                <a:schemeClr val="accent4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1600" y="4187924"/>
            <a:ext cx="7073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/>
              <a:t>CMD + Text Editor </a:t>
            </a:r>
            <a:r>
              <a:rPr lang="ko-KR" altLang="en-US" sz="3600" b="1" dirty="0" smtClean="0"/>
              <a:t>환경설정</a:t>
            </a:r>
            <a:endParaRPr lang="ko-KR" altLang="en-US" sz="36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9398000" y="0"/>
            <a:ext cx="279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b="1" dirty="0" smtClean="0">
                <a:solidFill>
                  <a:srgbClr val="00B050"/>
                </a:solidFill>
              </a:rPr>
              <a:t>KU </a:t>
            </a:r>
            <a:r>
              <a:rPr lang="en-US" altLang="ko-KR" sz="2400" b="1" dirty="0" err="1" smtClean="0">
                <a:solidFill>
                  <a:srgbClr val="00B050"/>
                </a:solidFill>
              </a:rPr>
              <a:t>SecurityFACT</a:t>
            </a:r>
            <a:endParaRPr lang="en-US" altLang="ko-KR" sz="2400" b="1" dirty="0" smtClean="0">
              <a:solidFill>
                <a:srgbClr val="00B050"/>
              </a:solidFill>
            </a:endParaRPr>
          </a:p>
          <a:p>
            <a:pPr algn="r"/>
            <a:r>
              <a:rPr lang="en-US" altLang="ko-KR" sz="2400" b="1" dirty="0" smtClean="0">
                <a:solidFill>
                  <a:srgbClr val="00B050"/>
                </a:solidFill>
              </a:rPr>
              <a:t>F-Shield</a:t>
            </a:r>
            <a:endParaRPr lang="ko-KR" altLang="en-US" sz="2400" b="1" dirty="0">
              <a:solidFill>
                <a:srgbClr val="00B050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spy@securityfact.com</a:t>
            </a:r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39700" y="4796155"/>
            <a:ext cx="5816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rgbClr val="0070C0"/>
                </a:solidFill>
              </a:rPr>
              <a:t>for Windows..</a:t>
            </a:r>
            <a:endParaRPr lang="ko-KR" altLang="en-US" sz="20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09557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spy@securityfact.com</a:t>
            </a: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7442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rgbClr val="0070C0"/>
                </a:solidFill>
              </a:rPr>
              <a:t>2</a:t>
            </a:r>
            <a:r>
              <a:rPr lang="ko-KR" altLang="en-US" sz="2800" b="1" dirty="0" smtClean="0">
                <a:solidFill>
                  <a:srgbClr val="0070C0"/>
                </a:solidFill>
              </a:rPr>
              <a:t>단계 </a:t>
            </a:r>
            <a:r>
              <a:rPr lang="en-US" altLang="ko-KR" sz="2800" b="1" dirty="0" smtClean="0">
                <a:solidFill>
                  <a:srgbClr val="0070C0"/>
                </a:solidFill>
              </a:rPr>
              <a:t>– </a:t>
            </a:r>
            <a:r>
              <a:rPr lang="ko-KR" altLang="en-US" sz="2800" b="1" dirty="0" smtClean="0">
                <a:solidFill>
                  <a:srgbClr val="0070C0"/>
                </a:solidFill>
              </a:rPr>
              <a:t>명령어 입력</a:t>
            </a:r>
            <a:endParaRPr lang="ko-KR" altLang="en-US" sz="2800" b="1" dirty="0">
              <a:solidFill>
                <a:srgbClr val="0070C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782" y="1016001"/>
            <a:ext cx="11002435" cy="267811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146300" y="4794399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rgbClr val="0070C0"/>
                </a:solidFill>
              </a:rPr>
              <a:t>py</a:t>
            </a:r>
            <a:r>
              <a:rPr lang="en-US" altLang="ko-KR" sz="2400" b="1" dirty="0" smtClean="0">
                <a:solidFill>
                  <a:srgbClr val="FFC000"/>
                </a:solidFill>
              </a:rPr>
              <a:t>thon</a:t>
            </a:r>
            <a:r>
              <a:rPr lang="en-US" altLang="ko-KR" sz="2400" dirty="0" smtClean="0">
                <a:solidFill>
                  <a:srgbClr val="FFC000"/>
                </a:solidFill>
              </a:rPr>
              <a:t> </a:t>
            </a:r>
            <a:r>
              <a:rPr lang="ko-KR" altLang="en-US" sz="2400" dirty="0" smtClean="0"/>
              <a:t>혹은 </a:t>
            </a:r>
            <a:r>
              <a:rPr lang="en-US" altLang="ko-KR" sz="2400" b="1" dirty="0" err="1" smtClean="0">
                <a:solidFill>
                  <a:srgbClr val="0070C0"/>
                </a:solidFill>
              </a:rPr>
              <a:t>py</a:t>
            </a:r>
            <a:r>
              <a:rPr lang="ko-KR" altLang="en-US" sz="2400" dirty="0" smtClean="0"/>
              <a:t>를 입력하여</a:t>
            </a:r>
            <a:r>
              <a:rPr lang="en-US" altLang="ko-KR" sz="2400" dirty="0"/>
              <a:t> </a:t>
            </a:r>
            <a:r>
              <a:rPr lang="en-US" altLang="ko-KR" sz="2400" dirty="0" smtClean="0"/>
              <a:t>Shell</a:t>
            </a:r>
            <a:r>
              <a:rPr lang="ko-KR" altLang="en-US" sz="2400" dirty="0" smtClean="0"/>
              <a:t>이 실행되는지 확인하기</a:t>
            </a:r>
            <a:endParaRPr lang="en-US" altLang="ko-KR" sz="2400" dirty="0" smtClean="0"/>
          </a:p>
        </p:txBody>
      </p:sp>
    </p:spTree>
    <p:extLst>
      <p:ext uri="{BB962C8B-B14F-4D97-AF65-F5344CB8AC3E}">
        <p14:creationId xmlns:p14="http://schemas.microsoft.com/office/powerpoint/2010/main" val="23474356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spy@securityfact.com</a:t>
            </a: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52400" y="2489200"/>
            <a:ext cx="5511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 smtClean="0">
                <a:solidFill>
                  <a:schemeClr val="accent5">
                    <a:lumMod val="75000"/>
                  </a:schemeClr>
                </a:solidFill>
              </a:rPr>
              <a:t>See </a:t>
            </a:r>
            <a:r>
              <a:rPr lang="en-US" altLang="ko-KR" sz="5400" b="1" dirty="0" smtClean="0">
                <a:solidFill>
                  <a:schemeClr val="accent4"/>
                </a:solidFill>
              </a:rPr>
              <a:t>you later.</a:t>
            </a:r>
            <a:endParaRPr lang="ko-KR" altLang="en-US" sz="5400" b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8727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spy@securityfact.com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41300" y="215900"/>
            <a:ext cx="1727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 smtClean="0">
                <a:solidFill>
                  <a:schemeClr val="accent5">
                    <a:lumMod val="75000"/>
                  </a:schemeClr>
                </a:solidFill>
              </a:rPr>
              <a:t>Index</a:t>
            </a:r>
            <a:endParaRPr lang="ko-KR" altLang="en-US" sz="44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68500" y="1996996"/>
            <a:ext cx="78613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3600" b="1" dirty="0" smtClean="0"/>
              <a:t>준비물</a:t>
            </a:r>
            <a:endParaRPr lang="en-US" altLang="ko-KR" sz="3600" b="1" dirty="0" smtClean="0"/>
          </a:p>
          <a:p>
            <a:pPr marL="342900" indent="-342900">
              <a:buAutoNum type="arabicPeriod"/>
            </a:pPr>
            <a:endParaRPr lang="en-US" altLang="ko-KR" sz="3600" b="1" dirty="0" smtClean="0"/>
          </a:p>
          <a:p>
            <a:pPr marL="342900" indent="-342900">
              <a:buAutoNum type="arabicPeriod"/>
            </a:pPr>
            <a:r>
              <a:rPr lang="ko-KR" altLang="en-US" sz="3600" b="1" dirty="0" smtClean="0"/>
              <a:t>환경변수 설정</a:t>
            </a:r>
            <a:endParaRPr lang="en-US" altLang="ko-KR" sz="3600" b="1" dirty="0" smtClean="0"/>
          </a:p>
          <a:p>
            <a:pPr marL="342900" indent="-342900">
              <a:buAutoNum type="arabicPeriod"/>
            </a:pPr>
            <a:endParaRPr lang="en-US" altLang="ko-KR" sz="3600" b="1" dirty="0"/>
          </a:p>
          <a:p>
            <a:pPr marL="342900" indent="-342900">
              <a:buAutoNum type="arabicPeriod"/>
            </a:pPr>
            <a:r>
              <a:rPr lang="ko-KR" altLang="en-US" sz="3600" b="1" dirty="0" smtClean="0"/>
              <a:t>확인하기</a:t>
            </a:r>
            <a:endParaRPr lang="en-US" altLang="ko-KR" sz="3600" b="1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1663700" y="1409700"/>
            <a:ext cx="88900" cy="397031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9614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spy@securityfact.com</a:t>
            </a: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010150" y="1206500"/>
            <a:ext cx="21717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dirty="0" smtClean="0">
                <a:solidFill>
                  <a:srgbClr val="0070C0"/>
                </a:solidFill>
              </a:rPr>
              <a:t>준비물</a:t>
            </a:r>
            <a:endParaRPr lang="ko-KR" altLang="en-US" sz="4400" b="1" dirty="0">
              <a:solidFill>
                <a:srgbClr val="0070C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98750" y="2260600"/>
            <a:ext cx="67945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/>
              <a:t>Text Editor </a:t>
            </a:r>
            <a:r>
              <a:rPr lang="ko-KR" altLang="en-US" sz="2800" dirty="0" smtClean="0"/>
              <a:t>아무거나</a:t>
            </a:r>
            <a:endParaRPr lang="en-US" altLang="ko-KR" sz="2800" dirty="0" smtClean="0"/>
          </a:p>
          <a:p>
            <a:pPr algn="ctr"/>
            <a:endParaRPr lang="en-US" altLang="ko-KR" sz="2400" dirty="0"/>
          </a:p>
          <a:p>
            <a:pPr algn="ctr"/>
            <a:r>
              <a:rPr lang="en-US" altLang="ko-KR" sz="2400" i="1" dirty="0" smtClean="0"/>
              <a:t>Sublime Text</a:t>
            </a:r>
          </a:p>
          <a:p>
            <a:pPr algn="ctr"/>
            <a:r>
              <a:rPr lang="en-US" altLang="ko-KR" sz="2400" i="1" dirty="0" smtClean="0"/>
              <a:t>Notepad++</a:t>
            </a:r>
          </a:p>
          <a:p>
            <a:pPr algn="ctr"/>
            <a:r>
              <a:rPr lang="en-US" altLang="ko-KR" sz="2400" i="1" dirty="0" smtClean="0"/>
              <a:t>VIM</a:t>
            </a:r>
          </a:p>
          <a:p>
            <a:pPr algn="ctr"/>
            <a:r>
              <a:rPr lang="en-US" altLang="ko-KR" sz="2400" i="1" dirty="0" err="1" smtClean="0"/>
              <a:t>EditPlus</a:t>
            </a:r>
            <a:endParaRPr lang="en-US" altLang="ko-KR" sz="2400" i="1" dirty="0" smtClean="0"/>
          </a:p>
          <a:p>
            <a:pPr algn="ctr"/>
            <a:r>
              <a:rPr lang="en-US" altLang="ko-KR" sz="2400" i="1" dirty="0" smtClean="0"/>
              <a:t>.</a:t>
            </a:r>
          </a:p>
          <a:p>
            <a:pPr algn="ctr"/>
            <a:r>
              <a:rPr lang="en-US" altLang="ko-KR" sz="2400" i="1" dirty="0" smtClean="0"/>
              <a:t>.</a:t>
            </a:r>
          </a:p>
          <a:p>
            <a:pPr algn="ctr"/>
            <a:r>
              <a:rPr lang="en-US" altLang="ko-KR" sz="2400" i="1" dirty="0"/>
              <a:t>.</a:t>
            </a:r>
            <a:endParaRPr lang="en-US" altLang="ko-KR" sz="2400" i="1" dirty="0"/>
          </a:p>
        </p:txBody>
      </p:sp>
    </p:spTree>
    <p:extLst>
      <p:ext uri="{BB962C8B-B14F-4D97-AF65-F5344CB8AC3E}">
        <p14:creationId xmlns:p14="http://schemas.microsoft.com/office/powerpoint/2010/main" val="544174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spy@securityfact.com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0" y="1993900"/>
            <a:ext cx="1219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0" b="1" dirty="0" smtClean="0">
                <a:solidFill>
                  <a:schemeClr val="accent5">
                    <a:lumMod val="75000"/>
                  </a:schemeClr>
                </a:solidFill>
              </a:rPr>
              <a:t>환경변수 설정</a:t>
            </a:r>
            <a:endParaRPr lang="ko-KR" altLang="en-US" sz="80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00425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spy@securityfact.com</a:t>
            </a: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7442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rgbClr val="0070C0"/>
                </a:solidFill>
              </a:rPr>
              <a:t>1</a:t>
            </a:r>
            <a:r>
              <a:rPr lang="ko-KR" altLang="en-US" sz="2800" b="1" dirty="0" smtClean="0">
                <a:solidFill>
                  <a:srgbClr val="0070C0"/>
                </a:solidFill>
              </a:rPr>
              <a:t>단계 </a:t>
            </a:r>
            <a:r>
              <a:rPr lang="en-US" altLang="ko-KR" sz="2800" b="1" dirty="0" smtClean="0">
                <a:solidFill>
                  <a:srgbClr val="0070C0"/>
                </a:solidFill>
              </a:rPr>
              <a:t>- Python</a:t>
            </a:r>
            <a:r>
              <a:rPr lang="ko-KR" altLang="en-US" sz="2800" b="1" dirty="0" smtClean="0">
                <a:solidFill>
                  <a:srgbClr val="0070C0"/>
                </a:solidFill>
              </a:rPr>
              <a:t>이 설치된 폴더로 가기</a:t>
            </a:r>
            <a:endParaRPr lang="ko-KR" altLang="en-US" sz="2800" b="1" dirty="0">
              <a:solidFill>
                <a:srgbClr val="0070C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2862" y="1106095"/>
            <a:ext cx="3716338" cy="3978668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463800" y="4660900"/>
            <a:ext cx="1574800" cy="42386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0375" y="1106095"/>
            <a:ext cx="3514725" cy="4008529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6810375" y="1257300"/>
            <a:ext cx="1520825" cy="3175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940175" y="5005091"/>
            <a:ext cx="1854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solidFill>
                  <a:srgbClr val="FF0000"/>
                </a:solidFill>
              </a:rPr>
              <a:t>이동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!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174037" y="581671"/>
            <a:ext cx="1854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smtClean="0">
                <a:solidFill>
                  <a:srgbClr val="FF0000"/>
                </a:solidFill>
              </a:rPr>
              <a:t>경로 복사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!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12" name="줄무늬가 있는 오른쪽 화살표 11"/>
          <p:cNvSpPr/>
          <p:nvPr/>
        </p:nvSpPr>
        <p:spPr>
          <a:xfrm>
            <a:off x="5422900" y="2514600"/>
            <a:ext cx="1066800" cy="1066800"/>
          </a:xfrm>
          <a:prstGeom prst="striped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35318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spy@securityfact.com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7442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rgbClr val="0070C0"/>
                </a:solidFill>
              </a:rPr>
              <a:t>2</a:t>
            </a:r>
            <a:r>
              <a:rPr lang="ko-KR" altLang="en-US" sz="2800" b="1" dirty="0" smtClean="0">
                <a:solidFill>
                  <a:srgbClr val="0070C0"/>
                </a:solidFill>
              </a:rPr>
              <a:t>단계 </a:t>
            </a:r>
            <a:r>
              <a:rPr lang="en-US" altLang="ko-KR" sz="2800" b="1" dirty="0" smtClean="0">
                <a:solidFill>
                  <a:srgbClr val="0070C0"/>
                </a:solidFill>
              </a:rPr>
              <a:t>– </a:t>
            </a:r>
            <a:r>
              <a:rPr lang="ko-KR" altLang="en-US" sz="2800" b="1" dirty="0" smtClean="0">
                <a:solidFill>
                  <a:srgbClr val="0070C0"/>
                </a:solidFill>
              </a:rPr>
              <a:t>시스템 환경변수 편집</a:t>
            </a:r>
            <a:endParaRPr lang="ko-KR" altLang="en-US" sz="2800" b="1" dirty="0">
              <a:solidFill>
                <a:srgbClr val="0070C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9692" y="1029523"/>
            <a:ext cx="2658908" cy="482052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3700" y="1344285"/>
            <a:ext cx="4495800" cy="419100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9486900" y="4724400"/>
            <a:ext cx="1727200" cy="3937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줄무늬가 있는 오른쪽 화살표 7"/>
          <p:cNvSpPr/>
          <p:nvPr/>
        </p:nvSpPr>
        <p:spPr>
          <a:xfrm>
            <a:off x="5207000" y="2603500"/>
            <a:ext cx="1066800" cy="1066800"/>
          </a:xfrm>
          <a:prstGeom prst="striped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08060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spy@securityfact.com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7442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rgbClr val="0070C0"/>
                </a:solidFill>
              </a:rPr>
              <a:t>2</a:t>
            </a:r>
            <a:r>
              <a:rPr lang="ko-KR" altLang="en-US" sz="2800" b="1" dirty="0" smtClean="0">
                <a:solidFill>
                  <a:srgbClr val="0070C0"/>
                </a:solidFill>
              </a:rPr>
              <a:t>단계 </a:t>
            </a:r>
            <a:r>
              <a:rPr lang="en-US" altLang="ko-KR" sz="2800" b="1" dirty="0" smtClean="0">
                <a:solidFill>
                  <a:srgbClr val="0070C0"/>
                </a:solidFill>
              </a:rPr>
              <a:t>– </a:t>
            </a:r>
            <a:r>
              <a:rPr lang="ko-KR" altLang="en-US" sz="2800" b="1" dirty="0" smtClean="0">
                <a:solidFill>
                  <a:srgbClr val="0070C0"/>
                </a:solidFill>
              </a:rPr>
              <a:t>시스템 환경변수 편집</a:t>
            </a:r>
            <a:endParaRPr lang="ko-KR" altLang="en-US" sz="2800" b="1" dirty="0">
              <a:solidFill>
                <a:srgbClr val="0070C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1175" y="2422197"/>
            <a:ext cx="4975412" cy="1992640"/>
          </a:xfrm>
          <a:prstGeom prst="rect">
            <a:avLst/>
          </a:prstGeom>
        </p:spPr>
      </p:pic>
      <p:grpSp>
        <p:nvGrpSpPr>
          <p:cNvPr id="7" name="그룹 6"/>
          <p:cNvGrpSpPr/>
          <p:nvPr/>
        </p:nvGrpSpPr>
        <p:grpSpPr>
          <a:xfrm>
            <a:off x="371474" y="2379662"/>
            <a:ext cx="5178103" cy="2035175"/>
            <a:chOff x="358774" y="1863724"/>
            <a:chExt cx="5178103" cy="2035175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8774" y="1863724"/>
              <a:ext cx="5178103" cy="2035175"/>
            </a:xfrm>
            <a:prstGeom prst="rect">
              <a:avLst/>
            </a:prstGeom>
          </p:spPr>
        </p:pic>
        <p:sp>
          <p:nvSpPr>
            <p:cNvPr id="6" name="직사각형 5"/>
            <p:cNvSpPr/>
            <p:nvPr/>
          </p:nvSpPr>
          <p:spPr>
            <a:xfrm>
              <a:off x="673100" y="2755900"/>
              <a:ext cx="4406900" cy="520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직사각형 7"/>
          <p:cNvSpPr/>
          <p:nvPr/>
        </p:nvSpPr>
        <p:spPr>
          <a:xfrm>
            <a:off x="520700" y="2941638"/>
            <a:ext cx="4838700" cy="3302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0553699" y="3232149"/>
            <a:ext cx="1282887" cy="3302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9537700" y="2862817"/>
            <a:ext cx="3009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rgbClr val="FF0000"/>
                </a:solidFill>
              </a:rPr>
              <a:t>;</a:t>
            </a:r>
            <a:r>
              <a:rPr lang="en-US" altLang="ko-KR" b="1" dirty="0" smtClean="0">
                <a:solidFill>
                  <a:srgbClr val="FF0000"/>
                </a:solidFill>
              </a:rPr>
              <a:t>(</a:t>
            </a:r>
            <a:r>
              <a:rPr lang="ko-KR" altLang="en-US" b="1" dirty="0" smtClean="0">
                <a:solidFill>
                  <a:srgbClr val="FF0000"/>
                </a:solidFill>
              </a:rPr>
              <a:t>방금 전 복사한 경로</a:t>
            </a:r>
            <a:r>
              <a:rPr lang="en-US" altLang="ko-KR" b="1" dirty="0" smtClean="0">
                <a:solidFill>
                  <a:srgbClr val="FF0000"/>
                </a:solidFill>
              </a:rPr>
              <a:t>)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2" name="줄무늬가 있는 오른쪽 화살표 11"/>
          <p:cNvSpPr/>
          <p:nvPr/>
        </p:nvSpPr>
        <p:spPr>
          <a:xfrm>
            <a:off x="5698803" y="2862817"/>
            <a:ext cx="1066800" cy="1066800"/>
          </a:xfrm>
          <a:prstGeom prst="striped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97839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spy@securityfact.com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0" y="1993900"/>
            <a:ext cx="1219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0" b="1" dirty="0" smtClean="0">
                <a:solidFill>
                  <a:schemeClr val="accent5">
                    <a:lumMod val="75000"/>
                  </a:schemeClr>
                </a:solidFill>
              </a:rPr>
              <a:t>확인하기</a:t>
            </a:r>
            <a:endParaRPr lang="ko-KR" altLang="en-US" sz="80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82745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spy@securityfact.com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7442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rgbClr val="0070C0"/>
                </a:solidFill>
              </a:rPr>
              <a:t>1</a:t>
            </a:r>
            <a:r>
              <a:rPr lang="ko-KR" altLang="en-US" sz="2800" b="1" dirty="0" smtClean="0">
                <a:solidFill>
                  <a:srgbClr val="0070C0"/>
                </a:solidFill>
              </a:rPr>
              <a:t>단계 </a:t>
            </a:r>
            <a:r>
              <a:rPr lang="en-US" altLang="ko-KR" sz="2800" b="1" dirty="0" smtClean="0">
                <a:solidFill>
                  <a:srgbClr val="0070C0"/>
                </a:solidFill>
              </a:rPr>
              <a:t>– CMD </a:t>
            </a:r>
            <a:r>
              <a:rPr lang="ko-KR" altLang="en-US" sz="2800" b="1" dirty="0" smtClean="0">
                <a:solidFill>
                  <a:srgbClr val="0070C0"/>
                </a:solidFill>
              </a:rPr>
              <a:t>실행</a:t>
            </a:r>
            <a:endParaRPr lang="ko-KR" altLang="en-US" sz="2800" b="1" dirty="0">
              <a:solidFill>
                <a:srgbClr val="0070C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4325" y="1905000"/>
            <a:ext cx="9090326" cy="2579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1636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101</Words>
  <Application>Microsoft Office PowerPoint</Application>
  <PresentationFormat>와이드스크린</PresentationFormat>
  <Paragraphs>45</Paragraphs>
  <Slides>11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Jiyoon</dc:creator>
  <cp:lastModifiedBy>Jiyoon</cp:lastModifiedBy>
  <cp:revision>16</cp:revision>
  <dcterms:created xsi:type="dcterms:W3CDTF">2015-07-20T11:05:09Z</dcterms:created>
  <dcterms:modified xsi:type="dcterms:W3CDTF">2015-07-20T11:28:41Z</dcterms:modified>
</cp:coreProperties>
</file>