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7" r:id="rId5"/>
    <p:sldId id="268" r:id="rId6"/>
    <p:sldId id="269" r:id="rId7"/>
    <p:sldId id="272" r:id="rId8"/>
    <p:sldId id="274" r:id="rId9"/>
    <p:sldId id="257" r:id="rId10"/>
    <p:sldId id="25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6D231-B817-42D3-8BA1-D0CB745D4D17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CF633-0966-4FAE-A864-BEFDF70E5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</a:t>
            </a:r>
            <a:r>
              <a:rPr lang="en-US" baseline="0" dirty="0" smtClean="0"/>
              <a:t> details will be added in this screen, it gives ability to add multiple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CF633-0966-4FAE-A864-BEFDF70E5D3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screen allow to perform all the actions based on the</a:t>
            </a:r>
            <a:r>
              <a:rPr lang="en-US" baseline="0" dirty="0" smtClean="0"/>
              <a:t>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CF633-0966-4FAE-A864-BEFDF70E5D3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Screen</a:t>
            </a:r>
            <a:r>
              <a:rPr lang="en-US" baseline="0" dirty="0" smtClean="0"/>
              <a:t> will allow to update the environment details in case of changes like addition/removal of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CF633-0966-4FAE-A864-BEFDF70E5D3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screen will capture export repository input parameters for specific</a:t>
            </a:r>
            <a:r>
              <a:rPr lang="en-US" baseline="0" dirty="0" smtClean="0"/>
              <a:t>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CF633-0966-4FAE-A864-BEFDF70E5D3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Screen</a:t>
            </a:r>
            <a:r>
              <a:rPr lang="en-US" baseline="0" dirty="0" smtClean="0"/>
              <a:t> will capture import repository parameters for a specific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CF633-0966-4FAE-A864-BEFDF70E5D3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screen will capture input parameters</a:t>
            </a:r>
            <a:r>
              <a:rPr lang="en-US" baseline="0" dirty="0" smtClean="0"/>
              <a:t> for DDL Synch(Schema changes) for specific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CF633-0966-4FAE-A864-BEFDF70E5D3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screen will capture input parameters</a:t>
            </a:r>
            <a:r>
              <a:rPr lang="en-US" baseline="0" dirty="0" smtClean="0"/>
              <a:t> for Export ADM for specific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CF633-0966-4FAE-A864-BEFDF70E5D3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screen will capture input parameters</a:t>
            </a:r>
            <a:r>
              <a:rPr lang="en-US" baseline="0" dirty="0" smtClean="0"/>
              <a:t> for </a:t>
            </a:r>
            <a:r>
              <a:rPr lang="en-US" baseline="0" smtClean="0"/>
              <a:t>Import ADM for </a:t>
            </a:r>
            <a:r>
              <a:rPr lang="en-US" baseline="0" dirty="0" smtClean="0"/>
              <a:t>specific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CF633-0966-4FAE-A864-BEFDF70E5D3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Screen</a:t>
            </a:r>
            <a:r>
              <a:rPr lang="en-US" baseline="0" dirty="0" smtClean="0"/>
              <a:t> allows to select the environment and the action to be performed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CF633-0966-4FAE-A864-BEFDF70E5D3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screen allow</a:t>
            </a:r>
            <a:r>
              <a:rPr lang="en-US" baseline="0" dirty="0" smtClean="0"/>
              <a:t> to perform compile or export repository based on earlier selections.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CF633-0966-4FAE-A864-BEFDF70E5D3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D3D4-994C-4BB0-B14A-E6518B753B18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D682-0E3C-454B-A158-8F6246238620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0DEA-C334-41C5-8B0F-ADFD716E96DB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715-FA0A-4F1E-AC10-4AE3E4C38796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CAE7-2B12-45A6-8229-A83C5C0EBECE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113-F244-496E-8AD6-AA82AA9099ED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4ED-C7F0-4285-9916-8E62269AE1D0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4EE2-983B-4504-BD30-91DA081ADBF8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9AE6-23F4-460F-A3B8-A05F29081197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40F7-4B36-451A-A681-1D6725DCA6D5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0F86-F40F-4C09-AFB2-BDD0F0776989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CFF4-C303-4D06-97C3-7D0AC2352A54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6E06-2148-4792-8A4F-91AD6C87A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572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DMTool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0574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DM Tool is deployment tool used for SIEBEL repository and non-repository code migrations. It will capture environment details and store it in file/DB, then this information will be used as input file/parameter to perform deployment tasks like SRF /repository/Meta Data migration.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791200" y="4953000"/>
            <a:ext cx="1066800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5791200" y="4953000"/>
            <a:ext cx="10668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5441950"/>
            <a:ext cx="2133600" cy="365125"/>
          </a:xfrm>
        </p:spPr>
        <p:txBody>
          <a:bodyPr/>
          <a:lstStyle/>
          <a:p>
            <a:fld id="{E7CD6E06-2148-4792-8A4F-91AD6C87A4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lowchart: Internal Storage 4"/>
          <p:cNvSpPr/>
          <p:nvPr/>
        </p:nvSpPr>
        <p:spPr>
          <a:xfrm>
            <a:off x="609600" y="1219200"/>
            <a:ext cx="7696200" cy="4267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2057400"/>
            <a:ext cx="48006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Create Dev Build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59080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 Export ADM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Compile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Export Repository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Bevel 13"/>
          <p:cNvSpPr/>
          <p:nvPr/>
        </p:nvSpPr>
        <p:spPr>
          <a:xfrm>
            <a:off x="5715000" y="47244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25146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2514600"/>
            <a:ext cx="1371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914400" y="1219200"/>
            <a:ext cx="7239000" cy="54864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133600"/>
            <a:ext cx="563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Stop Servers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Copy SRF/BS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Copy Web Template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Import Repository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Rename Repository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Apply Schema changes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Start Servers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 Import  ADM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1371600"/>
            <a:ext cx="43434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Deployment Options</a:t>
            </a:r>
            <a:endParaRPr lang="en-US" dirty="0"/>
          </a:p>
        </p:txBody>
      </p:sp>
      <p:sp>
        <p:nvSpPr>
          <p:cNvPr id="8" name="Bevel 7"/>
          <p:cNvSpPr/>
          <p:nvPr/>
        </p:nvSpPr>
        <p:spPr>
          <a:xfrm>
            <a:off x="6705600" y="6172200"/>
            <a:ext cx="1219200" cy="457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Internal Storage 33"/>
          <p:cNvSpPr/>
          <p:nvPr/>
        </p:nvSpPr>
        <p:spPr>
          <a:xfrm>
            <a:off x="533400" y="838200"/>
            <a:ext cx="8001000" cy="5029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28800" y="1066800"/>
            <a:ext cx="3581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Environment Set Up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981200" y="17526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Environment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1200" y="213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Gateway Server Host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72200" y="1676400"/>
            <a:ext cx="1371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72200" y="2209800"/>
            <a:ext cx="1371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E7CD6E06-2148-4792-8A4F-91AD6C87A4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251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Enterprise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2590800"/>
            <a:ext cx="1371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3048000"/>
          <a:ext cx="6248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95400"/>
                <a:gridCol w="11430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Host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Siebel</a:t>
                      </a:r>
                      <a:r>
                        <a:rPr lang="en-US" baseline="0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 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Bevel 20"/>
          <p:cNvSpPr/>
          <p:nvPr/>
        </p:nvSpPr>
        <p:spPr>
          <a:xfrm>
            <a:off x="7086600" y="5334000"/>
            <a:ext cx="10668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533400" y="838200"/>
            <a:ext cx="7924800" cy="47244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1066800"/>
            <a:ext cx="3581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Update Environment Set Up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752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Environment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828800"/>
            <a:ext cx="1371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lide Number Placeholder 46"/>
          <p:cNvSpPr txBox="1">
            <a:spLocks/>
          </p:cNvSpPr>
          <p:nvPr/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D6E06-2148-4792-8A4F-91AD6C87A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Action Button: End 14">
            <a:hlinkClick r:id="" action="ppaction://hlinkshowjump?jump=lastslide" highlightClick="1"/>
          </p:cNvPr>
          <p:cNvSpPr/>
          <p:nvPr/>
        </p:nvSpPr>
        <p:spPr>
          <a:xfrm rot="5400000">
            <a:off x="7315200" y="1828800"/>
            <a:ext cx="228600" cy="2286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vel 15"/>
          <p:cNvSpPr/>
          <p:nvPr/>
        </p:nvSpPr>
        <p:spPr>
          <a:xfrm>
            <a:off x="6705600" y="48006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Update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05000" y="2286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Host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Siebel</a:t>
                      </a:r>
                      <a:r>
                        <a:rPr lang="en-US" baseline="0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 </a:t>
                      </a:r>
                    </a:p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533400" y="304800"/>
            <a:ext cx="8382000" cy="58674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1066800"/>
            <a:ext cx="3581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Export repository parameters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752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Environment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828800"/>
            <a:ext cx="1371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lide Number Placeholder 46"/>
          <p:cNvSpPr txBox="1">
            <a:spLocks/>
          </p:cNvSpPr>
          <p:nvPr/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D6E06-2148-4792-8A4F-91AD6C87A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Action Button: End 14">
            <a:hlinkClick r:id="" action="ppaction://hlinkshowjump?jump=lastslide" highlightClick="1"/>
          </p:cNvPr>
          <p:cNvSpPr/>
          <p:nvPr/>
        </p:nvSpPr>
        <p:spPr>
          <a:xfrm rot="5400000">
            <a:off x="7315200" y="1828800"/>
            <a:ext cx="228600" cy="2286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vel 15"/>
          <p:cNvSpPr/>
          <p:nvPr/>
        </p:nvSpPr>
        <p:spPr>
          <a:xfrm>
            <a:off x="6705600" y="48006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Update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05000" y="2286000"/>
          <a:ext cx="24384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File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r>
                        <a:rPr lang="en-US" baseline="0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Bevel 10"/>
          <p:cNvSpPr/>
          <p:nvPr/>
        </p:nvSpPr>
        <p:spPr>
          <a:xfrm>
            <a:off x="5257800" y="48006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533400" y="304800"/>
            <a:ext cx="8382000" cy="58674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1066800"/>
            <a:ext cx="3581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Import Repository parameters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752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Environment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828800"/>
            <a:ext cx="1371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lide Number Placeholder 46"/>
          <p:cNvSpPr txBox="1">
            <a:spLocks/>
          </p:cNvSpPr>
          <p:nvPr/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D6E06-2148-4792-8A4F-91AD6C87A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Action Button: End 14">
            <a:hlinkClick r:id="" action="ppaction://hlinkshowjump?jump=lastslide" highlightClick="1"/>
          </p:cNvPr>
          <p:cNvSpPr/>
          <p:nvPr/>
        </p:nvSpPr>
        <p:spPr>
          <a:xfrm rot="5400000">
            <a:off x="7315200" y="1828800"/>
            <a:ext cx="228600" cy="2286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vel 15"/>
          <p:cNvSpPr/>
          <p:nvPr/>
        </p:nvSpPr>
        <p:spPr>
          <a:xfrm>
            <a:off x="6705600" y="48006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Update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05000" y="2286000"/>
          <a:ext cx="24384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File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r>
                        <a:rPr lang="en-US" baseline="0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Bevel 10"/>
          <p:cNvSpPr/>
          <p:nvPr/>
        </p:nvSpPr>
        <p:spPr>
          <a:xfrm>
            <a:off x="5257800" y="48006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533400" y="304800"/>
            <a:ext cx="8229600" cy="6172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533400"/>
            <a:ext cx="3581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DDL Synch parameters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154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Environment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230868"/>
            <a:ext cx="1371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lide Number Placeholder 46"/>
          <p:cNvSpPr txBox="1">
            <a:spLocks/>
          </p:cNvSpPr>
          <p:nvPr/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D6E06-2148-4792-8A4F-91AD6C87A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Action Button: End 14">
            <a:hlinkClick r:id="" action="ppaction://hlinkshowjump?jump=lastslide" highlightClick="1"/>
          </p:cNvPr>
          <p:cNvSpPr/>
          <p:nvPr/>
        </p:nvSpPr>
        <p:spPr>
          <a:xfrm rot="5400000">
            <a:off x="7315200" y="1219200"/>
            <a:ext cx="228600" cy="2286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vel 15"/>
          <p:cNvSpPr/>
          <p:nvPr/>
        </p:nvSpPr>
        <p:spPr>
          <a:xfrm>
            <a:off x="7239000" y="57150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Update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81200" y="1676401"/>
          <a:ext cx="4191000" cy="469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Export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47253"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7253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7253">
                <a:tc>
                  <a:txBody>
                    <a:bodyPr/>
                    <a:lstStyle/>
                    <a:p>
                      <a:r>
                        <a:rPr lang="en-US" dirty="0" smtClean="0"/>
                        <a:t>ODBC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Table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Index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DDL Synch File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r>
                        <a:rPr lang="en-US" baseline="0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Bevel 10"/>
          <p:cNvSpPr/>
          <p:nvPr/>
        </p:nvSpPr>
        <p:spPr>
          <a:xfrm>
            <a:off x="7162800" y="49530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Internal Storage 11"/>
          <p:cNvSpPr/>
          <p:nvPr/>
        </p:nvSpPr>
        <p:spPr>
          <a:xfrm>
            <a:off x="533400" y="304800"/>
            <a:ext cx="8229600" cy="6172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533400"/>
            <a:ext cx="3581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ADM Export Parameters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154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Environment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230868"/>
            <a:ext cx="1371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lide Number Placeholder 46"/>
          <p:cNvSpPr txBox="1">
            <a:spLocks/>
          </p:cNvSpPr>
          <p:nvPr/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D6E06-2148-4792-8A4F-91AD6C87A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Action Button: End 14">
            <a:hlinkClick r:id="" action="ppaction://hlinkshowjump?jump=lastslide" highlightClick="1"/>
          </p:cNvPr>
          <p:cNvSpPr/>
          <p:nvPr/>
        </p:nvSpPr>
        <p:spPr>
          <a:xfrm rot="5400000">
            <a:off x="7315200" y="1219200"/>
            <a:ext cx="228600" cy="2286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vel 15"/>
          <p:cNvSpPr/>
          <p:nvPr/>
        </p:nvSpPr>
        <p:spPr>
          <a:xfrm>
            <a:off x="7239000" y="57150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Update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81200" y="1676401"/>
          <a:ext cx="4191000" cy="289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Export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47253"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7253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7253">
                <a:tc>
                  <a:txBody>
                    <a:bodyPr/>
                    <a:lstStyle/>
                    <a:p>
                      <a:r>
                        <a:rPr lang="en-US" dirty="0" smtClean="0"/>
                        <a:t>Siebel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Row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r>
                        <a:rPr lang="en-US" baseline="0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Bevel 10"/>
          <p:cNvSpPr/>
          <p:nvPr/>
        </p:nvSpPr>
        <p:spPr>
          <a:xfrm>
            <a:off x="7162800" y="49530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Internal Storage 11"/>
          <p:cNvSpPr/>
          <p:nvPr/>
        </p:nvSpPr>
        <p:spPr>
          <a:xfrm>
            <a:off x="533400" y="304800"/>
            <a:ext cx="8229600" cy="6172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6E06-2148-4792-8A4F-91AD6C87A4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533400"/>
            <a:ext cx="3581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ADM Import Parameters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154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Environment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230868"/>
            <a:ext cx="1371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lide Number Placeholder 46"/>
          <p:cNvSpPr txBox="1">
            <a:spLocks/>
          </p:cNvSpPr>
          <p:nvPr/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D6E06-2148-4792-8A4F-91AD6C87A4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Action Button: End 14">
            <a:hlinkClick r:id="" action="ppaction://hlinkshowjump?jump=lastslide" highlightClick="1"/>
          </p:cNvPr>
          <p:cNvSpPr/>
          <p:nvPr/>
        </p:nvSpPr>
        <p:spPr>
          <a:xfrm rot="5400000">
            <a:off x="7315200" y="1219200"/>
            <a:ext cx="228600" cy="2286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vel 15"/>
          <p:cNvSpPr/>
          <p:nvPr/>
        </p:nvSpPr>
        <p:spPr>
          <a:xfrm>
            <a:off x="7239000" y="57150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Update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81200" y="1676401"/>
          <a:ext cx="4191000" cy="289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Export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47253"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7253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7253">
                <a:tc>
                  <a:txBody>
                    <a:bodyPr/>
                    <a:lstStyle/>
                    <a:p>
                      <a:r>
                        <a:rPr lang="en-US" dirty="0" smtClean="0"/>
                        <a:t>Siebel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Row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9368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r>
                        <a:rPr lang="en-US" baseline="0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Bevel 10"/>
          <p:cNvSpPr/>
          <p:nvPr/>
        </p:nvSpPr>
        <p:spPr>
          <a:xfrm>
            <a:off x="7162800" y="4953000"/>
            <a:ext cx="12954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Internal Storage 33"/>
          <p:cNvSpPr/>
          <p:nvPr/>
        </p:nvSpPr>
        <p:spPr>
          <a:xfrm>
            <a:off x="457200" y="685800"/>
            <a:ext cx="8229600" cy="5029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00200" y="838200"/>
            <a:ext cx="3581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Select environment and Action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981200" y="18288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1200" y="228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Build Now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19800" y="1828800"/>
            <a:ext cx="1371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Action Button: End 44">
            <a:hlinkClick r:id="" action="ppaction://hlinkshowjump?jump=lastslide" highlightClick="1"/>
          </p:cNvPr>
          <p:cNvSpPr/>
          <p:nvPr/>
        </p:nvSpPr>
        <p:spPr>
          <a:xfrm rot="5400000">
            <a:off x="7353300" y="1866900"/>
            <a:ext cx="228600" cy="1524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>
          <a:xfrm>
            <a:off x="6553200" y="5670550"/>
            <a:ext cx="2133600" cy="365125"/>
          </a:xfrm>
        </p:spPr>
        <p:txBody>
          <a:bodyPr/>
          <a:lstStyle/>
          <a:p>
            <a:fld id="{E7CD6E06-2148-4792-8A4F-91AD6C87A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81200" y="3352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Migrate SRF/Repository Now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ction Button: Custom 19">
            <a:hlinkClick r:id="" action="ppaction://noaction" highlightClick="1"/>
          </p:cNvPr>
          <p:cNvSpPr/>
          <p:nvPr/>
        </p:nvSpPr>
        <p:spPr>
          <a:xfrm>
            <a:off x="6019800" y="2286000"/>
            <a:ext cx="228600" cy="152400"/>
          </a:xfrm>
          <a:prstGeom prst="actionButtonBlan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ction Button: Custom 21">
            <a:hlinkClick r:id="" action="ppaction://noaction" highlightClick="1"/>
          </p:cNvPr>
          <p:cNvSpPr/>
          <p:nvPr/>
        </p:nvSpPr>
        <p:spPr>
          <a:xfrm>
            <a:off x="6019800" y="3429000"/>
            <a:ext cx="228600" cy="152400"/>
          </a:xfrm>
          <a:prstGeom prst="actionButtonBlan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200" y="2819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Schedule Build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Action Button: Custom 23">
            <a:hlinkClick r:id="" action="ppaction://noaction" highlightClick="1"/>
          </p:cNvPr>
          <p:cNvSpPr/>
          <p:nvPr/>
        </p:nvSpPr>
        <p:spPr>
          <a:xfrm>
            <a:off x="6019800" y="2819400"/>
            <a:ext cx="228600" cy="152400"/>
          </a:xfrm>
          <a:prstGeom prst="actionButtonBlan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812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Schedule Deploy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Action Button: Custom 25">
            <a:hlinkClick r:id="" action="ppaction://noaction" highlightClick="1"/>
          </p:cNvPr>
          <p:cNvSpPr/>
          <p:nvPr/>
        </p:nvSpPr>
        <p:spPr>
          <a:xfrm>
            <a:off x="6019800" y="4267200"/>
            <a:ext cx="228600" cy="152400"/>
          </a:xfrm>
          <a:prstGeom prst="actionButtonBlan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81200" y="4267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ADM Export/Import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Action Button: Custom 20">
            <a:hlinkClick r:id="" action="ppaction://noaction" highlightClick="1"/>
          </p:cNvPr>
          <p:cNvSpPr/>
          <p:nvPr/>
        </p:nvSpPr>
        <p:spPr>
          <a:xfrm>
            <a:off x="6096000" y="5105400"/>
            <a:ext cx="228600" cy="152400"/>
          </a:xfrm>
          <a:prstGeom prst="actionButtonBlan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vel 17"/>
          <p:cNvSpPr/>
          <p:nvPr/>
        </p:nvSpPr>
        <p:spPr>
          <a:xfrm>
            <a:off x="6858000" y="5181600"/>
            <a:ext cx="1219200" cy="457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423</Words>
  <Application>Microsoft Office PowerPoint</Application>
  <PresentationFormat>On-screen Show (4:3)</PresentationFormat>
  <Paragraphs>153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DMTool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Quintiles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DMTool</dc:title>
  <dc:creator>Quintiles</dc:creator>
  <cp:lastModifiedBy>Sachin Joshi</cp:lastModifiedBy>
  <cp:revision>108</cp:revision>
  <dcterms:created xsi:type="dcterms:W3CDTF">2010-06-04T23:55:54Z</dcterms:created>
  <dcterms:modified xsi:type="dcterms:W3CDTF">2015-09-15T19:19:50Z</dcterms:modified>
</cp:coreProperties>
</file>