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1A1C810-5931-4241-87DC-7B6C7EADB685}">
  <a:tblStyle styleId="{41A1C810-5931-4241-87DC-7B6C7EADB6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38043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4304" y="162880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REGRESIÓN </a:t>
            </a:r>
            <a:br>
              <a:rPr lang="es-MX" sz="5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</a:br>
            <a:r>
              <a:rPr lang="es-MX" sz="5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POLINOMIAL</a:t>
            </a:r>
            <a:endParaRPr sz="5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95736" y="3645024"/>
            <a:ext cx="48245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70;p12"/>
          <p:cNvSpPr txBox="1">
            <a:spLocks/>
          </p:cNvSpPr>
          <p:nvPr/>
        </p:nvSpPr>
        <p:spPr>
          <a:xfrm>
            <a:off x="1763688" y="3754708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s-MX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MÉTODOS NUMÉRICOS</a:t>
            </a:r>
            <a:endParaRPr lang="es-MX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99592" y="76470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rial Rounded MT Bold" pitchFamily="34" charset="0"/>
              </a:rPr>
              <a:t>¿En qué consiste la Regresión </a:t>
            </a:r>
            <a:r>
              <a:rPr lang="es-MX" sz="2800" dirty="0" err="1" smtClean="0">
                <a:latin typeface="Arial Rounded MT Bold" pitchFamily="34" charset="0"/>
              </a:rPr>
              <a:t>Polinomial</a:t>
            </a:r>
            <a:r>
              <a:rPr lang="es-MX" sz="2800" dirty="0" smtClean="0">
                <a:latin typeface="Arial Rounded MT Bold" pitchFamily="34" charset="0"/>
              </a:rPr>
              <a:t>?</a:t>
            </a:r>
            <a:endParaRPr lang="es-MX" sz="28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On-screen Show (4:3)</PresentationFormat>
  <Paragraphs>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Cordelia template</vt:lpstr>
      <vt:lpstr>REGRESIÓN  POLINOMIAL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 POLINOMIAL</dc:title>
  <cp:lastModifiedBy>Cristy Es'Ru</cp:lastModifiedBy>
  <cp:revision>2</cp:revision>
  <dcterms:modified xsi:type="dcterms:W3CDTF">2018-10-15T18:23:06Z</dcterms:modified>
</cp:coreProperties>
</file>