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8"/>
  </p:notesMasterIdLst>
  <p:handoutMasterIdLst>
    <p:handoutMasterId r:id="rId9"/>
  </p:handoutMasterIdLst>
  <p:sldIdLst>
    <p:sldId id="257" r:id="rId3"/>
    <p:sldId id="258" r:id="rId4"/>
    <p:sldId id="256"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BF85B7-D975-410A-820C-C95251E7D3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DC978C1-042F-4EBA-B4FF-5BE1EFBA0C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B0F6AE-1C1D-440C-B6B4-4CD4904D6E0E}" type="datetimeFigureOut">
              <a:rPr lang="en-US" smtClean="0"/>
              <a:t>25-Apr-21</a:t>
            </a:fld>
            <a:endParaRPr lang="en-US"/>
          </a:p>
        </p:txBody>
      </p:sp>
      <p:sp>
        <p:nvSpPr>
          <p:cNvPr id="4" name="Footer Placeholder 3">
            <a:extLst>
              <a:ext uri="{FF2B5EF4-FFF2-40B4-BE49-F238E27FC236}">
                <a16:creationId xmlns:a16="http://schemas.microsoft.com/office/drawing/2014/main" id="{1D5EBAF8-6A2F-46F2-A760-CD6F964150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984F0-F383-49F9-A048-C16A7E97B4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1627B1-2F3D-4AF7-871D-164410480EDE}" type="slidenum">
              <a:rPr lang="en-US" smtClean="0"/>
              <a:t>‹#›</a:t>
            </a:fld>
            <a:endParaRPr lang="en-US"/>
          </a:p>
        </p:txBody>
      </p:sp>
    </p:spTree>
    <p:extLst>
      <p:ext uri="{BB962C8B-B14F-4D97-AF65-F5344CB8AC3E}">
        <p14:creationId xmlns:p14="http://schemas.microsoft.com/office/powerpoint/2010/main" val="328602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0E174-7E01-4F85-AC37-FFFE002CCAC6}" type="datetimeFigureOut">
              <a:rPr lang="en-US" smtClean="0"/>
              <a:t>25-Apr-21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AA5F1-2C9B-4268-A0A8-C555626ED016}" type="slidenum">
              <a:rPr lang="en-US" smtClean="0"/>
              <a:t>‹#›</a:t>
            </a:fld>
            <a:endParaRPr lang="en-US"/>
          </a:p>
        </p:txBody>
      </p:sp>
    </p:spTree>
    <p:extLst>
      <p:ext uri="{BB962C8B-B14F-4D97-AF65-F5344CB8AC3E}">
        <p14:creationId xmlns:p14="http://schemas.microsoft.com/office/powerpoint/2010/main" val="267611563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7EAA5F1-2C9B-4268-A0A8-C555626ED016}" type="slidenum">
              <a:rPr lang="en-US" smtClean="0"/>
              <a:t>1</a:t>
            </a:fld>
            <a:endParaRPr lang="en-US"/>
          </a:p>
        </p:txBody>
      </p:sp>
    </p:spTree>
    <p:extLst>
      <p:ext uri="{BB962C8B-B14F-4D97-AF65-F5344CB8AC3E}">
        <p14:creationId xmlns:p14="http://schemas.microsoft.com/office/powerpoint/2010/main" val="2265330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7EAA5F1-2C9B-4268-A0A8-C555626ED016}" type="slidenum">
              <a:rPr lang="en-US" smtClean="0"/>
              <a:t>2</a:t>
            </a:fld>
            <a:endParaRPr lang="en-US"/>
          </a:p>
        </p:txBody>
      </p:sp>
    </p:spTree>
    <p:extLst>
      <p:ext uri="{BB962C8B-B14F-4D97-AF65-F5344CB8AC3E}">
        <p14:creationId xmlns:p14="http://schemas.microsoft.com/office/powerpoint/2010/main" val="1357688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7EAA5F1-2C9B-4268-A0A8-C555626ED016}" type="slidenum">
              <a:rPr lang="en-US" smtClean="0"/>
              <a:t>3</a:t>
            </a:fld>
            <a:endParaRPr lang="en-US"/>
          </a:p>
        </p:txBody>
      </p:sp>
    </p:spTree>
    <p:extLst>
      <p:ext uri="{BB962C8B-B14F-4D97-AF65-F5344CB8AC3E}">
        <p14:creationId xmlns:p14="http://schemas.microsoft.com/office/powerpoint/2010/main" val="579971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7EAA5F1-2C9B-4268-A0A8-C555626ED016}" type="slidenum">
              <a:rPr lang="en-US" smtClean="0"/>
              <a:t>4</a:t>
            </a:fld>
            <a:endParaRPr lang="en-US"/>
          </a:p>
        </p:txBody>
      </p:sp>
    </p:spTree>
    <p:extLst>
      <p:ext uri="{BB962C8B-B14F-4D97-AF65-F5344CB8AC3E}">
        <p14:creationId xmlns:p14="http://schemas.microsoft.com/office/powerpoint/2010/main" val="289503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C7EAA5F1-2C9B-4268-A0A8-C555626ED016}" type="slidenum">
              <a:rPr lang="en-US" smtClean="0"/>
              <a:t>5</a:t>
            </a:fld>
            <a:endParaRPr lang="en-US"/>
          </a:p>
        </p:txBody>
      </p:sp>
    </p:spTree>
    <p:extLst>
      <p:ext uri="{BB962C8B-B14F-4D97-AF65-F5344CB8AC3E}">
        <p14:creationId xmlns:p14="http://schemas.microsoft.com/office/powerpoint/2010/main" val="2500498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0F5B-86BA-4817-882C-DD1D54A376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440044-529C-4B28-BAA7-CA73F06E2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3ABCB-9AB8-44B1-A153-4748B6833C8B}"/>
              </a:ext>
            </a:extLst>
          </p:cNvPr>
          <p:cNvSpPr>
            <a:spLocks noGrp="1"/>
          </p:cNvSpPr>
          <p:nvPr>
            <p:ph type="dt" sz="half" idx="10"/>
          </p:nvPr>
        </p:nvSpPr>
        <p:spPr/>
        <p:txBody>
          <a:bodyPr/>
          <a:lstStyle/>
          <a:p>
            <a:fld id="{85A0FF88-A0E9-4FA6-A0A3-21329F203E45}" type="datetimeFigureOut">
              <a:rPr lang="en-US" smtClean="0"/>
              <a:t>25-Apr-21</a:t>
            </a:fld>
            <a:endParaRPr lang="en-US"/>
          </a:p>
        </p:txBody>
      </p:sp>
      <p:sp>
        <p:nvSpPr>
          <p:cNvPr id="5" name="Footer Placeholder 4">
            <a:extLst>
              <a:ext uri="{FF2B5EF4-FFF2-40B4-BE49-F238E27FC236}">
                <a16:creationId xmlns:a16="http://schemas.microsoft.com/office/drawing/2014/main" id="{B686626A-A5BD-4EC7-A80D-597E67DEA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410B9-935A-44F7-A604-3E79D7F7C0F5}"/>
              </a:ext>
            </a:extLst>
          </p:cNvPr>
          <p:cNvSpPr>
            <a:spLocks noGrp="1"/>
          </p:cNvSpPr>
          <p:nvPr>
            <p:ph type="sldNum" sz="quarter" idx="12"/>
          </p:nvPr>
        </p:nvSpPr>
        <p:spPr/>
        <p:txBody>
          <a:bodyPr/>
          <a:lstStyle/>
          <a:p>
            <a:fld id="{76F74C35-C48F-49A3-AEEA-0174880D0AEB}" type="slidenum">
              <a:rPr lang="en-US" smtClean="0"/>
              <a:t>‹#›</a:t>
            </a:fld>
            <a:endParaRPr lang="en-US"/>
          </a:p>
        </p:txBody>
      </p:sp>
    </p:spTree>
    <p:extLst>
      <p:ext uri="{BB962C8B-B14F-4D97-AF65-F5344CB8AC3E}">
        <p14:creationId xmlns:p14="http://schemas.microsoft.com/office/powerpoint/2010/main" val="279281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44CD-E6BB-4ED4-AA6A-16D1DC9DF2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12A9D-0AAB-491A-9F9C-4C8E4ACC99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BD11E-C2B7-4629-A918-F54D0C71C4A5}"/>
              </a:ext>
            </a:extLst>
          </p:cNvPr>
          <p:cNvSpPr>
            <a:spLocks noGrp="1"/>
          </p:cNvSpPr>
          <p:nvPr>
            <p:ph type="dt" sz="half" idx="10"/>
          </p:nvPr>
        </p:nvSpPr>
        <p:spPr/>
        <p:txBody>
          <a:bodyPr/>
          <a:lstStyle/>
          <a:p>
            <a:fld id="{85A0FF88-A0E9-4FA6-A0A3-21329F203E45}" type="datetimeFigureOut">
              <a:rPr lang="en-US" smtClean="0"/>
              <a:t>25-Apr-21</a:t>
            </a:fld>
            <a:endParaRPr lang="en-US"/>
          </a:p>
        </p:txBody>
      </p:sp>
      <p:sp>
        <p:nvSpPr>
          <p:cNvPr id="5" name="Footer Placeholder 4">
            <a:extLst>
              <a:ext uri="{FF2B5EF4-FFF2-40B4-BE49-F238E27FC236}">
                <a16:creationId xmlns:a16="http://schemas.microsoft.com/office/drawing/2014/main" id="{63C31EC2-863E-45E6-9E60-B719C2F74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5450D-2439-4CA1-B16C-7426614D5A41}"/>
              </a:ext>
            </a:extLst>
          </p:cNvPr>
          <p:cNvSpPr>
            <a:spLocks noGrp="1"/>
          </p:cNvSpPr>
          <p:nvPr>
            <p:ph type="sldNum" sz="quarter" idx="12"/>
          </p:nvPr>
        </p:nvSpPr>
        <p:spPr/>
        <p:txBody>
          <a:bodyPr/>
          <a:lstStyle/>
          <a:p>
            <a:fld id="{76F74C35-C48F-49A3-AEEA-0174880D0AEB}" type="slidenum">
              <a:rPr lang="en-US" smtClean="0"/>
              <a:t>‹#›</a:t>
            </a:fld>
            <a:endParaRPr lang="en-US"/>
          </a:p>
        </p:txBody>
      </p:sp>
    </p:spTree>
    <p:extLst>
      <p:ext uri="{BB962C8B-B14F-4D97-AF65-F5344CB8AC3E}">
        <p14:creationId xmlns:p14="http://schemas.microsoft.com/office/powerpoint/2010/main" val="428688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79CFA-73FB-4913-A6F0-113476B211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DB0C15-D03F-4F07-8DE0-F21251FC4D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FCAEE-3E0E-4C94-A430-CEEE145DF302}"/>
              </a:ext>
            </a:extLst>
          </p:cNvPr>
          <p:cNvSpPr>
            <a:spLocks noGrp="1"/>
          </p:cNvSpPr>
          <p:nvPr>
            <p:ph type="dt" sz="half" idx="10"/>
          </p:nvPr>
        </p:nvSpPr>
        <p:spPr/>
        <p:txBody>
          <a:bodyPr/>
          <a:lstStyle/>
          <a:p>
            <a:fld id="{85A0FF88-A0E9-4FA6-A0A3-21329F203E45}" type="datetimeFigureOut">
              <a:rPr lang="en-US" smtClean="0"/>
              <a:t>25-Apr-21</a:t>
            </a:fld>
            <a:endParaRPr lang="en-US"/>
          </a:p>
        </p:txBody>
      </p:sp>
      <p:sp>
        <p:nvSpPr>
          <p:cNvPr id="5" name="Footer Placeholder 4">
            <a:extLst>
              <a:ext uri="{FF2B5EF4-FFF2-40B4-BE49-F238E27FC236}">
                <a16:creationId xmlns:a16="http://schemas.microsoft.com/office/drawing/2014/main" id="{7963D9AA-3218-4F00-A19E-4A55A8B38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AAE55-4867-4F3E-8125-3664669C50C9}"/>
              </a:ext>
            </a:extLst>
          </p:cNvPr>
          <p:cNvSpPr>
            <a:spLocks noGrp="1"/>
          </p:cNvSpPr>
          <p:nvPr>
            <p:ph type="sldNum" sz="quarter" idx="12"/>
          </p:nvPr>
        </p:nvSpPr>
        <p:spPr/>
        <p:txBody>
          <a:bodyPr/>
          <a:lstStyle/>
          <a:p>
            <a:fld id="{76F74C35-C48F-49A3-AEEA-0174880D0AEB}" type="slidenum">
              <a:rPr lang="en-US" smtClean="0"/>
              <a:t>‹#›</a:t>
            </a:fld>
            <a:endParaRPr lang="en-US"/>
          </a:p>
        </p:txBody>
      </p:sp>
    </p:spTree>
    <p:extLst>
      <p:ext uri="{BB962C8B-B14F-4D97-AF65-F5344CB8AC3E}">
        <p14:creationId xmlns:p14="http://schemas.microsoft.com/office/powerpoint/2010/main" val="280897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BED5-0747-44BA-88BB-DAB393BA55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527E65-9C54-4AC7-AFDF-F133B11A55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0057-9516-45B0-A5C4-29102E8C8A9D}"/>
              </a:ext>
            </a:extLst>
          </p:cNvPr>
          <p:cNvSpPr>
            <a:spLocks noGrp="1"/>
          </p:cNvSpPr>
          <p:nvPr>
            <p:ph type="dt" sz="half" idx="10"/>
          </p:nvPr>
        </p:nvSpPr>
        <p:spPr/>
        <p:txBody>
          <a:bodyPr/>
          <a:lstStyle/>
          <a:p>
            <a:fld id="{85A0FF88-A0E9-4FA6-A0A3-21329F203E45}" type="datetimeFigureOut">
              <a:rPr lang="en-US" smtClean="0"/>
              <a:t>25-Apr-21</a:t>
            </a:fld>
            <a:endParaRPr lang="en-US"/>
          </a:p>
        </p:txBody>
      </p:sp>
      <p:sp>
        <p:nvSpPr>
          <p:cNvPr id="5" name="Footer Placeholder 4">
            <a:extLst>
              <a:ext uri="{FF2B5EF4-FFF2-40B4-BE49-F238E27FC236}">
                <a16:creationId xmlns:a16="http://schemas.microsoft.com/office/drawing/2014/main" id="{981F4070-D2F0-4236-893D-028337418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DA0B2-EB44-4BB1-A5A9-C07AFD5B84D6}"/>
              </a:ext>
            </a:extLst>
          </p:cNvPr>
          <p:cNvSpPr>
            <a:spLocks noGrp="1"/>
          </p:cNvSpPr>
          <p:nvPr>
            <p:ph type="sldNum" sz="quarter" idx="12"/>
          </p:nvPr>
        </p:nvSpPr>
        <p:spPr/>
        <p:txBody>
          <a:bodyPr/>
          <a:lstStyle/>
          <a:p>
            <a:fld id="{76F74C35-C48F-49A3-AEEA-0174880D0AEB}" type="slidenum">
              <a:rPr lang="en-US" smtClean="0"/>
              <a:t>‹#›</a:t>
            </a:fld>
            <a:endParaRPr lang="en-US"/>
          </a:p>
        </p:txBody>
      </p:sp>
    </p:spTree>
    <p:extLst>
      <p:ext uri="{BB962C8B-B14F-4D97-AF65-F5344CB8AC3E}">
        <p14:creationId xmlns:p14="http://schemas.microsoft.com/office/powerpoint/2010/main" val="188472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5E23-4DD2-4CAB-A19B-5051FD38E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D7F705-B32C-4BB3-A6BE-568CE50F45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40BCA1-3E2E-49FA-9C58-47E3FC7A62C7}"/>
              </a:ext>
            </a:extLst>
          </p:cNvPr>
          <p:cNvSpPr>
            <a:spLocks noGrp="1"/>
          </p:cNvSpPr>
          <p:nvPr>
            <p:ph type="dt" sz="half" idx="10"/>
          </p:nvPr>
        </p:nvSpPr>
        <p:spPr/>
        <p:txBody>
          <a:bodyPr/>
          <a:lstStyle/>
          <a:p>
            <a:fld id="{85A0FF88-A0E9-4FA6-A0A3-21329F203E45}" type="datetimeFigureOut">
              <a:rPr lang="en-US" smtClean="0"/>
              <a:t>25-Apr-21</a:t>
            </a:fld>
            <a:endParaRPr lang="en-US"/>
          </a:p>
        </p:txBody>
      </p:sp>
      <p:sp>
        <p:nvSpPr>
          <p:cNvPr id="5" name="Footer Placeholder 4">
            <a:extLst>
              <a:ext uri="{FF2B5EF4-FFF2-40B4-BE49-F238E27FC236}">
                <a16:creationId xmlns:a16="http://schemas.microsoft.com/office/drawing/2014/main" id="{9CCE96BD-47BB-4CD7-9A03-102C11FA0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0037E-DC4D-41EB-8B12-F39CB58007CD}"/>
              </a:ext>
            </a:extLst>
          </p:cNvPr>
          <p:cNvSpPr>
            <a:spLocks noGrp="1"/>
          </p:cNvSpPr>
          <p:nvPr>
            <p:ph type="sldNum" sz="quarter" idx="12"/>
          </p:nvPr>
        </p:nvSpPr>
        <p:spPr/>
        <p:txBody>
          <a:bodyPr/>
          <a:lstStyle/>
          <a:p>
            <a:fld id="{76F74C35-C48F-49A3-AEEA-0174880D0AEB}" type="slidenum">
              <a:rPr lang="en-US" smtClean="0"/>
              <a:t>‹#›</a:t>
            </a:fld>
            <a:endParaRPr lang="en-US"/>
          </a:p>
        </p:txBody>
      </p:sp>
    </p:spTree>
    <p:extLst>
      <p:ext uri="{BB962C8B-B14F-4D97-AF65-F5344CB8AC3E}">
        <p14:creationId xmlns:p14="http://schemas.microsoft.com/office/powerpoint/2010/main" val="9828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9D3B-15DA-4831-AB91-5A3069FB6E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B6083-A567-4215-AFBC-F604DE7856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507538-F480-4AE3-AD52-8DA92111B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B0CF7E-56F2-4364-AD4F-DD8201BD05A4}"/>
              </a:ext>
            </a:extLst>
          </p:cNvPr>
          <p:cNvSpPr>
            <a:spLocks noGrp="1"/>
          </p:cNvSpPr>
          <p:nvPr>
            <p:ph type="dt" sz="half" idx="10"/>
          </p:nvPr>
        </p:nvSpPr>
        <p:spPr/>
        <p:txBody>
          <a:bodyPr/>
          <a:lstStyle/>
          <a:p>
            <a:fld id="{85A0FF88-A0E9-4FA6-A0A3-21329F203E45}" type="datetimeFigureOut">
              <a:rPr lang="en-US" smtClean="0"/>
              <a:t>25-Apr-21</a:t>
            </a:fld>
            <a:endParaRPr lang="en-US"/>
          </a:p>
        </p:txBody>
      </p:sp>
      <p:sp>
        <p:nvSpPr>
          <p:cNvPr id="6" name="Footer Placeholder 5">
            <a:extLst>
              <a:ext uri="{FF2B5EF4-FFF2-40B4-BE49-F238E27FC236}">
                <a16:creationId xmlns:a16="http://schemas.microsoft.com/office/drawing/2014/main" id="{42EA21B5-9513-4085-91A7-C7ACBC63A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18BD4-80F8-4143-913C-EE323D883E32}"/>
              </a:ext>
            </a:extLst>
          </p:cNvPr>
          <p:cNvSpPr>
            <a:spLocks noGrp="1"/>
          </p:cNvSpPr>
          <p:nvPr>
            <p:ph type="sldNum" sz="quarter" idx="12"/>
          </p:nvPr>
        </p:nvSpPr>
        <p:spPr/>
        <p:txBody>
          <a:bodyPr/>
          <a:lstStyle/>
          <a:p>
            <a:fld id="{76F74C35-C48F-49A3-AEEA-0174880D0AEB}" type="slidenum">
              <a:rPr lang="en-US" smtClean="0"/>
              <a:t>‹#›</a:t>
            </a:fld>
            <a:endParaRPr lang="en-US"/>
          </a:p>
        </p:txBody>
      </p:sp>
    </p:spTree>
    <p:extLst>
      <p:ext uri="{BB962C8B-B14F-4D97-AF65-F5344CB8AC3E}">
        <p14:creationId xmlns:p14="http://schemas.microsoft.com/office/powerpoint/2010/main" val="20629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BA02-61FB-4494-95AB-E4D025FDB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E56AFC-5B38-493F-9677-044CB011F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DBA94A-DC22-4BD5-9C9A-F66B66C61E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EC0D74-4AFF-4DC6-A66E-4EF01E1F1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F6B9F9-13B2-41E9-BFD7-356CF3094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50C3C-A1D8-4B56-B573-FB7C91CE4D69}"/>
              </a:ext>
            </a:extLst>
          </p:cNvPr>
          <p:cNvSpPr>
            <a:spLocks noGrp="1"/>
          </p:cNvSpPr>
          <p:nvPr>
            <p:ph type="dt" sz="half" idx="10"/>
          </p:nvPr>
        </p:nvSpPr>
        <p:spPr/>
        <p:txBody>
          <a:bodyPr/>
          <a:lstStyle/>
          <a:p>
            <a:fld id="{85A0FF88-A0E9-4FA6-A0A3-21329F203E45}" type="datetimeFigureOut">
              <a:rPr lang="en-US" smtClean="0"/>
              <a:t>25-Apr-21</a:t>
            </a:fld>
            <a:endParaRPr lang="en-US"/>
          </a:p>
        </p:txBody>
      </p:sp>
      <p:sp>
        <p:nvSpPr>
          <p:cNvPr id="8" name="Footer Placeholder 7">
            <a:extLst>
              <a:ext uri="{FF2B5EF4-FFF2-40B4-BE49-F238E27FC236}">
                <a16:creationId xmlns:a16="http://schemas.microsoft.com/office/drawing/2014/main" id="{85EF52A0-C3FC-4A33-B52B-04362413D3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D68A2F-193C-4F47-B03C-41CF651AE304}"/>
              </a:ext>
            </a:extLst>
          </p:cNvPr>
          <p:cNvSpPr>
            <a:spLocks noGrp="1"/>
          </p:cNvSpPr>
          <p:nvPr>
            <p:ph type="sldNum" sz="quarter" idx="12"/>
          </p:nvPr>
        </p:nvSpPr>
        <p:spPr/>
        <p:txBody>
          <a:bodyPr/>
          <a:lstStyle/>
          <a:p>
            <a:fld id="{76F74C35-C48F-49A3-AEEA-0174880D0AEB}" type="slidenum">
              <a:rPr lang="en-US" smtClean="0"/>
              <a:t>‹#›</a:t>
            </a:fld>
            <a:endParaRPr lang="en-US"/>
          </a:p>
        </p:txBody>
      </p:sp>
    </p:spTree>
    <p:extLst>
      <p:ext uri="{BB962C8B-B14F-4D97-AF65-F5344CB8AC3E}">
        <p14:creationId xmlns:p14="http://schemas.microsoft.com/office/powerpoint/2010/main" val="316760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CB20-056C-4D34-9B9E-588ED2E3EC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E5377B-176B-4ACB-8E08-B5D19E6F5DDE}"/>
              </a:ext>
            </a:extLst>
          </p:cNvPr>
          <p:cNvSpPr>
            <a:spLocks noGrp="1"/>
          </p:cNvSpPr>
          <p:nvPr>
            <p:ph type="dt" sz="half" idx="10"/>
          </p:nvPr>
        </p:nvSpPr>
        <p:spPr/>
        <p:txBody>
          <a:bodyPr/>
          <a:lstStyle/>
          <a:p>
            <a:fld id="{85A0FF88-A0E9-4FA6-A0A3-21329F203E45}" type="datetimeFigureOut">
              <a:rPr lang="en-US" smtClean="0"/>
              <a:t>25-Apr-21</a:t>
            </a:fld>
            <a:endParaRPr lang="en-US"/>
          </a:p>
        </p:txBody>
      </p:sp>
      <p:sp>
        <p:nvSpPr>
          <p:cNvPr id="4" name="Footer Placeholder 3">
            <a:extLst>
              <a:ext uri="{FF2B5EF4-FFF2-40B4-BE49-F238E27FC236}">
                <a16:creationId xmlns:a16="http://schemas.microsoft.com/office/drawing/2014/main" id="{526262CD-1345-4250-B3C2-C5CEB3295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AF7C6-BCB0-4796-B0E8-75D9B31722EC}"/>
              </a:ext>
            </a:extLst>
          </p:cNvPr>
          <p:cNvSpPr>
            <a:spLocks noGrp="1"/>
          </p:cNvSpPr>
          <p:nvPr>
            <p:ph type="sldNum" sz="quarter" idx="12"/>
          </p:nvPr>
        </p:nvSpPr>
        <p:spPr/>
        <p:txBody>
          <a:bodyPr/>
          <a:lstStyle/>
          <a:p>
            <a:fld id="{76F74C35-C48F-49A3-AEEA-0174880D0AEB}" type="slidenum">
              <a:rPr lang="en-US" smtClean="0"/>
              <a:t>‹#›</a:t>
            </a:fld>
            <a:endParaRPr lang="en-US"/>
          </a:p>
        </p:txBody>
      </p:sp>
    </p:spTree>
    <p:extLst>
      <p:ext uri="{BB962C8B-B14F-4D97-AF65-F5344CB8AC3E}">
        <p14:creationId xmlns:p14="http://schemas.microsoft.com/office/powerpoint/2010/main" val="633409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2715D6-5F21-46F2-91F4-1FFFF839214B}"/>
              </a:ext>
            </a:extLst>
          </p:cNvPr>
          <p:cNvSpPr>
            <a:spLocks noGrp="1"/>
          </p:cNvSpPr>
          <p:nvPr>
            <p:ph type="dt" sz="half" idx="10"/>
          </p:nvPr>
        </p:nvSpPr>
        <p:spPr/>
        <p:txBody>
          <a:bodyPr/>
          <a:lstStyle/>
          <a:p>
            <a:fld id="{85A0FF88-A0E9-4FA6-A0A3-21329F203E45}" type="datetimeFigureOut">
              <a:rPr lang="en-US" smtClean="0"/>
              <a:t>25-Apr-21</a:t>
            </a:fld>
            <a:endParaRPr lang="en-US"/>
          </a:p>
        </p:txBody>
      </p:sp>
      <p:sp>
        <p:nvSpPr>
          <p:cNvPr id="3" name="Footer Placeholder 2">
            <a:extLst>
              <a:ext uri="{FF2B5EF4-FFF2-40B4-BE49-F238E27FC236}">
                <a16:creationId xmlns:a16="http://schemas.microsoft.com/office/drawing/2014/main" id="{916D8783-94F7-4A2F-BD1F-CF907E7E6A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61F822-F34E-4B76-948E-AAD7FA5F0483}"/>
              </a:ext>
            </a:extLst>
          </p:cNvPr>
          <p:cNvSpPr>
            <a:spLocks noGrp="1"/>
          </p:cNvSpPr>
          <p:nvPr>
            <p:ph type="sldNum" sz="quarter" idx="12"/>
          </p:nvPr>
        </p:nvSpPr>
        <p:spPr/>
        <p:txBody>
          <a:bodyPr/>
          <a:lstStyle/>
          <a:p>
            <a:fld id="{76F74C35-C48F-49A3-AEEA-0174880D0AEB}" type="slidenum">
              <a:rPr lang="en-US" smtClean="0"/>
              <a:t>‹#›</a:t>
            </a:fld>
            <a:endParaRPr lang="en-US"/>
          </a:p>
        </p:txBody>
      </p:sp>
    </p:spTree>
    <p:extLst>
      <p:ext uri="{BB962C8B-B14F-4D97-AF65-F5344CB8AC3E}">
        <p14:creationId xmlns:p14="http://schemas.microsoft.com/office/powerpoint/2010/main" val="366967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F5E0-4D3A-4F66-AD11-753BFF61C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5879E2-59CD-4F89-8F2A-D977B038C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C41A15-0B9F-4164-AAC5-3A20DE57C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CDAC8-10B7-4D40-BA4F-E4056458BA33}"/>
              </a:ext>
            </a:extLst>
          </p:cNvPr>
          <p:cNvSpPr>
            <a:spLocks noGrp="1"/>
          </p:cNvSpPr>
          <p:nvPr>
            <p:ph type="dt" sz="half" idx="10"/>
          </p:nvPr>
        </p:nvSpPr>
        <p:spPr/>
        <p:txBody>
          <a:bodyPr/>
          <a:lstStyle/>
          <a:p>
            <a:fld id="{85A0FF88-A0E9-4FA6-A0A3-21329F203E45}" type="datetimeFigureOut">
              <a:rPr lang="en-US" smtClean="0"/>
              <a:t>25-Apr-21</a:t>
            </a:fld>
            <a:endParaRPr lang="en-US"/>
          </a:p>
        </p:txBody>
      </p:sp>
      <p:sp>
        <p:nvSpPr>
          <p:cNvPr id="6" name="Footer Placeholder 5">
            <a:extLst>
              <a:ext uri="{FF2B5EF4-FFF2-40B4-BE49-F238E27FC236}">
                <a16:creationId xmlns:a16="http://schemas.microsoft.com/office/drawing/2014/main" id="{5D20348D-22B3-46E1-9A51-CB5C82EDD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CF3A9-5B4E-4AA3-BDAD-B2E5E0F162D4}"/>
              </a:ext>
            </a:extLst>
          </p:cNvPr>
          <p:cNvSpPr>
            <a:spLocks noGrp="1"/>
          </p:cNvSpPr>
          <p:nvPr>
            <p:ph type="sldNum" sz="quarter" idx="12"/>
          </p:nvPr>
        </p:nvSpPr>
        <p:spPr/>
        <p:txBody>
          <a:bodyPr/>
          <a:lstStyle/>
          <a:p>
            <a:fld id="{76F74C35-C48F-49A3-AEEA-0174880D0AEB}" type="slidenum">
              <a:rPr lang="en-US" smtClean="0"/>
              <a:t>‹#›</a:t>
            </a:fld>
            <a:endParaRPr lang="en-US"/>
          </a:p>
        </p:txBody>
      </p:sp>
    </p:spTree>
    <p:extLst>
      <p:ext uri="{BB962C8B-B14F-4D97-AF65-F5344CB8AC3E}">
        <p14:creationId xmlns:p14="http://schemas.microsoft.com/office/powerpoint/2010/main" val="63280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93C3-0138-4DEA-A61B-D2812CD53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C35C3D-8619-444C-BD5F-782ACF6441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2D0A9D-D873-4048-B338-E2A78BC68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C2C33-7E16-41C5-9B86-977FB653544A}"/>
              </a:ext>
            </a:extLst>
          </p:cNvPr>
          <p:cNvSpPr>
            <a:spLocks noGrp="1"/>
          </p:cNvSpPr>
          <p:nvPr>
            <p:ph type="dt" sz="half" idx="10"/>
          </p:nvPr>
        </p:nvSpPr>
        <p:spPr/>
        <p:txBody>
          <a:bodyPr/>
          <a:lstStyle/>
          <a:p>
            <a:fld id="{85A0FF88-A0E9-4FA6-A0A3-21329F203E45}" type="datetimeFigureOut">
              <a:rPr lang="en-US" smtClean="0"/>
              <a:t>25-Apr-21</a:t>
            </a:fld>
            <a:endParaRPr lang="en-US"/>
          </a:p>
        </p:txBody>
      </p:sp>
      <p:sp>
        <p:nvSpPr>
          <p:cNvPr id="6" name="Footer Placeholder 5">
            <a:extLst>
              <a:ext uri="{FF2B5EF4-FFF2-40B4-BE49-F238E27FC236}">
                <a16:creationId xmlns:a16="http://schemas.microsoft.com/office/drawing/2014/main" id="{486E6F9F-9E66-4C26-9584-AF603BC19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46228-DC29-4825-A9F0-04E46E0463F6}"/>
              </a:ext>
            </a:extLst>
          </p:cNvPr>
          <p:cNvSpPr>
            <a:spLocks noGrp="1"/>
          </p:cNvSpPr>
          <p:nvPr>
            <p:ph type="sldNum" sz="quarter" idx="12"/>
          </p:nvPr>
        </p:nvSpPr>
        <p:spPr/>
        <p:txBody>
          <a:bodyPr/>
          <a:lstStyle/>
          <a:p>
            <a:fld id="{76F74C35-C48F-49A3-AEEA-0174880D0AEB}" type="slidenum">
              <a:rPr lang="en-US" smtClean="0"/>
              <a:t>‹#›</a:t>
            </a:fld>
            <a:endParaRPr lang="en-US"/>
          </a:p>
        </p:txBody>
      </p:sp>
    </p:spTree>
    <p:extLst>
      <p:ext uri="{BB962C8B-B14F-4D97-AF65-F5344CB8AC3E}">
        <p14:creationId xmlns:p14="http://schemas.microsoft.com/office/powerpoint/2010/main" val="24978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035BA-75F8-4BA2-BD67-A52EE1490E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B8A75-043B-4AFF-B387-8288D155C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4ADD0-DB75-44FA-957C-7F7F4DFDE8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0FF88-A0E9-4FA6-A0A3-21329F203E45}" type="datetimeFigureOut">
              <a:rPr lang="en-US" smtClean="0"/>
              <a:t>25-Apr-21</a:t>
            </a:fld>
            <a:endParaRPr lang="en-US"/>
          </a:p>
        </p:txBody>
      </p:sp>
      <p:sp>
        <p:nvSpPr>
          <p:cNvPr id="5" name="Footer Placeholder 4">
            <a:extLst>
              <a:ext uri="{FF2B5EF4-FFF2-40B4-BE49-F238E27FC236}">
                <a16:creationId xmlns:a16="http://schemas.microsoft.com/office/drawing/2014/main" id="{1B42C530-3649-44AC-A67E-3DD2301462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056E06-88C1-40AB-B009-D47DDF5787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74C35-C48F-49A3-AEEA-0174880D0AEB}" type="slidenum">
              <a:rPr lang="en-US" smtClean="0"/>
              <a:t>‹#›</a:t>
            </a:fld>
            <a:endParaRPr lang="en-US"/>
          </a:p>
        </p:txBody>
      </p:sp>
    </p:spTree>
    <p:extLst>
      <p:ext uri="{BB962C8B-B14F-4D97-AF65-F5344CB8AC3E}">
        <p14:creationId xmlns:p14="http://schemas.microsoft.com/office/powerpoint/2010/main" val="2601500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18" Type="http://schemas.openxmlformats.org/officeDocument/2006/relationships/image" Target="../media/image15.jpeg"/><Relationship Id="rId3" Type="http://schemas.openxmlformats.org/officeDocument/2006/relationships/image" Target="../media/image1.jpeg"/><Relationship Id="rId21" Type="http://schemas.openxmlformats.org/officeDocument/2006/relationships/image" Target="../media/image18.jpeg"/><Relationship Id="rId7" Type="http://schemas.openxmlformats.org/officeDocument/2006/relationships/image" Target="../media/image4.jpeg"/><Relationship Id="rId12" Type="http://schemas.openxmlformats.org/officeDocument/2006/relationships/image" Target="../media/image9.jpeg"/><Relationship Id="rId17" Type="http://schemas.openxmlformats.org/officeDocument/2006/relationships/image" Target="../media/image14.jpeg"/><Relationship Id="rId2" Type="http://schemas.openxmlformats.org/officeDocument/2006/relationships/notesSlide" Target="../notesSlides/notesSlide1.xml"/><Relationship Id="rId16" Type="http://schemas.openxmlformats.org/officeDocument/2006/relationships/image" Target="../media/image13.jpeg"/><Relationship Id="rId20"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jpeg"/><Relationship Id="rId5" Type="http://schemas.microsoft.com/office/2007/relationships/hdphoto" Target="../media/hdphoto1.wdp"/><Relationship Id="rId15" Type="http://schemas.openxmlformats.org/officeDocument/2006/relationships/image" Target="../media/image12.jpeg"/><Relationship Id="rId10" Type="http://schemas.openxmlformats.org/officeDocument/2006/relationships/image" Target="../media/image7.jpeg"/><Relationship Id="rId19" Type="http://schemas.openxmlformats.org/officeDocument/2006/relationships/image" Target="../media/image16.jpeg"/><Relationship Id="rId4" Type="http://schemas.openxmlformats.org/officeDocument/2006/relationships/image" Target="../media/image2.png"/><Relationship Id="rId9" Type="http://schemas.openxmlformats.org/officeDocument/2006/relationships/image" Target="../media/image6.jpeg"/><Relationship Id="rId14" Type="http://schemas.openxmlformats.org/officeDocument/2006/relationships/image" Target="../media/image11.jpeg"/><Relationship Id="rId22"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4.jpeg"/><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jpeg"/></Relationships>
</file>

<file path=ppt/slides/_rels/slide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1.jpe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6E5E-DC8E-4C53-A1F1-82DF6D932FE6}"/>
              </a:ext>
            </a:extLst>
          </p:cNvPr>
          <p:cNvSpPr>
            <a:spLocks noGrp="1"/>
          </p:cNvSpPr>
          <p:nvPr>
            <p:ph type="ctrTitle"/>
          </p:nvPr>
        </p:nvSpPr>
        <p:spPr>
          <a:xfrm>
            <a:off x="1439159" y="253171"/>
            <a:ext cx="9144000" cy="431276"/>
          </a:xfrm>
        </p:spPr>
        <p:txBody>
          <a:bodyPr>
            <a:normAutofit fontScale="90000"/>
          </a:bodyPr>
          <a:lstStyle/>
          <a:p>
            <a:r>
              <a:rPr lang="en-US" sz="2400" b="1" dirty="0"/>
              <a:t>One stop complete packaging solution</a:t>
            </a:r>
            <a:br>
              <a:rPr lang="en-US" sz="2400" b="1" dirty="0"/>
            </a:br>
            <a:r>
              <a:rPr lang="en-US" sz="2400" b="1" dirty="0"/>
              <a:t>Packaging cost reduction </a:t>
            </a:r>
          </a:p>
        </p:txBody>
      </p:sp>
      <p:pic>
        <p:nvPicPr>
          <p:cNvPr id="1026" name="Picture 2" descr="Mono Cartons, Metalized Carton, Mono Carton Boxes, Printed Mono Carton,  मोनो कार्टन - The Packaging Solutions, Noida | ID: 12250621697">
            <a:extLst>
              <a:ext uri="{FF2B5EF4-FFF2-40B4-BE49-F238E27FC236}">
                <a16:creationId xmlns:a16="http://schemas.microsoft.com/office/drawing/2014/main" id="{6783D60E-6B57-4190-B7AA-6549C89E36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16" b="11316"/>
          <a:stretch/>
        </p:blipFill>
        <p:spPr bwMode="auto">
          <a:xfrm>
            <a:off x="125243" y="1279141"/>
            <a:ext cx="1769775" cy="1417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9078091-9809-428D-8939-F7862F5BA614}"/>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17232" r="45549" b="31073"/>
          <a:stretch/>
        </p:blipFill>
        <p:spPr>
          <a:xfrm>
            <a:off x="2109427" y="1248304"/>
            <a:ext cx="2023743" cy="1644928"/>
          </a:xfrm>
          <a:prstGeom prst="rect">
            <a:avLst/>
          </a:prstGeom>
        </p:spPr>
      </p:pic>
      <p:pic>
        <p:nvPicPr>
          <p:cNvPr id="1028" name="Picture 4" descr="Barcode Labels, Printed Barcode Stickers, बारकोड लेबल in Surajpur  Industrial Area, Greater Noida , Holosafe Security Labels Private Limited |  ID: 15780840097">
            <a:extLst>
              <a:ext uri="{FF2B5EF4-FFF2-40B4-BE49-F238E27FC236}">
                <a16:creationId xmlns:a16="http://schemas.microsoft.com/office/drawing/2014/main" id="{916F493C-3638-4B72-AC36-006839B66A3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1089" b="11089"/>
          <a:stretch/>
        </p:blipFill>
        <p:spPr bwMode="auto">
          <a:xfrm>
            <a:off x="2478296" y="5554323"/>
            <a:ext cx="1196502" cy="1236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lack Thermal Printer Ribbon, Rs 240 /roll Apex Marketing Corporation | ID:  19352038048">
            <a:extLst>
              <a:ext uri="{FF2B5EF4-FFF2-40B4-BE49-F238E27FC236}">
                <a16:creationId xmlns:a16="http://schemas.microsoft.com/office/drawing/2014/main" id="{387577FA-2964-442A-91E1-0C5CB14E76D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3336" b="15379"/>
          <a:stretch/>
        </p:blipFill>
        <p:spPr bwMode="auto">
          <a:xfrm>
            <a:off x="440750" y="5525713"/>
            <a:ext cx="1507787" cy="12097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OPP Tape, BOPP Adhesive Tapes, Colored Bopp Tape, BOPP Packing Tapes, BOPP  Transparent Tape, Plain Bopp Tape - Shree Sadguru Packaging, Pune | ID:  7532177873">
            <a:extLst>
              <a:ext uri="{FF2B5EF4-FFF2-40B4-BE49-F238E27FC236}">
                <a16:creationId xmlns:a16="http://schemas.microsoft.com/office/drawing/2014/main" id="{B542D1AC-7BEC-439E-A3D4-82AE515DAED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7232"/>
          <a:stretch/>
        </p:blipFill>
        <p:spPr bwMode="auto">
          <a:xfrm>
            <a:off x="125243" y="2919621"/>
            <a:ext cx="1207446" cy="12422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hina Food Grade BOPP Film/BOPP Film Roll/Stretch Film Manufacturer on  Global Sources,stretch film">
            <a:extLst>
              <a:ext uri="{FF2B5EF4-FFF2-40B4-BE49-F238E27FC236}">
                <a16:creationId xmlns:a16="http://schemas.microsoft.com/office/drawing/2014/main" id="{F778A0CF-399A-4082-9C13-7C709B108A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9159" y="2919621"/>
            <a:ext cx="1018756" cy="122436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cking Seals for P.P./Pet/Iron Strapping &amp; Wire Buckles at Rs 100/kg |  VKIA | Jaipur| ID: 22217851962">
            <a:extLst>
              <a:ext uri="{FF2B5EF4-FFF2-40B4-BE49-F238E27FC236}">
                <a16:creationId xmlns:a16="http://schemas.microsoft.com/office/drawing/2014/main" id="{C1CB6F0C-6CF9-425E-A830-B9A6606158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3619" y="2893232"/>
            <a:ext cx="1449552" cy="12507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lor Bubble Wrap Roll at Rs 180/kilogram(s) | Sector 88 | Noida| ID:  9580058130">
            <a:extLst>
              <a:ext uri="{FF2B5EF4-FFF2-40B4-BE49-F238E27FC236}">
                <a16:creationId xmlns:a16="http://schemas.microsoft.com/office/drawing/2014/main" id="{B3C00130-8810-4D0C-AE96-06A372EF70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243" y="4536857"/>
            <a:ext cx="1207446" cy="86604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oam Packaging &amp; Cushion Packaging | UFP Technologies">
            <a:extLst>
              <a:ext uri="{FF2B5EF4-FFF2-40B4-BE49-F238E27FC236}">
                <a16:creationId xmlns:a16="http://schemas.microsoft.com/office/drawing/2014/main" id="{AB18FD49-A878-4EE2-A945-60E373268848}"/>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3653" t="20397" r="3361" b="7045"/>
          <a:stretch/>
        </p:blipFill>
        <p:spPr bwMode="auto">
          <a:xfrm>
            <a:off x="1467268" y="4472096"/>
            <a:ext cx="1373210" cy="93080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hree Kias Pack">
            <a:extLst>
              <a:ext uri="{FF2B5EF4-FFF2-40B4-BE49-F238E27FC236}">
                <a16:creationId xmlns:a16="http://schemas.microsoft.com/office/drawing/2014/main" id="{E0936846-9F19-4294-8CFB-88BF234230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5057" y="4412637"/>
            <a:ext cx="1277363" cy="98343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Buy Aero 5 Ply Corrugated Brown Box, 25x15x10 inch (Pack of 100) Online At  Best Price On Moglix">
            <a:extLst>
              <a:ext uri="{FF2B5EF4-FFF2-40B4-BE49-F238E27FC236}">
                <a16:creationId xmlns:a16="http://schemas.microsoft.com/office/drawing/2014/main" id="{0EA38903-42DC-4BB7-A1CF-7B1DE2E340B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76202" y="1484095"/>
            <a:ext cx="2150095" cy="215009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Guidance: Hexagon / Octagon Shaped Cardboard Box / Heart Shaped Box |  Packaging template design, Hexagon box, Box packaging design">
            <a:extLst>
              <a:ext uri="{FF2B5EF4-FFF2-40B4-BE49-F238E27FC236}">
                <a16:creationId xmlns:a16="http://schemas.microsoft.com/office/drawing/2014/main" id="{6E8E782B-D463-451D-8F4A-65769DCBEC1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00085" y="5856518"/>
            <a:ext cx="1379839" cy="83365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13*9.5*9cm Triangle Cake Box With Handle Brown Cake Box Food Packaging From  Honestar_ltd, $0.71 | DHgate.Com">
            <a:extLst>
              <a:ext uri="{FF2B5EF4-FFF2-40B4-BE49-F238E27FC236}">
                <a16:creationId xmlns:a16="http://schemas.microsoft.com/office/drawing/2014/main" id="{FBF0F36B-62CF-4CB9-9AE4-315F37574754}"/>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10149" t="13801" r="12804" b="10650"/>
          <a:stretch/>
        </p:blipFill>
        <p:spPr bwMode="auto">
          <a:xfrm>
            <a:off x="4759041" y="5437334"/>
            <a:ext cx="1380341" cy="135349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Termite Resistant Rectangle Packaging Plywood Boxes, Box Capacity: 60-70  Kg, Upto 5 mm, Rs 350 /cubic feet | ID: 20096982397">
            <a:extLst>
              <a:ext uri="{FF2B5EF4-FFF2-40B4-BE49-F238E27FC236}">
                <a16:creationId xmlns:a16="http://schemas.microsoft.com/office/drawing/2014/main" id="{AA2536C3-4E1C-4E0C-B686-5E5C44473F6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72275" y="3147020"/>
            <a:ext cx="1549237" cy="172520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inewood Boxes at Rs 2200/box(s) | Pinewood Box | ID: 4888917712">
            <a:extLst>
              <a:ext uri="{FF2B5EF4-FFF2-40B4-BE49-F238E27FC236}">
                <a16:creationId xmlns:a16="http://schemas.microsoft.com/office/drawing/2014/main" id="{E442B005-B90F-472B-997F-42D863CF64F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07474" y="3107263"/>
            <a:ext cx="1488320" cy="175786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eavy Duty Gaylord Boxes – AK Packaging">
            <a:extLst>
              <a:ext uri="{FF2B5EF4-FFF2-40B4-BE49-F238E27FC236}">
                <a16:creationId xmlns:a16="http://schemas.microsoft.com/office/drawing/2014/main" id="{880CB11B-F4D1-4776-90CA-314DAA25A71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69328" y="1385778"/>
            <a:ext cx="1993754" cy="1749519"/>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Gaylord Boxes Manufacturers in UP | DNA Packaging System">
            <a:extLst>
              <a:ext uri="{FF2B5EF4-FFF2-40B4-BE49-F238E27FC236}">
                <a16:creationId xmlns:a16="http://schemas.microsoft.com/office/drawing/2014/main" id="{9CE31F82-3F08-4964-9426-64FF9178EE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82572" y="1243355"/>
            <a:ext cx="1993754" cy="199375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Smart box 321">
            <a:extLst>
              <a:ext uri="{FF2B5EF4-FFF2-40B4-BE49-F238E27FC236}">
                <a16:creationId xmlns:a16="http://schemas.microsoft.com/office/drawing/2014/main" id="{A1CFEE4C-7366-43C7-BB1A-EFDE4BA90288}"/>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9752" t="15825" r="9752" b="6868"/>
          <a:stretch/>
        </p:blipFill>
        <p:spPr bwMode="auto">
          <a:xfrm>
            <a:off x="8603968" y="4977586"/>
            <a:ext cx="2957209" cy="175786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a:extLst>
              <a:ext uri="{FF2B5EF4-FFF2-40B4-BE49-F238E27FC236}">
                <a16:creationId xmlns:a16="http://schemas.microsoft.com/office/drawing/2014/main" id="{AC8AC044-2567-4656-829C-6D93A933149E}"/>
              </a:ext>
            </a:extLst>
          </p:cNvPr>
          <p:cNvSpPr txBox="1">
            <a:spLocks/>
          </p:cNvSpPr>
          <p:nvPr/>
        </p:nvSpPr>
        <p:spPr>
          <a:xfrm>
            <a:off x="309446" y="835869"/>
            <a:ext cx="2865142" cy="4312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Primary Packaging</a:t>
            </a:r>
          </a:p>
        </p:txBody>
      </p:sp>
      <p:sp>
        <p:nvSpPr>
          <p:cNvPr id="23" name="Title 1">
            <a:extLst>
              <a:ext uri="{FF2B5EF4-FFF2-40B4-BE49-F238E27FC236}">
                <a16:creationId xmlns:a16="http://schemas.microsoft.com/office/drawing/2014/main" id="{340907D6-1CE6-410C-AE34-741A937D9C39}"/>
              </a:ext>
            </a:extLst>
          </p:cNvPr>
          <p:cNvSpPr txBox="1">
            <a:spLocks/>
          </p:cNvSpPr>
          <p:nvPr/>
        </p:nvSpPr>
        <p:spPr>
          <a:xfrm>
            <a:off x="4479724" y="837891"/>
            <a:ext cx="2865142" cy="4312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Secondary Packaging</a:t>
            </a:r>
          </a:p>
        </p:txBody>
      </p:sp>
      <p:sp>
        <p:nvSpPr>
          <p:cNvPr id="24" name="Title 1">
            <a:extLst>
              <a:ext uri="{FF2B5EF4-FFF2-40B4-BE49-F238E27FC236}">
                <a16:creationId xmlns:a16="http://schemas.microsoft.com/office/drawing/2014/main" id="{D7E6D7B9-974A-4CDD-A61A-EF5A201F488F}"/>
              </a:ext>
            </a:extLst>
          </p:cNvPr>
          <p:cNvSpPr txBox="1">
            <a:spLocks/>
          </p:cNvSpPr>
          <p:nvPr/>
        </p:nvSpPr>
        <p:spPr>
          <a:xfrm>
            <a:off x="8946893" y="842044"/>
            <a:ext cx="2865142" cy="4312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Tertiary Packaging</a:t>
            </a:r>
          </a:p>
        </p:txBody>
      </p:sp>
      <p:pic>
        <p:nvPicPr>
          <p:cNvPr id="1060" name="Picture 36" descr="Polypropylene Corrugated Boxes by Shreeraj Packaging, Polypropylene  Corrugated Boxes | ID - 3691081">
            <a:extLst>
              <a:ext uri="{FF2B5EF4-FFF2-40B4-BE49-F238E27FC236}">
                <a16:creationId xmlns:a16="http://schemas.microsoft.com/office/drawing/2014/main" id="{42C90D62-FD82-47F8-90B3-B2B271C6FC8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61526" y="3609492"/>
            <a:ext cx="2382394" cy="1725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79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Value Analysis and Value Engineering Service in Pune, KBR Manufacturing  Private Limited | ID: 21430535933">
            <a:extLst>
              <a:ext uri="{FF2B5EF4-FFF2-40B4-BE49-F238E27FC236}">
                <a16:creationId xmlns:a16="http://schemas.microsoft.com/office/drawing/2014/main" id="{AE97201B-9E8D-4B33-BCC0-967B0C3BA5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15" t="3399" r="2749" b="6721"/>
          <a:stretch/>
        </p:blipFill>
        <p:spPr bwMode="auto">
          <a:xfrm>
            <a:off x="3240932" y="963038"/>
            <a:ext cx="6039256" cy="5747249"/>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a:extLst>
              <a:ext uri="{FF2B5EF4-FFF2-40B4-BE49-F238E27FC236}">
                <a16:creationId xmlns:a16="http://schemas.microsoft.com/office/drawing/2014/main" id="{8EA89812-38F3-4236-986B-8EF4620BAA98}"/>
              </a:ext>
            </a:extLst>
          </p:cNvPr>
          <p:cNvSpPr>
            <a:spLocks noGrp="1"/>
          </p:cNvSpPr>
          <p:nvPr>
            <p:ph type="ctrTitle"/>
          </p:nvPr>
        </p:nvSpPr>
        <p:spPr>
          <a:xfrm>
            <a:off x="1524000" y="147713"/>
            <a:ext cx="9144000" cy="431276"/>
          </a:xfrm>
        </p:spPr>
        <p:txBody>
          <a:bodyPr>
            <a:normAutofit fontScale="90000"/>
          </a:bodyPr>
          <a:lstStyle/>
          <a:p>
            <a:br>
              <a:rPr lang="en-US" sz="2400" b="1" dirty="0"/>
            </a:br>
            <a:r>
              <a:rPr lang="en-US" sz="2400" b="1" dirty="0"/>
              <a:t>Packaging cost reduction </a:t>
            </a:r>
          </a:p>
        </p:txBody>
      </p:sp>
      <p:pic>
        <p:nvPicPr>
          <p:cNvPr id="3078" name="Picture 6" descr="Reduce Your Packaging Costs in 2020 | Dollard Packaging">
            <a:extLst>
              <a:ext uri="{FF2B5EF4-FFF2-40B4-BE49-F238E27FC236}">
                <a16:creationId xmlns:a16="http://schemas.microsoft.com/office/drawing/2014/main" id="{02114076-F2DC-42C2-A31A-E586C2A1D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173" y="138955"/>
            <a:ext cx="1310869" cy="117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24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DDA53703-DCA1-4E95-BBA7-6D3A30743BA6}"/>
              </a:ext>
            </a:extLst>
          </p:cNvPr>
          <p:cNvSpPr>
            <a:spLocks noGrp="1"/>
          </p:cNvSpPr>
          <p:nvPr>
            <p:ph type="ctrTitle"/>
          </p:nvPr>
        </p:nvSpPr>
        <p:spPr>
          <a:xfrm>
            <a:off x="3951051" y="43757"/>
            <a:ext cx="4289898" cy="431276"/>
          </a:xfrm>
        </p:spPr>
        <p:txBody>
          <a:bodyPr>
            <a:normAutofit/>
          </a:bodyPr>
          <a:lstStyle/>
          <a:p>
            <a:r>
              <a:rPr lang="en-US" sz="2400" b="1" dirty="0"/>
              <a:t>Sustainable Packaging </a:t>
            </a:r>
          </a:p>
        </p:txBody>
      </p:sp>
      <p:pic>
        <p:nvPicPr>
          <p:cNvPr id="1062" name="Picture 38" descr="New Sustainable Packaging Arriving Now">
            <a:extLst>
              <a:ext uri="{FF2B5EF4-FFF2-40B4-BE49-F238E27FC236}">
                <a16:creationId xmlns:a16="http://schemas.microsoft.com/office/drawing/2014/main" id="{33CB69DF-82B2-4110-8947-08460D6973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11" t="2021" r="9748" b="3511"/>
          <a:stretch/>
        </p:blipFill>
        <p:spPr bwMode="auto">
          <a:xfrm>
            <a:off x="3334965" y="599430"/>
            <a:ext cx="4905984" cy="359715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0" descr="Ranpak's First Annual E-Commerce and Packaging Trends Survey Reveals That  E-Commerce Will Rise in 2021 and Shows the Demand for Sustainable Packaging">
            <a:extLst>
              <a:ext uri="{FF2B5EF4-FFF2-40B4-BE49-F238E27FC236}">
                <a16:creationId xmlns:a16="http://schemas.microsoft.com/office/drawing/2014/main" id="{9F467F19-4696-4425-B439-13CDDA7CB5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2" descr="Ranpak's First Annual E-Commerce and Packaging Trends Survey Reveals That  E-Commerce Will Rise in 2021 and Shows the Demand for Sustainable Packaging">
            <a:extLst>
              <a:ext uri="{FF2B5EF4-FFF2-40B4-BE49-F238E27FC236}">
                <a16:creationId xmlns:a16="http://schemas.microsoft.com/office/drawing/2014/main" id="{04758D06-B5DC-4CFF-A504-25080455AB9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68" name="Picture 44" descr="VAS Industrial Solutions - Adhesive Tapes &amp; Packaging">
            <a:extLst>
              <a:ext uri="{FF2B5EF4-FFF2-40B4-BE49-F238E27FC236}">
                <a16:creationId xmlns:a16="http://schemas.microsoft.com/office/drawing/2014/main" id="{221540E4-1FB6-45EE-9070-74880D44C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694" y="4710193"/>
            <a:ext cx="2896640" cy="1853849"/>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Four Highly Innovative Sustainable Packaging Designs | CuCo Creative">
            <a:extLst>
              <a:ext uri="{FF2B5EF4-FFF2-40B4-BE49-F238E27FC236}">
                <a16:creationId xmlns:a16="http://schemas.microsoft.com/office/drawing/2014/main" id="{C78C3C2F-5CFA-43A8-8007-5AFC07464E3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99" t="10529" r="5930" b="15160"/>
          <a:stretch/>
        </p:blipFill>
        <p:spPr bwMode="auto">
          <a:xfrm>
            <a:off x="6893892" y="4459994"/>
            <a:ext cx="1663431" cy="2354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69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0" descr="Ranpak's First Annual E-Commerce and Packaging Trends Survey Reveals That  E-Commerce Will Rise in 2021 and Shows the Demand for Sustainable Packaging">
            <a:extLst>
              <a:ext uri="{FF2B5EF4-FFF2-40B4-BE49-F238E27FC236}">
                <a16:creationId xmlns:a16="http://schemas.microsoft.com/office/drawing/2014/main" id="{9F467F19-4696-4425-B439-13CDDA7CB5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2" descr="Ranpak's First Annual E-Commerce and Packaging Trends Survey Reveals That  E-Commerce Will Rise in 2021 and Shows the Demand for Sustainable Packaging">
            <a:extLst>
              <a:ext uri="{FF2B5EF4-FFF2-40B4-BE49-F238E27FC236}">
                <a16:creationId xmlns:a16="http://schemas.microsoft.com/office/drawing/2014/main" id="{04758D06-B5DC-4CFF-A504-25080455AB9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itle 1">
            <a:extLst>
              <a:ext uri="{FF2B5EF4-FFF2-40B4-BE49-F238E27FC236}">
                <a16:creationId xmlns:a16="http://schemas.microsoft.com/office/drawing/2014/main" id="{1AD21AFD-588F-431B-B0D4-F2482A526E22}"/>
              </a:ext>
            </a:extLst>
          </p:cNvPr>
          <p:cNvSpPr txBox="1">
            <a:spLocks/>
          </p:cNvSpPr>
          <p:nvPr/>
        </p:nvSpPr>
        <p:spPr>
          <a:xfrm>
            <a:off x="3547616" y="273978"/>
            <a:ext cx="4289898" cy="4312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In Transit damage reduction</a:t>
            </a:r>
          </a:p>
          <a:p>
            <a:endParaRPr lang="en-US" sz="2400" b="1" dirty="0"/>
          </a:p>
        </p:txBody>
      </p:sp>
      <p:pic>
        <p:nvPicPr>
          <p:cNvPr id="1072" name="Picture 48" descr="Prevent Transit Damage With Quality Packaging – News Anyway">
            <a:extLst>
              <a:ext uri="{FF2B5EF4-FFF2-40B4-BE49-F238E27FC236}">
                <a16:creationId xmlns:a16="http://schemas.microsoft.com/office/drawing/2014/main" id="{43A2C4D7-40FB-47D8-9105-8CB542E2C0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01" t="6005" r="15819" b="18156"/>
          <a:stretch/>
        </p:blipFill>
        <p:spPr bwMode="auto">
          <a:xfrm>
            <a:off x="3662354" y="420514"/>
            <a:ext cx="4289898" cy="2130322"/>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How you can reduce cargo damage in container shipping - 🌐 Dockflow blog">
            <a:extLst>
              <a:ext uri="{FF2B5EF4-FFF2-40B4-BE49-F238E27FC236}">
                <a16:creationId xmlns:a16="http://schemas.microsoft.com/office/drawing/2014/main" id="{B1C7CBD2-D98C-4EF3-BA47-27932A433A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827" t="7915" r="12045" b="6468"/>
          <a:stretch/>
        </p:blipFill>
        <p:spPr bwMode="auto">
          <a:xfrm>
            <a:off x="4468534" y="5181104"/>
            <a:ext cx="2677538" cy="140291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B72FA0CC-09F2-49F6-9FB5-51CD9783AAA4}"/>
              </a:ext>
            </a:extLst>
          </p:cNvPr>
          <p:cNvPicPr>
            <a:picLocks noChangeAspect="1"/>
          </p:cNvPicPr>
          <p:nvPr/>
        </p:nvPicPr>
        <p:blipFill rotWithShape="1">
          <a:blip r:embed="rId5"/>
          <a:srcRect t="5641" r="839"/>
          <a:stretch/>
        </p:blipFill>
        <p:spPr>
          <a:xfrm>
            <a:off x="3662354" y="2916532"/>
            <a:ext cx="4618648" cy="2189158"/>
          </a:xfrm>
          <a:prstGeom prst="rect">
            <a:avLst/>
          </a:prstGeom>
        </p:spPr>
      </p:pic>
    </p:spTree>
    <p:extLst>
      <p:ext uri="{BB962C8B-B14F-4D97-AF65-F5344CB8AC3E}">
        <p14:creationId xmlns:p14="http://schemas.microsoft.com/office/powerpoint/2010/main" val="135952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
            <a:extLst>
              <a:ext uri="{FF2B5EF4-FFF2-40B4-BE49-F238E27FC236}">
                <a16:creationId xmlns:a16="http://schemas.microsoft.com/office/drawing/2014/main" id="{CCB2F27D-3729-4E5A-8A88-3BDC4CD9F3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805" t="12742" r="39905" b="38898"/>
          <a:stretch/>
        </p:blipFill>
        <p:spPr bwMode="auto">
          <a:xfrm>
            <a:off x="2269829" y="2394206"/>
            <a:ext cx="4438168"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1D36D13B-CCD2-466E-BF17-2E31B11754A0}"/>
              </a:ext>
            </a:extLst>
          </p:cNvPr>
          <p:cNvSpPr txBox="1">
            <a:spLocks/>
          </p:cNvSpPr>
          <p:nvPr/>
        </p:nvSpPr>
        <p:spPr>
          <a:xfrm>
            <a:off x="3472201" y="-20023"/>
            <a:ext cx="4289898" cy="4312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Packaging </a:t>
            </a:r>
          </a:p>
        </p:txBody>
      </p:sp>
      <p:sp>
        <p:nvSpPr>
          <p:cNvPr id="2" name="Rectangle 1">
            <a:extLst>
              <a:ext uri="{FF2B5EF4-FFF2-40B4-BE49-F238E27FC236}">
                <a16:creationId xmlns:a16="http://schemas.microsoft.com/office/drawing/2014/main" id="{56B93CE8-4793-4BD4-B24B-BB78E084F6CE}"/>
              </a:ext>
            </a:extLst>
          </p:cNvPr>
          <p:cNvSpPr/>
          <p:nvPr/>
        </p:nvSpPr>
        <p:spPr>
          <a:xfrm>
            <a:off x="1341747" y="572207"/>
            <a:ext cx="9247695" cy="1200329"/>
          </a:xfrm>
          <a:prstGeom prst="rect">
            <a:avLst/>
          </a:prstGeom>
        </p:spPr>
        <p:txBody>
          <a:bodyPr wrap="square">
            <a:spAutoFit/>
          </a:bodyPr>
          <a:lstStyle/>
          <a:p>
            <a:r>
              <a:rPr lang="en-US" spc="40" dirty="0">
                <a:solidFill>
                  <a:srgbClr val="40A020"/>
                </a:solidFill>
                <a:latin typeface="Arial" panose="020B0604020202020204" pitchFamily="34" charset="0"/>
                <a:ea typeface="Calibri" panose="020F0502020204030204" pitchFamily="34" charset="0"/>
              </a:rPr>
              <a:t>Your packaging can positively or negatively impact your  profitability. </a:t>
            </a:r>
          </a:p>
          <a:p>
            <a:r>
              <a:rPr lang="en-US" spc="40" dirty="0">
                <a:solidFill>
                  <a:srgbClr val="40A020"/>
                </a:solidFill>
                <a:latin typeface="Arial" panose="020B0604020202020204" pitchFamily="34" charset="0"/>
                <a:ea typeface="Calibri" panose="020F0502020204030204" pitchFamily="34" charset="0"/>
              </a:rPr>
              <a:t>An optimized packaging solution combines the best structural design and packaging materials for how your product flows through the supply chain, reducing freight costs and product damage while improving your sustainability footprint</a:t>
            </a:r>
            <a:endParaRPr lang="en-US" dirty="0"/>
          </a:p>
        </p:txBody>
      </p:sp>
      <p:pic>
        <p:nvPicPr>
          <p:cNvPr id="1028" name="Picture 4" descr="Packaging Design And Testing Services in Talegaon, Pune, CKD Packaging Pvt  Ltd | ID: 19704619997">
            <a:extLst>
              <a:ext uri="{FF2B5EF4-FFF2-40B4-BE49-F238E27FC236}">
                <a16:creationId xmlns:a16="http://schemas.microsoft.com/office/drawing/2014/main" id="{0ECA707E-6C1D-4438-A63C-57510C71C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54" y="2321898"/>
            <a:ext cx="2381250" cy="202882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C582CEF-7585-4242-ACD3-9D69720419A8}"/>
              </a:ext>
            </a:extLst>
          </p:cNvPr>
          <p:cNvSpPr txBox="1">
            <a:spLocks/>
          </p:cNvSpPr>
          <p:nvPr/>
        </p:nvSpPr>
        <p:spPr>
          <a:xfrm>
            <a:off x="110127" y="4278927"/>
            <a:ext cx="2601504" cy="4312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t>Packaging Design &amp; Testing </a:t>
            </a:r>
          </a:p>
        </p:txBody>
      </p:sp>
      <p:sp>
        <p:nvSpPr>
          <p:cNvPr id="14" name="Title 1">
            <a:extLst>
              <a:ext uri="{FF2B5EF4-FFF2-40B4-BE49-F238E27FC236}">
                <a16:creationId xmlns:a16="http://schemas.microsoft.com/office/drawing/2014/main" id="{8E33BF40-C6A2-4838-B39F-AAEBAFFEB69B}"/>
              </a:ext>
            </a:extLst>
          </p:cNvPr>
          <p:cNvSpPr txBox="1">
            <a:spLocks/>
          </p:cNvSpPr>
          <p:nvPr/>
        </p:nvSpPr>
        <p:spPr>
          <a:xfrm>
            <a:off x="5864043" y="4275728"/>
            <a:ext cx="2965301" cy="43127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t>Reduce Packaging/Operational cost </a:t>
            </a:r>
          </a:p>
        </p:txBody>
      </p:sp>
      <p:pic>
        <p:nvPicPr>
          <p:cNvPr id="1030" name="Picture 6" descr="Reduce Your Packaging Costs in 2020 | Dollard Packaging">
            <a:extLst>
              <a:ext uri="{FF2B5EF4-FFF2-40B4-BE49-F238E27FC236}">
                <a16:creationId xmlns:a16="http://schemas.microsoft.com/office/drawing/2014/main" id="{2BA7A056-F36E-46B9-8240-C8A875D4C7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068" y="2582272"/>
            <a:ext cx="2381250" cy="1768451"/>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FDBFBD72-6376-4FF1-B0C5-C40E70630531}"/>
              </a:ext>
            </a:extLst>
          </p:cNvPr>
          <p:cNvSpPr txBox="1">
            <a:spLocks/>
          </p:cNvSpPr>
          <p:nvPr/>
        </p:nvSpPr>
        <p:spPr>
          <a:xfrm>
            <a:off x="3050145" y="4275728"/>
            <a:ext cx="2601504" cy="4312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t>Reduce Product Damage</a:t>
            </a:r>
          </a:p>
        </p:txBody>
      </p:sp>
      <p:pic>
        <p:nvPicPr>
          <p:cNvPr id="1032" name="Picture 8" descr="TRYPORT | Portugal - Eco-Friendly Production | Eco friendly cleaning  recipes, Packaging world, Barn style">
            <a:extLst>
              <a:ext uri="{FF2B5EF4-FFF2-40B4-BE49-F238E27FC236}">
                <a16:creationId xmlns:a16="http://schemas.microsoft.com/office/drawing/2014/main" id="{A169448D-AC84-4FF9-89F0-F505FEFB79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5403" y="2347822"/>
            <a:ext cx="2447980" cy="1902606"/>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E10EC741-C8F7-4BF5-8DE7-D79F35AFA1F6}"/>
              </a:ext>
            </a:extLst>
          </p:cNvPr>
          <p:cNvSpPr txBox="1">
            <a:spLocks/>
          </p:cNvSpPr>
          <p:nvPr/>
        </p:nvSpPr>
        <p:spPr>
          <a:xfrm>
            <a:off x="9098514" y="4275728"/>
            <a:ext cx="2821758" cy="4312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t>Sustainable Solution </a:t>
            </a:r>
          </a:p>
        </p:txBody>
      </p:sp>
      <p:sp>
        <p:nvSpPr>
          <p:cNvPr id="19" name="Title 1">
            <a:extLst>
              <a:ext uri="{FF2B5EF4-FFF2-40B4-BE49-F238E27FC236}">
                <a16:creationId xmlns:a16="http://schemas.microsoft.com/office/drawing/2014/main" id="{A94992C6-2082-4EE1-BFB7-3F34BFD9B8B8}"/>
              </a:ext>
            </a:extLst>
          </p:cNvPr>
          <p:cNvSpPr txBox="1">
            <a:spLocks/>
          </p:cNvSpPr>
          <p:nvPr/>
        </p:nvSpPr>
        <p:spPr>
          <a:xfrm>
            <a:off x="0" y="5399089"/>
            <a:ext cx="12154146" cy="431276"/>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solidFill>
                  <a:srgbClr val="FF0000"/>
                </a:solidFill>
              </a:rPr>
              <a:t>€</a:t>
            </a:r>
            <a:r>
              <a:rPr lang="en-US" sz="1600" b="1" dirty="0"/>
              <a:t> Innovative design solution </a:t>
            </a:r>
            <a:r>
              <a:rPr lang="en-US" sz="1600" b="1" dirty="0">
                <a:solidFill>
                  <a:srgbClr val="FF0000"/>
                </a:solidFill>
              </a:rPr>
              <a:t>€</a:t>
            </a:r>
            <a:r>
              <a:rPr lang="en-US" sz="1600" b="1" dirty="0"/>
              <a:t> Testing ISTA/UN </a:t>
            </a:r>
            <a:r>
              <a:rPr lang="en-US" sz="1600" b="1" dirty="0">
                <a:solidFill>
                  <a:srgbClr val="FF0000"/>
                </a:solidFill>
              </a:rPr>
              <a:t>€ </a:t>
            </a:r>
            <a:r>
              <a:rPr lang="en-US" sz="1600" b="1" dirty="0"/>
              <a:t>Cost Transparency </a:t>
            </a:r>
            <a:r>
              <a:rPr lang="en-US" sz="1600" b="1" dirty="0">
                <a:solidFill>
                  <a:srgbClr val="FF0000"/>
                </a:solidFill>
              </a:rPr>
              <a:t>€ </a:t>
            </a:r>
            <a:r>
              <a:rPr lang="en-US" sz="1600" b="1" dirty="0"/>
              <a:t>Cost Reduction </a:t>
            </a:r>
            <a:r>
              <a:rPr lang="en-US" sz="1600" b="1" dirty="0">
                <a:solidFill>
                  <a:srgbClr val="FF0000"/>
                </a:solidFill>
              </a:rPr>
              <a:t>€ </a:t>
            </a:r>
            <a:r>
              <a:rPr lang="en-US" sz="1600" b="1" dirty="0"/>
              <a:t>Pre-Packaging </a:t>
            </a:r>
            <a:r>
              <a:rPr lang="en-US" sz="1600" b="1" dirty="0">
                <a:solidFill>
                  <a:srgbClr val="FF0000"/>
                </a:solidFill>
              </a:rPr>
              <a:t>€ </a:t>
            </a:r>
            <a:r>
              <a:rPr lang="en-US" sz="1600" b="1" dirty="0"/>
              <a:t>Reusable / Returnable Packaging </a:t>
            </a:r>
            <a:r>
              <a:rPr lang="en-US" sz="1600" b="1" dirty="0">
                <a:solidFill>
                  <a:srgbClr val="FF0000"/>
                </a:solidFill>
              </a:rPr>
              <a:t>€ </a:t>
            </a:r>
            <a:r>
              <a:rPr lang="en-US" sz="1600" b="1" dirty="0"/>
              <a:t>Damage Reduction</a:t>
            </a:r>
          </a:p>
          <a:p>
            <a:r>
              <a:rPr lang="en-US" sz="1600" b="1" dirty="0"/>
              <a:t> </a:t>
            </a:r>
            <a:r>
              <a:rPr lang="en-US" sz="1600" b="1" dirty="0">
                <a:solidFill>
                  <a:srgbClr val="FF0000"/>
                </a:solidFill>
              </a:rPr>
              <a:t>€ </a:t>
            </a:r>
            <a:r>
              <a:rPr lang="en-US" sz="1600" b="1" dirty="0"/>
              <a:t>Reduce Carbon Foot Prints  </a:t>
            </a:r>
          </a:p>
        </p:txBody>
      </p:sp>
    </p:spTree>
    <p:extLst>
      <p:ext uri="{BB962C8B-B14F-4D97-AF65-F5344CB8AC3E}">
        <p14:creationId xmlns:p14="http://schemas.microsoft.com/office/powerpoint/2010/main" val="3703340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18fbfd49-c8e6-4618-a77f-5ef25245836c" origin="userSelected">
  <element uid="1239ecc3-00e0-482b-a8a4-82e46943bfcc" value=""/>
  <element uid="588104ae-2895-48f0-94e0-4417fcf0f7f0" value=""/>
</sisl>
</file>

<file path=customXml/itemProps1.xml><?xml version="1.0" encoding="utf-8"?>
<ds:datastoreItem xmlns:ds="http://schemas.openxmlformats.org/officeDocument/2006/customXml" ds:itemID="{34FE8279-61F4-4D8F-A9A7-808DDC024908}">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148</TotalTime>
  <Words>119</Words>
  <Application>Microsoft Office PowerPoint</Application>
  <PresentationFormat>Widescreen</PresentationFormat>
  <Paragraphs>21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One stop complete packaging solution Packaging cost reduction </vt:lpstr>
      <vt:lpstr> Packaging cost reduction </vt:lpstr>
      <vt:lpstr>Sustainable Packaging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stop complete packaging solution</dc:title>
  <dc:creator>BAKSHI Samarth (CNH Industrial)</dc:creator>
  <cp:lastModifiedBy>BAKSHI Samarth (CNH Industrial)</cp:lastModifiedBy>
  <cp:revision>14</cp:revision>
  <dcterms:created xsi:type="dcterms:W3CDTF">2021-04-21T21:22:31Z</dcterms:created>
  <dcterms:modified xsi:type="dcterms:W3CDTF">2021-04-25T18:55:06Z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c285e6b6-8b4f-4c56-8dc2-d7945edbf8d8</vt:lpwstr>
  </property>
  <property fmtid="{D5CDD505-2E9C-101B-9397-08002B2CF9AE}" pid="3" name="bjSaver">
    <vt:lpwstr>is25p0w89cawPy0LIFb4f9oI7lxPb1dP</vt:lpwstr>
  </property>
  <property fmtid="{D5CDD505-2E9C-101B-9397-08002B2CF9AE}" pid="4" name="bjDocumentLabelXML">
    <vt:lpwstr>&lt;?xml version="1.0" encoding="us-ascii"?&gt;&lt;sisl xmlns:xsi="http://www.w3.org/2001/XMLSchema-instance" xmlns:xsd="http://www.w3.org/2001/XMLSchema" sislVersion="0" policy="18fbfd49-c8e6-4618-a77f-5ef25245836c" origin="userSelected" xmlns="http://www.boldonj</vt:lpwstr>
  </property>
  <property fmtid="{D5CDD505-2E9C-101B-9397-08002B2CF9AE}" pid="5" name="bjDocumentLabelXML-0">
    <vt:lpwstr>ames.com/2008/01/sie/internal/label"&gt;&lt;element uid="1239ecc3-00e0-482b-a8a4-82e46943bfcc" value="" /&gt;&lt;element uid="588104ae-2895-48f0-94e0-4417fcf0f7f0" value="" /&gt;&lt;/sisl&gt;</vt:lpwstr>
  </property>
  <property fmtid="{D5CDD505-2E9C-101B-9397-08002B2CF9AE}" pid="6" name="bjDocumentSecurityLabel">
    <vt:lpwstr>CNH Industrial: PUBLIC  Contains no personal data</vt:lpwstr>
  </property>
  <property fmtid="{D5CDD505-2E9C-101B-9397-08002B2CF9AE}" pid="7" name="CNH-Classification">
    <vt:lpwstr>[PUBLIC - Contains no personal data]</vt:lpwstr>
  </property>
  <property fmtid="{D5CDD505-2E9C-101B-9397-08002B2CF9AE}" pid="8" name="CNH-LabelledBy:">
    <vt:lpwstr>F07898D,26-Apr-21 12:25:06 AM,PUBLIC</vt:lpwstr>
  </property>
</Properties>
</file>