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B4B8-C419-4FDB-968F-444B10D2B85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96F9-8EDB-4C80-B448-2030BEBC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Online Shop and Order Print Service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2309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latin typeface="Alex Brush" panose="02000400000000000000" pitchFamily="2" charset="0"/>
              </a:rPr>
              <a:t>Atar</a:t>
            </a:r>
            <a:r>
              <a:rPr lang="en-US" sz="5400" dirty="0" smtClean="0">
                <a:latin typeface="Alex Brush" panose="02000400000000000000" pitchFamily="2" charset="0"/>
              </a:rPr>
              <a:t> Jaya</a:t>
            </a:r>
            <a:endParaRPr lang="en-US" sz="5400" dirty="0">
              <a:latin typeface="Alex Brush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8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Alex Brush</vt:lpstr>
      <vt:lpstr>Arial</vt:lpstr>
      <vt:lpstr>Calibri</vt:lpstr>
      <vt:lpstr>Calibri Light</vt:lpstr>
      <vt:lpstr>Lato</vt:lpstr>
      <vt:lpstr>Office Theme</vt:lpstr>
      <vt:lpstr>Online Shop and Order Print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 and Order Print Service</dc:title>
  <dc:creator>Ikhwanul Muslimin</dc:creator>
  <cp:lastModifiedBy>Ikhwanul Muslimin</cp:lastModifiedBy>
  <cp:revision>2</cp:revision>
  <dcterms:created xsi:type="dcterms:W3CDTF">2017-04-12T04:26:24Z</dcterms:created>
  <dcterms:modified xsi:type="dcterms:W3CDTF">2017-04-12T04:36:32Z</dcterms:modified>
</cp:coreProperties>
</file>