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64" r:id="rId5"/>
    <p:sldId id="265" r:id="rId6"/>
    <p:sldId id="266" r:id="rId7"/>
    <p:sldId id="270" r:id="rId8"/>
    <p:sldId id="267" r:id="rId9"/>
    <p:sldId id="268" r:id="rId10"/>
    <p:sldId id="269" r:id="rId11"/>
    <p:sldId id="273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690B-E4D9-89CA-EF04-0385357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5FDA8-61AC-168D-DC95-93C8FB75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27D32-0DE3-2DB5-7A58-EAD23C66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43B3-F2EC-0976-E86F-DBB7D9FD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16C1-63DC-0E1D-46D7-45D4006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1718-1B77-BA50-7F66-C0473DF1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8D8A5-84F4-24BB-8882-A230D9E33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8FBA-0775-8438-2DB1-7328C1B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DFF1-1B89-1AC6-DEA6-135EAF3C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5632-678B-5705-CF52-D6CCAC5A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C3F59-D325-5CF0-9E35-EDA6FDABA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ABE07-0A57-1180-CC27-D25CA0090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EC76-D3E0-9239-9BC2-4050E747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9EA1-F25B-C83B-086D-055A81F9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0D3E-8C32-19CD-F666-F1E5AF66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2503-C529-A9CF-4788-D9C63D8F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AFA0-05A2-E07C-CDCF-66FDC46F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4438-425A-1438-6E29-E2111BAB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B504-4EFE-A19C-4347-2D68E172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48F8-0759-2760-4E1A-6AEE83C9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023D-FB4B-B43F-1B80-724A672B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5D261-FDEC-AB96-8122-42FA3C52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3514-2169-DBF1-937A-031751A0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2EE0-A88A-F2CA-5145-A695A384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02E3-1137-D652-940C-9C65626E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A8B3-37B8-9ECD-BF1A-C58629C9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BC23-7608-2C41-79FD-9C54EC344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C0A41-EB25-897F-DE84-86E9C7F7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CCB58-EA5F-9F16-1CB8-9F4CB637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1A030-20C6-92C3-9941-93E9E3E0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4277-BD32-03A5-5ECD-7B4B0D11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7563-1547-D1C1-F025-89BB16D9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CE98-CD97-655B-9FA0-0A0DEC7D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BA09A-9993-A1B8-0BA2-55CBEA529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7F01E-C9B7-23CC-00E1-718762FAF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6F65D-341C-F513-6B88-422E338C3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4A9BB-B27B-4AC5-174E-C771761D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BE59D-D9BE-56AE-E38F-DE835929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74D55-1286-E533-69EB-C127F1E7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0C52-97CA-8233-A997-3C406FEE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543D5-A946-C8C8-E7CF-E8F39383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6325-AE04-41A0-F16F-D34A254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BA30-D1A5-C7F6-53AC-2E387277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4C2BF-CC78-206A-B7E3-1654F83C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27865-702E-3EC9-E993-BF486F82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6CD91-2F14-5115-52AA-153EE5AC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9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6675-0A42-285B-4954-A77DA07C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1DDB-AD39-778E-EDB5-D6C69784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D186-9B1E-D1F6-F306-8200F86AA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B5682-DA97-4E48-64C9-34EA6459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C1CFC-6BC3-4518-BDDF-6B8D8A5B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F3B1-D90F-8F96-FED1-C3965B30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A96-0DC6-614F-59EC-B4A021D0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7DD70-8CDC-68CB-61A4-74D04D53B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26BFE-5A14-5DE0-65E0-E833109E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BB0B-B680-65EE-8685-ACB5D2A3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82C81-4351-87D2-04F1-010F45ED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D75B-07D3-84DF-7385-E9C11247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24DF7-6CFF-7B5E-F70F-038FB246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A923C-4B52-84C8-E10C-375BEAAC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5ECE-4F83-4A1D-5E17-3208FC113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B6AD-5536-4605-A067-09629943FA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B81A-79E5-88CA-61EE-ED25F9B81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4D3B-7C35-5327-E136-3271EDF6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8969-C62E-49A3-9E70-18C2CC8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2434-B81B-A539-483E-6FDA27EA2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 Details Demo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41E8-5D9A-154E-D5CC-6105C6753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0BE-4CF0-839D-FD06-C4819782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7" y="1027906"/>
            <a:ext cx="11506200" cy="5705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E73E88B-3190-309A-700C-E472E3A4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915650" cy="577851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Return 404 if nothing 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4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21830D-C08F-4AF9-976C-FAE6567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E5B64-BF56-CCBD-D632-7C510C773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D4950-3E2B-2081-DEC9-EE27EA88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144"/>
            <a:ext cx="12192000" cy="44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9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61F83-8D32-2709-529A-F4F1E6B6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07" y="0"/>
            <a:ext cx="9801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F8A01-31D7-D4B7-5400-AAFC9BAC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90487"/>
            <a:ext cx="72580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0A74D-05EB-6A0E-7EA2-841F89F8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6" y="0"/>
            <a:ext cx="11976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B10B6-0501-DBC4-0C8C-E78765E0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562100"/>
            <a:ext cx="9915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2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A1149-29DA-C478-F807-0EB61D821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871"/>
            <a:ext cx="12192000" cy="48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0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9A7AD-EBC8-574D-2993-E7C15169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600325"/>
            <a:ext cx="54102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79714-70D7-979C-90C9-CF38CB31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4AF8D-9339-AE3F-A277-22AFC0B1A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5511A8-4D2E-ED7F-E16D-272055A9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7" y="1491449"/>
            <a:ext cx="10259786" cy="5024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E20D911-1BA8-DC74-2115-F65E3BD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2700" cy="606425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PUT a server. The server object is passed as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-encoded message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4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5F58D-9AA5-CCBA-A3E7-078CA636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3" y="1411550"/>
            <a:ext cx="10830758" cy="490702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EFC3362-0157-03A5-ACF3-90268CE1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30757" cy="73025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servers. Should return all the servers if no parameters are passed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5165CF-FF6C-D66A-344F-913347EF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63" y="1482570"/>
            <a:ext cx="10747819" cy="506087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EF421CE-C114-CC56-3551-19C3E13C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58382" cy="70019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server id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passed as a parameter - return a single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47B6F-927C-D77A-F0D7-67B8C788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295400"/>
            <a:ext cx="11439525" cy="51054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E19C8C6-18AE-2D79-ECE9-F8BDD1E5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01325" cy="777875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404 if there’s no such a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3B29-4683-EB49-4516-6DD9EDBD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8" y="1251750"/>
            <a:ext cx="11411782" cy="52910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D8A29C-F2F8-60C5-F5CB-D5200352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49000" cy="7874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DELETE a server. The parameter is a server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5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3C43-21E9-81E9-2A37-8C714E0F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349406"/>
            <a:ext cx="11294708" cy="48915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EDD50A3-11C7-9A55-316E-5ABC2381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025" cy="76835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(find) servers by name. The parameter is a string. Must check if a server name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contains this string and return one or more servers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1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69BB9-71D5-BA6C-0DAE-E53BA291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75" y="1171852"/>
            <a:ext cx="10349649" cy="52467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9CDFEF7-22C6-1C1A-5F07-0EC2EF1D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34700" cy="65405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(find) servers by name. The parameter is a string. Must check if a server name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contains this string and return one or more servers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139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Server Details Demo project</vt:lpstr>
      <vt:lpstr>API CASES</vt:lpstr>
      <vt:lpstr> PUT a server. The server object is passed as a json-encoded message body.</vt:lpstr>
      <vt:lpstr>GET servers. Should return all the servers if no parameters are passed</vt:lpstr>
      <vt:lpstr>When server id is passed as a parameter - return a single server</vt:lpstr>
      <vt:lpstr>404 if there’s no such a server.</vt:lpstr>
      <vt:lpstr>DELETE a server. The parameter is a server ID.</vt:lpstr>
      <vt:lpstr>GET (find) servers by name. The parameter is a string. Must check if a server name contains this string and return one or more servers found</vt:lpstr>
      <vt:lpstr>GET (find) servers by name. The parameter is a string. Must check if a server name contains this string and return one or more servers found</vt:lpstr>
      <vt:lpstr>Return 404 if nothing is found.</vt:lpstr>
      <vt:lpstr>Web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Flexera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Punyakeerthi BL</dc:creator>
  <cp:lastModifiedBy>Punyakeerthi BL</cp:lastModifiedBy>
  <cp:revision>2</cp:revision>
  <dcterms:created xsi:type="dcterms:W3CDTF">2023-04-26T03:15:42Z</dcterms:created>
  <dcterms:modified xsi:type="dcterms:W3CDTF">2023-04-26T06:12:43Z</dcterms:modified>
</cp:coreProperties>
</file>