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 Sales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Power BI Report</a:t>
            </a:r>
          </a:p>
          <a:p>
            <a:r>
              <a:t>Your Name / Date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car sales data to track revenue, margin, and sales trends</a:t>
            </a:r>
          </a:p>
          <a:p>
            <a:r>
              <a:t>- Provide insights on top-selling makes, states, and sellers</a:t>
            </a:r>
          </a:p>
          <a:p>
            <a:r>
              <a:t>- Dataset: CAR_PRICE.CSV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Cars Sold</a:t>
            </a:r>
          </a:p>
          <a:p>
            <a:r>
              <a:t>- Total Revenue</a:t>
            </a:r>
          </a:p>
          <a:p>
            <a:r>
              <a:t>- Average Selling Price</a:t>
            </a:r>
          </a:p>
          <a:p>
            <a:r>
              <a:t>- Average Mileage</a:t>
            </a:r>
          </a:p>
          <a:p>
            <a:r>
              <a:t>- Market Margin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Trend &amp; Top Makes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Monthly sales trend over time</a:t>
            </a:r>
          </a:p>
          <a:p>
            <a:r>
              <a:t>- Top 10 car makes by revenue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by State / Sellers /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Revenue distribution by state</a:t>
            </a:r>
          </a:p>
          <a:p>
            <a:r>
              <a:t>- Top sellers by number of cars sold</a:t>
            </a:r>
          </a:p>
          <a:p>
            <a:r>
              <a:t>- Detailed view: Year, Make, Model, Selling Price, Condition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Filters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Year, Make, Model, State, Seller filters</a:t>
            </a:r>
          </a:p>
          <a:p>
            <a:r>
              <a:t>- Drillthrough: Make → Model → VIN details</a:t>
            </a:r>
          </a:p>
          <a:p>
            <a:r>
              <a:t>- Tooltips: Condition, Odometer, Market Margin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&amp; Theme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 grid layout: KPIs top, charts middle, details bottom</a:t>
            </a:r>
          </a:p>
          <a:p>
            <a:r>
              <a:t>- Consistent colors, fonts, borders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Best-selling car makes/models</a:t>
            </a:r>
          </a:p>
          <a:p>
            <a:r>
              <a:t>- States with highest revenue</a:t>
            </a:r>
          </a:p>
          <a:p>
            <a:r>
              <a:t>- Sellers contributing most to sales</a:t>
            </a:r>
          </a:p>
          <a:p>
            <a:r>
              <a:t>- Trends &amp; seasonal insights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/ Actionable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marketing on top-performing states or makes</a:t>
            </a:r>
          </a:p>
          <a:p>
            <a:r>
              <a:t>- Investigate low-performing sellers or models</a:t>
            </a:r>
          </a:p>
          <a:p>
            <a:r>
              <a:t>- Use insights for inventory or pricing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