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Power BI Report</a:t>
            </a:r>
          </a:p>
          <a:p>
            <a:r>
              <a:rPr lang="en-US"/>
              <a:t>ANURADHA NAYAK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car sales data to track revenue, margin, and sales trends</a:t>
            </a:r>
          </a:p>
          <a:p>
            <a:r>
              <a:t>- Provide insights on top-selling makes, states, and sellers</a:t>
            </a:r>
          </a:p>
          <a:p>
            <a:r>
              <a:t>- Dataset: CAR_PRICE.CSV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Cars Sold</a:t>
            </a:r>
          </a:p>
          <a:p>
            <a:r>
              <a:t>- Total Revenue</a:t>
            </a:r>
          </a:p>
          <a:p>
            <a:r>
              <a:t>- Average Selling Price</a:t>
            </a:r>
          </a:p>
          <a:p>
            <a:r>
              <a:t>- Average Mileage</a:t>
            </a:r>
          </a:p>
          <a:p>
            <a:r>
              <a:t>- Market Margin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&amp; Top Makes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sales trend over time</a:t>
            </a:r>
          </a:p>
          <a:p>
            <a:r>
              <a:t>- Top 10 car makes by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State / Sellers /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distribution by state</a:t>
            </a:r>
          </a:p>
          <a:p>
            <a:r>
              <a:t>- Top sellers by number of cars sold</a:t>
            </a:r>
          </a:p>
          <a:p>
            <a:r>
              <a:t>- Detailed view: Year, Make, Model, Selling Price, Condition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Year, Make, Model, State, Seller filters</a:t>
            </a:r>
          </a:p>
          <a:p>
            <a:r>
              <a:t>- Drillthrough: Make → Model → VIN details</a:t>
            </a:r>
          </a:p>
          <a:p>
            <a:r>
              <a:t>- Tooltips: Condition, Odometer, Market Margin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grid layout: KPIs top, charts middle, details bottom</a:t>
            </a:r>
          </a:p>
          <a:p>
            <a:r>
              <a:t>- Consistent colors, fonts, borders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Best-selling car makes/models</a:t>
            </a:r>
          </a:p>
          <a:p>
            <a:r>
              <a:t>- States with highest revenue</a:t>
            </a:r>
          </a:p>
          <a:p>
            <a:r>
              <a:t>- Sellers contributing most to sales</a:t>
            </a:r>
          </a:p>
          <a:p>
            <a:r>
              <a:t>- Trends &amp; seasonal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on top-performing states or makes</a:t>
            </a:r>
          </a:p>
          <a:p>
            <a:r>
              <a:t>- Investigate low-performing sellers or models</a:t>
            </a:r>
          </a:p>
          <a:p>
            <a:r>
              <a:t>- Use insights for inventory or pricing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Car Sales Dashboard</vt:lpstr>
      <vt:lpstr>Objective</vt:lpstr>
      <vt:lpstr>Key KPIs</vt:lpstr>
      <vt:lpstr>Sales Trend &amp; Top Makes</vt:lpstr>
      <vt:lpstr>Revenue by State / Sellers / Table</vt:lpstr>
      <vt:lpstr>Filters &amp; Interactivity</vt:lpstr>
      <vt:lpstr>Design &amp; Theme</vt:lpstr>
      <vt:lpstr>Summary &amp; Insights</vt:lpstr>
      <vt:lpstr>Next Steps / Actionable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Anuradha Nayak</dc:creator>
  <cp:keywords/>
  <dc:description>generated using python-pptx</dc:description>
  <cp:lastModifiedBy>Anuradha Nayak</cp:lastModifiedBy>
  <cp:revision>2</cp:revision>
  <dcterms:created xsi:type="dcterms:W3CDTF">2013-01-27T09:14:16Z</dcterms:created>
  <dcterms:modified xsi:type="dcterms:W3CDTF">2025-09-25T17:42:35Z</dcterms:modified>
  <cp:category/>
</cp:coreProperties>
</file>