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 of Foundation of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Key-message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0830 - 1015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Basic Principle of assessment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Test-enhanced learning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1030 - 1200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 setting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1300 - 1430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Item analysis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1445 - 1545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Programmatic assessment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1545 - 1600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Summary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main conclusion from the results study from Roediger &amp; Karpicke et al. (2006)?</a:t>
            </a:r>
          </a:p>
          <a:p>
            <a:pPr lvl="0" indent="0" marL="0">
              <a:buNone/>
            </a:pPr>
            <a:r>
              <a:rPr/>
              <a:t>A. Educators should test to enhance student memory</a:t>
            </a:r>
          </a:p>
          <a:p>
            <a:pPr lvl="0" indent="0" marL="0">
              <a:buNone/>
            </a:pPr>
            <a:r>
              <a:rPr/>
              <a:t>B. Test improve learning only with previous study</a:t>
            </a:r>
          </a:p>
          <a:p>
            <a:pPr lvl="0" indent="0" marL="0">
              <a:buNone/>
            </a:pPr>
            <a:r>
              <a:rPr/>
              <a:t>C. Educators should repeat test multiple time</a:t>
            </a:r>
          </a:p>
          <a:p>
            <a:pPr lvl="0" indent="0" marL="0">
              <a:buNone/>
            </a:pPr>
            <a:r>
              <a:rPr/>
              <a:t>D. The more early the test the better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the test could enhance learning?</a:t>
            </a:r>
          </a:p>
          <a:p>
            <a:pPr lvl="0" indent="0" marL="0">
              <a:buNone/>
            </a:pPr>
            <a:r>
              <a:rPr/>
              <a:t>A. Test prevents failure to retrieve and improve recall</a:t>
            </a:r>
          </a:p>
          <a:p>
            <a:pPr lvl="0" indent="0" marL="0">
              <a:buNone/>
            </a:pPr>
            <a:r>
              <a:rPr/>
              <a:t>B. The student study hard to take the test</a:t>
            </a:r>
          </a:p>
          <a:p>
            <a:pPr lvl="0" indent="0" marL="0">
              <a:buNone/>
            </a:pPr>
            <a:r>
              <a:rPr/>
              <a:t>C. We can help them before they leave us</a:t>
            </a:r>
          </a:p>
          <a:p>
            <a:pPr lvl="0" indent="0" marL="0">
              <a:buNone/>
            </a:pPr>
            <a:r>
              <a:rPr/>
              <a:t>D. Test help student know what they don’t know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best way to evaluate communication skills?</a:t>
            </a:r>
          </a:p>
          <a:p>
            <a:pPr lvl="0" indent="0" marL="0">
              <a:buNone/>
            </a:pPr>
            <a:r>
              <a:rPr/>
              <a:t>A. OSCE</a:t>
            </a:r>
          </a:p>
          <a:p>
            <a:pPr lvl="0" indent="0" marL="0">
              <a:buNone/>
            </a:pPr>
            <a:r>
              <a:rPr/>
              <a:t>B. Workplace-based assessment</a:t>
            </a:r>
          </a:p>
          <a:p>
            <a:pPr lvl="0" indent="0" marL="0">
              <a:buNone/>
            </a:pPr>
            <a:r>
              <a:rPr/>
              <a:t>C. 360 degree evaluation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Foundation of Assessment</dc:title>
  <dc:creator/>
  <cp:keywords/>
  <dcterms:created xsi:type="dcterms:W3CDTF">2025-03-24T02:40:15Z</dcterms:created>
  <dcterms:modified xsi:type="dcterms:W3CDTF">2025-03-24T02:40:15Z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