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Kanit" panose="00000500000000000000" pitchFamily="2" charset="-34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2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E404-B0FB-4B4B-9EF1-2521A206A1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EB74-BC8D-4E3C-815D-72D89E1B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E9-81DD-4290-8E4E-B292C6E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CF40-063C-448B-9E79-55EB4C1B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CC7-ED64-40C9-A054-7CACE557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B676-6A06-4266-A642-EC18792B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76AE-01C9-48BF-8A49-0B6BA16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19E-801C-413A-857A-407A611D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ABA5-E2A7-4C77-BF39-47B61E12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7077-E380-4969-AF8C-6579F7CA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877F-6DF9-4A16-88B7-BD9F62F3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43AF-D609-4C6D-BA2F-1DF6BB3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695E3-E983-49B7-A0C0-4EC17764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9BC4-E968-4146-B0EA-8C064A7F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A67-0FC1-40DF-8856-D179AD5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21B7-2797-4515-BB7A-05FA05C4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097D-C6B6-4F0D-818A-E4B4B44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A1BE-157D-47F7-8C61-B2297497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CD0C-8B49-4D77-8520-3237CD66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2B50-FD89-4D41-B410-8C4D132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F243-19C0-4057-9CE2-3872CCD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6FBD-2E8D-4B02-922C-A5F41B4B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047-DA3C-4099-86E9-7AE5D48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D4DD-FF14-4618-A2F9-32B88FCA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4F28-1B9B-4432-BC65-9E4FD1D2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7468-1BD9-41C2-B8C3-BE997310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DAEF-E5F0-4825-854D-CB6F6F3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49C-D0DD-4747-BEEA-E4B6179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4A7-2D55-4B84-9386-307A5DAB8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5C731-74D5-40A0-AC14-923EB64D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1FB7-A0E6-4EA0-BB08-1508784E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D4E2-CF5A-4E2F-B3BF-B06D719B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4AA5-67B2-4A6D-B71D-5FD458D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2FC-31D4-48F1-BCBE-2DAB888F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453E-A9B2-42CD-9707-4206D75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22B4-066F-4498-BCBB-A8090DF8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421A-1E32-44F4-B2C2-0C2E77A73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0339B-F19B-49AF-BFDB-5D7C4269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959BF-2462-443C-8B6C-B8DBC46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F85D9-E784-4D03-8C03-18E07753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3025-82DC-4AB8-A3F9-CF01B86A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4758-A6DA-4B2D-BD59-160C895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2F2A-7346-4033-B327-C40F9EA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A0A65-7F3B-4E24-98F0-541FC9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9D1B3-27E1-4105-98AE-C2DB78F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AFBF-DD48-41D3-BB2D-412D472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1C843-0C01-4190-A4C6-68E9F6A3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D8C5-A574-43F9-95C9-0CC4A9F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815-1146-4C6F-A9B6-5900F27E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080E-9ECC-4992-A633-24F5C080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ED29-3868-46C6-B1AF-4CD555B0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C8D-7F57-4354-BE0B-C3B6BDC8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CDA4-6DDE-47D0-B8E7-31702ED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7E40-0AA9-4404-97C6-D8CED06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1FF2-3A7F-4790-A139-53E8094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64495-34CE-4643-91D7-1AEE042E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7C13-222A-4BB3-B6D2-87DC563D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643D-21EE-42F6-A5D5-75A39D5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23D8-5392-4C37-A71A-4DE670FB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1318-3CEE-4F7C-84D5-2622AD6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D0B50-AF04-4256-8206-FB6E9DE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BE48-CDCB-4E59-9AA3-51EC3762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2B66-6748-41E9-BB90-A115813A1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C22A-4ED5-4F30-848D-204DEBC96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8CD4-43BF-4B54-A4E6-0DC87499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C39D7-B959-4290-BA7E-E2A48F9F852C}"/>
              </a:ext>
            </a:extLst>
          </p:cNvPr>
          <p:cNvSpPr txBox="1"/>
          <p:nvPr/>
        </p:nvSpPr>
        <p:spPr>
          <a:xfrm>
            <a:off x="0" y="2219096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30 IDEAS</a:t>
            </a:r>
          </a:p>
        </p:txBody>
      </p:sp>
    </p:spTree>
    <p:extLst>
      <p:ext uri="{BB962C8B-B14F-4D97-AF65-F5344CB8AC3E}">
        <p14:creationId xmlns:p14="http://schemas.microsoft.com/office/powerpoint/2010/main" val="1981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259A9-927D-4BC1-AEF7-B36D5F2331F7}"/>
              </a:ext>
            </a:extLst>
          </p:cNvPr>
          <p:cNvSpPr txBox="1"/>
          <p:nvPr/>
        </p:nvSpPr>
        <p:spPr>
          <a:xfrm>
            <a:off x="1838036" y="1773381"/>
            <a:ext cx="85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นาฬิกาตั้งโต๊ะควบคุมการทำงาน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C015E-2648-44DF-9D0A-00C677F09D28}"/>
              </a:ext>
            </a:extLst>
          </p:cNvPr>
          <p:cNvSpPr txBox="1"/>
          <p:nvPr/>
        </p:nvSpPr>
        <p:spPr>
          <a:xfrm>
            <a:off x="1838036" y="3433825"/>
            <a:ext cx="85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เว็บจัดแบ่งตารางเวลา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8A2D1-D779-46E9-8546-08C88F8CBE94}"/>
              </a:ext>
            </a:extLst>
          </p:cNvPr>
          <p:cNvSpPr txBox="1"/>
          <p:nvPr/>
        </p:nvSpPr>
        <p:spPr>
          <a:xfrm>
            <a:off x="1173018" y="5094269"/>
            <a:ext cx="984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การปิด </a:t>
            </a:r>
            <a:r>
              <a:rPr lang="en-US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VPN, Cloud </a:t>
            </a:r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นอกเวลาทำงาน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758DF-E66D-4383-B9A6-AA900D61757A}"/>
              </a:ext>
            </a:extLst>
          </p:cNvPr>
          <p:cNvSpPr txBox="1"/>
          <p:nvPr/>
        </p:nvSpPr>
        <p:spPr>
          <a:xfrm>
            <a:off x="0" y="23723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30 IDEAS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76BCE-6603-498B-90E5-22128F95D0BD}"/>
              </a:ext>
            </a:extLst>
          </p:cNvPr>
          <p:cNvSpPr txBox="1"/>
          <p:nvPr/>
        </p:nvSpPr>
        <p:spPr>
          <a:xfrm>
            <a:off x="339714" y="1773381"/>
            <a:ext cx="188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เช่น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64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D0D69-1BDA-49A6-A409-5A5873DF98EE}"/>
              </a:ext>
            </a:extLst>
          </p:cNvPr>
          <p:cNvSpPr txBox="1"/>
          <p:nvPr/>
        </p:nvSpPr>
        <p:spPr>
          <a:xfrm>
            <a:off x="0" y="105294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แอพพลิเคชั่นจัดการเวลา</a:t>
            </a:r>
            <a:endParaRPr lang="en-US" sz="6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C9FF8-49B8-4C70-9752-1BC01164F928}"/>
              </a:ext>
            </a:extLst>
          </p:cNvPr>
          <p:cNvSpPr txBox="1"/>
          <p:nvPr/>
        </p:nvSpPr>
        <p:spPr>
          <a:xfrm>
            <a:off x="1838036" y="2944297"/>
            <a:ext cx="85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เข้าถึงได้เป็นจำนวนมาก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757F2-044D-4ADD-9AA0-BA15E2DC362F}"/>
              </a:ext>
            </a:extLst>
          </p:cNvPr>
          <p:cNvSpPr txBox="1"/>
          <p:nvPr/>
        </p:nvSpPr>
        <p:spPr>
          <a:xfrm>
            <a:off x="1838036" y="4558650"/>
            <a:ext cx="85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ใช้งานได้อย่างง่ายดาย</a:t>
            </a:r>
            <a:endParaRPr lang="en-US" sz="4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8134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Kanit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Punyaphat Surakiatkamjorn</dc:creator>
  <cp:lastModifiedBy>Punyaphat Surakiatkamjorn</cp:lastModifiedBy>
  <cp:revision>7</cp:revision>
  <dcterms:created xsi:type="dcterms:W3CDTF">2022-04-18T17:14:41Z</dcterms:created>
  <dcterms:modified xsi:type="dcterms:W3CDTF">2022-04-27T09:14:13Z</dcterms:modified>
</cp:coreProperties>
</file>