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Kanit" panose="00000500000000000000" pitchFamily="2" charset="-34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6E404-B0FB-4B4B-9EF1-2521A206A11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EB74-BC8D-4E3C-815D-72D89E1B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E9-81DD-4290-8E4E-B292C6ECC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CCF40-063C-448B-9E79-55EB4C1BB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8CC7-ED64-40C9-A054-7CACE557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B676-6A06-4266-A642-EC18792B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76AE-01C9-48BF-8A49-0B6BA16B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819E-801C-413A-857A-407A611D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9ABA5-E2A7-4C77-BF39-47B61E12D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37077-E380-4969-AF8C-6579F7CA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877F-6DF9-4A16-88B7-BD9F62F3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43AF-D609-4C6D-BA2F-1DF6BB3C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695E3-E983-49B7-A0C0-4EC177643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79BC4-E968-4146-B0EA-8C064A7FF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CA67-0FC1-40DF-8856-D179AD57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021B7-2797-4515-BB7A-05FA05C4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097D-C6B6-4F0D-818A-E4B4B447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A1BE-157D-47F7-8C61-B2297497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CD0C-8B49-4D77-8520-3237CD66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2B50-FD89-4D41-B410-8C4D132C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F243-19C0-4057-9CE2-3872CCDF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6FBD-2E8D-4B02-922C-A5F41B4B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7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1047-DA3C-4099-86E9-7AE5D489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D4DD-FF14-4618-A2F9-32B88FCA6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4F28-1B9B-4432-BC65-9E4FD1D2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47468-1BD9-41C2-B8C3-BE997310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0DAEF-E5F0-4825-854D-CB6F6F30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549C-D0DD-4747-BEEA-E4B6179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C4A7-2D55-4B84-9386-307A5DAB8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5C731-74D5-40A0-AC14-923EB64D0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B1FB7-A0E6-4EA0-BB08-1508784E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6D4E2-CF5A-4E2F-B3BF-B06D719B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4AA5-67B2-4A6D-B71D-5FD458D2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B2FC-31D4-48F1-BCBE-2DAB888F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453E-A9B2-42CD-9707-4206D75E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F22B4-066F-4498-BCBB-A8090DF8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9421A-1E32-44F4-B2C2-0C2E77A73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0339B-F19B-49AF-BFDB-5D7C42690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959BF-2462-443C-8B6C-B8DBC46A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F85D9-E784-4D03-8C03-18E07753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73025-82DC-4AB8-A3F9-CF01B86A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4758-A6DA-4B2D-BD59-160C8956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32F2A-7346-4033-B327-C40F9EA8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A0A65-7F3B-4E24-98F0-541FC9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9D1B3-27E1-4105-98AE-C2DB78FF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5AFBF-DD48-41D3-BB2D-412D472F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1C843-0C01-4190-A4C6-68E9F6A3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3D8C5-A574-43F9-95C9-0CC4A9F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1815-1146-4C6F-A9B6-5900F27E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080E-9ECC-4992-A633-24F5C080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ED29-3868-46C6-B1AF-4CD555B00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7C8D-7F57-4354-BE0B-C3B6BDC8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BCDA4-6DDE-47D0-B8E7-31702ED3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67E40-0AA9-4404-97C6-D8CED066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1FF2-3A7F-4790-A139-53E80941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64495-34CE-4643-91D7-1AEE042E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47C13-222A-4BB3-B6D2-87DC563DB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E643D-21EE-42F6-A5D5-75A39D58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23D8-5392-4C37-A71A-4DE670FB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F1318-3CEE-4F7C-84D5-2622AD6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D0B50-AF04-4256-8206-FB6E9DE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5BE48-CDCB-4E59-9AA3-51EC3762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D2B66-6748-41E9-BB90-A115813A1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C22A-4ED5-4F30-848D-204DEBC96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8CD4-43BF-4B54-A4E6-0DC874996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C39D7-B959-4290-BA7E-E2A48F9F852C}"/>
              </a:ext>
            </a:extLst>
          </p:cNvPr>
          <p:cNvSpPr txBox="1"/>
          <p:nvPr/>
        </p:nvSpPr>
        <p:spPr>
          <a:xfrm>
            <a:off x="0" y="445916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NPS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0219E3-F826-4D7E-8517-E86342C3337D}"/>
              </a:ext>
            </a:extLst>
          </p:cNvPr>
          <p:cNvSpPr txBox="1"/>
          <p:nvPr/>
        </p:nvSpPr>
        <p:spPr>
          <a:xfrm>
            <a:off x="3024909" y="3429000"/>
            <a:ext cx="5772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Kanit" panose="00000500000000000000" pitchFamily="2" charset="-34"/>
                <a:cs typeface="Kanit" panose="00000500000000000000" pitchFamily="2" charset="-34"/>
              </a:rPr>
              <a:t>Net Promoter Score</a:t>
            </a:r>
            <a:endParaRPr lang="en-US" sz="40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159D8-E7F9-4B62-9848-806FE9B278BC}"/>
              </a:ext>
            </a:extLst>
          </p:cNvPr>
          <p:cNvSpPr txBox="1"/>
          <p:nvPr/>
        </p:nvSpPr>
        <p:spPr>
          <a:xfrm>
            <a:off x="7864764" y="3429000"/>
            <a:ext cx="13023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Kanit" panose="00000500000000000000" pitchFamily="2" charset="-34"/>
                <a:cs typeface="Kanit" panose="00000500000000000000" pitchFamily="2" charset="-34"/>
              </a:rPr>
              <a:t>= 0.1</a:t>
            </a:r>
            <a:endParaRPr lang="en-US" sz="40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819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Kanit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Punyaphat Surakiatkamjorn</dc:creator>
  <cp:lastModifiedBy>Punyaphat Surakiatkamjorn</cp:lastModifiedBy>
  <cp:revision>6</cp:revision>
  <dcterms:created xsi:type="dcterms:W3CDTF">2022-04-18T17:14:41Z</dcterms:created>
  <dcterms:modified xsi:type="dcterms:W3CDTF">2022-04-27T08:49:11Z</dcterms:modified>
</cp:coreProperties>
</file>