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194"/>
    <a:srgbClr val="F58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757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B490-B5AC-43C9-B30B-014C5DBA7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84583-FE3B-411F-BB04-2016CF1B6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1E8F-4987-47F8-A257-D7CE859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0718-00FB-4EFC-AF4D-7D7744D6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E41C5-150E-4C86-B77A-60B07989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9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CC0E-4AB3-421A-A4EA-6BBFDB86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A668A-F7A4-4F65-B5F0-1AB70A4BB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1860-EFFC-49FE-98E9-FAB913DF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DD3D-EB23-4EBE-A79B-6A3DEC29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601D-E01A-4816-8813-378452DD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5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745BD-8A56-4B8A-A5A6-EEABE3BAE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617FD-7C48-46AF-AC05-B4375442F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1E5CC-4E4B-4624-AB68-A3A517D6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BF8C-AD5B-44C9-8BE0-18C0AE19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2C3B-9D27-4354-8A17-519A8F3B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A8BF-1FCD-49CA-A0A9-5E5C00C4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8DB7C-70A9-4E9B-B80C-3449F1AF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2103-7627-4938-AA37-B78C7825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29B9-4287-4B48-9FAE-88A1BABA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07E5-3CFE-440D-8AE4-17891FD8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4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8248-D7DE-4769-8BA5-3C9C0659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4AC75-00E4-4152-B03A-98007292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D7E20-E9BE-4D4D-9581-3D479C6E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5384-DCDF-41B8-86C5-F8616EAD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116C-BCC8-47F8-A83B-DBECC967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9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9E20-E59C-466A-92EB-3F1818DC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79C6-C3EE-495B-A159-01BCBB6C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9281B-9756-47E4-B3C5-4DDEF139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C569A-53DA-40C7-9F68-6BEC0F86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11208-38A2-4676-82B4-55381631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9CD31-0520-4607-A394-7FFE69DA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64F9-1152-4912-B373-E31552D5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3CE1F-2EAE-457C-9389-A19244031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DF694-7E7F-4CA4-9D87-F2A579B2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0E515-CF94-4E7A-9450-E3863DCB0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A8126-D85F-4D5B-9E36-D9D3F9034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5A914-C2CE-45C8-82CC-F2057B6E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FF00A-6A5B-4F2A-BA2C-7D726E62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383DD-E5A5-479F-8EBA-7E94AC67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09457-D9A1-466B-A415-2C432225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8A3A9-7263-468B-AE43-59B062FD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BACF7-514D-47E7-81E5-A2DF0C9B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D50DE-3161-48E3-96BF-82E7A6C0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23D5A-BD0C-4715-8B32-27304846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B8F3C-89F3-401A-AD58-C22A7906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A56C0-32B5-4234-8412-DF915183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22D-37ED-4DD4-B3C0-5496CD7A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9436-0953-43A2-B47D-1E02C4BA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82D83-5A6C-4C69-A73E-923F68A3D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649C5-219B-49C2-A284-439E1D2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AB0FE-2686-4C06-BB17-4BA1D954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D896E-6FA1-4E60-8181-3C4C3050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8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3C61-3A4A-4001-8571-9F06108F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2110-A7B1-4DF0-83CB-D74AAA4A5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57B28-14AA-4BEC-A472-6ECEDB15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CF3D-CB4B-4912-9DB6-1F3B5DA6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43355-81AC-4C39-B8C1-58029D43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9A314-0246-4AD0-91B2-8E7BB467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D5D0B-7868-4AF2-80AF-C4AB4941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6E52C-1AF8-4733-B12C-9C08DF75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887C8-CFC8-417B-8D6F-7AFCF69AA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87A5-B6DE-48CC-8195-916E3085E92F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8791E-6644-4EC2-B824-B7E665E89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7AD49-7A7F-4863-B806-09FE067E8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6384-1E7C-426C-A970-02AF63DA3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81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37252-4B17-4EBD-AD3E-0487B329EAD0}"/>
              </a:ext>
            </a:extLst>
          </p:cNvPr>
          <p:cNvSpPr txBox="1"/>
          <p:nvPr/>
        </p:nvSpPr>
        <p:spPr>
          <a:xfrm>
            <a:off x="1304364" y="-4567841"/>
            <a:ext cx="9583271" cy="66171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นทีเทพ สุขพืชกิจ</a:t>
            </a: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ศตพร เครือเตจ๊ะ</a:t>
            </a:r>
            <a:endParaRPr lang="en-US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ปัณณ์ จารุพานิช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ปุญญพัฒน์ สุรเกียรติกำจร</a:t>
            </a:r>
            <a:r>
              <a:rPr lang="en-US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</a:t>
            </a:r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ธีรวัฒน์ เลิศอัมพรวิทย์</a:t>
            </a:r>
          </a:p>
          <a:p>
            <a:pPr algn="ctr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พุฒิพงศ์ นิยมกิจการกุล</a:t>
            </a:r>
          </a:p>
          <a:p>
            <a:pPr algn="ctr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สรวิศ เหลืองวรกุลชัย</a:t>
            </a:r>
          </a:p>
          <a:p>
            <a:pPr algn="ctr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algn="ctr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 algn="ctr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รับบทเป็น นาย</a:t>
            </a:r>
            <a:r>
              <a:rPr lang="en-US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A</a:t>
            </a:r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รับบทเป็น นางสาว </a:t>
            </a:r>
            <a:r>
              <a:rPr lang="en-US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B</a:t>
            </a:r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/>
            <a:r>
              <a:rPr lang="th-TH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รับบทเป็น นาย</a:t>
            </a:r>
            <a:r>
              <a:rPr lang="en-US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 C</a:t>
            </a:r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/>
            <a:r>
              <a:rPr lang="en-US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Animator</a:t>
            </a:r>
          </a:p>
          <a:p>
            <a:pPr lvl="1"/>
            <a:r>
              <a:rPr lang="en-US" sz="28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Editor</a:t>
            </a:r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/>
            <a:endParaRPr lang="th-TH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  <a:p>
            <a:pPr lvl="1"/>
            <a:r>
              <a:rPr lang="th-TH" sz="36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พากย์ + กำกับ</a:t>
            </a:r>
          </a:p>
          <a:p>
            <a:endParaRPr lang="en-US" sz="28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79DEE-0DEF-44C1-A6E5-1A85CD01282E}"/>
              </a:ext>
            </a:extLst>
          </p:cNvPr>
          <p:cNvSpPr txBox="1"/>
          <p:nvPr/>
        </p:nvSpPr>
        <p:spPr>
          <a:xfrm>
            <a:off x="1304364" y="-4739291"/>
            <a:ext cx="9583271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th-TH" sz="4000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จัดทำโดย</a:t>
            </a:r>
            <a:endParaRPr lang="en-US" sz="4000" dirty="0">
              <a:solidFill>
                <a:schemeClr val="bg1"/>
              </a:solidFill>
              <a:latin typeface="Kanit" panose="00000500000000000000" pitchFamily="2" charset="-34"/>
              <a:cs typeface="Kanit" panose="000005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806F0-4B51-4B7F-AD36-23787EE8B5BA}"/>
              </a:ext>
            </a:extLst>
          </p:cNvPr>
          <p:cNvSpPr txBox="1"/>
          <p:nvPr/>
        </p:nvSpPr>
        <p:spPr>
          <a:xfrm>
            <a:off x="190497" y="1613118"/>
            <a:ext cx="11811004" cy="36317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Kanit" panose="00000500000000000000" pitchFamily="2" charset="-34"/>
                <a:cs typeface="Kanit" panose="00000500000000000000" pitchFamily="2" charset="-34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86042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38"/>
    </mc:Choice>
    <mc:Fallback>
      <p:transition spd="slow" advTm="174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1.74259 " pathEditMode="relative" rAng="0" ptsTypes="AA">
                                      <p:cBhvr>
                                        <p:cTn id="6" dur="10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13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 1.74259 " pathEditMode="relative" rAng="0" ptsTypes="AA">
                                      <p:cBhvr>
                                        <p:cTn id="8" dur="10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13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74259 " pathEditMode="relative" rAng="0" ptsTypes="AA">
                                      <p:cBhvr>
                                        <p:cTn id="12" dur="10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Kanit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Punyaphat Surakiatkamjorn</dc:creator>
  <cp:lastModifiedBy>Punyaphat Surakiatkamjorn</cp:lastModifiedBy>
  <cp:revision>2</cp:revision>
  <dcterms:created xsi:type="dcterms:W3CDTF">2022-04-19T09:23:59Z</dcterms:created>
  <dcterms:modified xsi:type="dcterms:W3CDTF">2022-04-19T12:59:01Z</dcterms:modified>
</cp:coreProperties>
</file>