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Kanit" panose="00000500000000000000" pitchFamily="2" charset="-34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6E404-B0FB-4B4B-9EF1-2521A206A11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1EB74-BC8D-4E3C-815D-72D89E1B3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01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E9-81DD-4290-8E4E-B292C6EC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CCF40-063C-448B-9E79-55EB4C1BB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8CC7-ED64-40C9-A054-7CACE557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6B676-6A06-4266-A642-EC18792B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76AE-01C9-48BF-8A49-0B6BA16B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819E-801C-413A-857A-407A611D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9ABA5-E2A7-4C77-BF39-47B61E12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7077-E380-4969-AF8C-6579F7CA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877F-6DF9-4A16-88B7-BD9F62F3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43AF-D609-4C6D-BA2F-1DF6BB3C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3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695E3-E983-49B7-A0C0-4EC177643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9BC4-E968-4146-B0EA-8C064A7FF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A67-0FC1-40DF-8856-D179AD57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021B7-2797-4515-BB7A-05FA05C4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097D-C6B6-4F0D-818A-E4B4B447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A1BE-157D-47F7-8C61-B2297497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CD0C-8B49-4D77-8520-3237CD66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2B50-FD89-4D41-B410-8C4D132C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F243-19C0-4057-9CE2-3872CCDF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16FBD-2E8D-4B02-922C-A5F41B4B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1047-DA3C-4099-86E9-7AE5D489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3D4DD-FF14-4618-A2F9-32B88FCA6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74F28-1B9B-4432-BC65-9E4FD1D2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47468-1BD9-41C2-B8C3-BE997310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DAEF-E5F0-4825-854D-CB6F6F30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7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549C-D0DD-4747-BEEA-E4B6179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C4A7-2D55-4B84-9386-307A5DAB8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5C731-74D5-40A0-AC14-923EB64D0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1FB7-A0E6-4EA0-BB08-1508784E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6D4E2-CF5A-4E2F-B3BF-B06D719B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4AA5-67B2-4A6D-B71D-5FD458D2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B2FC-31D4-48F1-BCBE-2DAB888F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453E-A9B2-42CD-9707-4206D75EA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F22B4-066F-4498-BCBB-A8090DF8F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9421A-1E32-44F4-B2C2-0C2E77A73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0339B-F19B-49AF-BFDB-5D7C42690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959BF-2462-443C-8B6C-B8DBC46A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F85D9-E784-4D03-8C03-18E07753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3025-82DC-4AB8-A3F9-CF01B86A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4758-A6DA-4B2D-BD59-160C8956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32F2A-7346-4033-B327-C40F9EA8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A0A65-7F3B-4E24-98F0-541FC968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9D1B3-27E1-4105-98AE-C2DB78F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5AFBF-DD48-41D3-BB2D-412D472F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1C843-0C01-4190-A4C6-68E9F6A3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3D8C5-A574-43F9-95C9-0CC4A9F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1815-1146-4C6F-A9B6-5900F27E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080E-9ECC-4992-A633-24F5C080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ED29-3868-46C6-B1AF-4CD555B0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47C8D-7F57-4354-BE0B-C3B6BDC8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CDA4-6DDE-47D0-B8E7-31702ED3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67E40-0AA9-4404-97C6-D8CED066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1FF2-3A7F-4790-A139-53E80941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64495-34CE-4643-91D7-1AEE042E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47C13-222A-4BB3-B6D2-87DC563D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E643D-21EE-42F6-A5D5-75A39D58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23D8-5392-4C37-A71A-4DE670FB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F1318-3CEE-4F7C-84D5-2622AD6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D0B50-AF04-4256-8206-FB6E9DE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BE48-CDCB-4E59-9AA3-51EC3762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D2B66-6748-41E9-BB90-A115813A1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1C4E-6E59-401B-8D54-AB561578703D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C22A-4ED5-4F30-848D-204DEBC96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8CD4-43BF-4B54-A4E6-0DC874996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84979-CFFE-496B-9CF9-F67DF2E0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4C39D7-B959-4290-BA7E-E2A48F9F852C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Target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3B043B-D694-4519-B368-48FCD91595F2}"/>
              </a:ext>
            </a:extLst>
          </p:cNvPr>
          <p:cNvGrpSpPr/>
          <p:nvPr/>
        </p:nvGrpSpPr>
        <p:grpSpPr>
          <a:xfrm>
            <a:off x="6844835" y="219636"/>
            <a:ext cx="4789015" cy="2039470"/>
            <a:chOff x="6844835" y="219636"/>
            <a:chExt cx="4789015" cy="203947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DD9E68-5C69-48EB-9F36-4DAE798112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84" b="9938"/>
            <a:stretch/>
          </p:blipFill>
          <p:spPr>
            <a:xfrm>
              <a:off x="9466952" y="219636"/>
              <a:ext cx="2166898" cy="20394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2BD81E-C4E9-490E-AE77-25F3FA4658BA}"/>
                </a:ext>
              </a:extLst>
            </p:cNvPr>
            <p:cNvSpPr txBox="1"/>
            <p:nvPr/>
          </p:nvSpPr>
          <p:spPr>
            <a:xfrm>
              <a:off x="6844835" y="885428"/>
              <a:ext cx="3142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4000" dirty="0">
                  <a:solidFill>
                    <a:schemeClr val="bg1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นักศึกษา</a:t>
              </a:r>
              <a:endParaRPr lang="en-US" sz="40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4E1E15-72EA-47B2-829D-2C640A560E57}"/>
              </a:ext>
            </a:extLst>
          </p:cNvPr>
          <p:cNvGrpSpPr/>
          <p:nvPr/>
        </p:nvGrpSpPr>
        <p:grpSpPr>
          <a:xfrm>
            <a:off x="558150" y="219636"/>
            <a:ext cx="4789014" cy="2199994"/>
            <a:chOff x="558150" y="219636"/>
            <a:chExt cx="4789014" cy="2199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41CFB-060C-4E62-B26C-7F16000B9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50" y="219636"/>
              <a:ext cx="1871790" cy="21999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EE0A05-C27F-4DDD-B3C9-000340E96E16}"/>
                </a:ext>
              </a:extLst>
            </p:cNvPr>
            <p:cNvSpPr txBox="1"/>
            <p:nvPr/>
          </p:nvSpPr>
          <p:spPr>
            <a:xfrm>
              <a:off x="2204959" y="885427"/>
              <a:ext cx="3142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4000" dirty="0">
                  <a:solidFill>
                    <a:schemeClr val="bg1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คนทำงาน</a:t>
              </a:r>
              <a:endParaRPr lang="en-US" sz="40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4A7B02-11AF-4516-A1BB-FBCFFAEE0F52}"/>
              </a:ext>
            </a:extLst>
          </p:cNvPr>
          <p:cNvGrpSpPr/>
          <p:nvPr/>
        </p:nvGrpSpPr>
        <p:grpSpPr>
          <a:xfrm>
            <a:off x="2227654" y="4438370"/>
            <a:ext cx="8284826" cy="2199994"/>
            <a:chOff x="2227654" y="4438370"/>
            <a:chExt cx="8284826" cy="21999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2B0297-6913-4EE5-A699-99F7E5B5E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7654" y="4438370"/>
              <a:ext cx="1871790" cy="21999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A31A54-D3CC-433E-8E21-A6A484768B60}"/>
                </a:ext>
              </a:extLst>
            </p:cNvPr>
            <p:cNvSpPr txBox="1"/>
            <p:nvPr/>
          </p:nvSpPr>
          <p:spPr>
            <a:xfrm>
              <a:off x="4358134" y="4876648"/>
              <a:ext cx="61543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4000" dirty="0">
                  <a:solidFill>
                    <a:schemeClr val="bg1"/>
                  </a:solidFill>
                  <a:latin typeface="Kanit" panose="00000500000000000000" pitchFamily="2" charset="-34"/>
                  <a:cs typeface="Kanit" panose="00000500000000000000" pitchFamily="2" charset="-34"/>
                </a:rPr>
                <a:t>ผู้ใช้ที่ต้องการมีการบริหารจัดการเวลาให้ดียิ่งขึ้น</a:t>
              </a:r>
              <a:endParaRPr lang="en-US" sz="40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9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Kanit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Punyaphat Surakiatkamjorn</dc:creator>
  <cp:lastModifiedBy>Punyaphat Surakiatkamjorn</cp:lastModifiedBy>
  <cp:revision>5</cp:revision>
  <dcterms:created xsi:type="dcterms:W3CDTF">2022-04-18T17:14:41Z</dcterms:created>
  <dcterms:modified xsi:type="dcterms:W3CDTF">2022-04-27T08:41:14Z</dcterms:modified>
</cp:coreProperties>
</file>