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99" r:id="rId1"/>
  </p:sldMasterIdLst>
  <p:notesMasterIdLst>
    <p:notesMasterId r:id="rId6"/>
  </p:notesMasterIdLst>
  <p:sldIdLst>
    <p:sldId id="282" r:id="rId2"/>
    <p:sldId id="286" r:id="rId3"/>
    <p:sldId id="281" r:id="rId4"/>
    <p:sldId id="290" r:id="rId5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7"/>
    </p:embeddedFont>
    <p:embeddedFont>
      <p:font typeface="Kanit" panose="00000500000000000000" pitchFamily="2" charset="-34"/>
      <p:regular r:id="rId8"/>
      <p:bold r:id="rId9"/>
      <p:italic r:id="rId10"/>
      <p:boldItalic r:id="rId11"/>
    </p:embeddedFont>
    <p:embeddedFont>
      <p:font typeface="Manjari" panose="02000503000000000000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E846BC-1CD6-4B82-9423-D3023910D2CD}">
  <a:tblStyle styleId="{B9E846BC-1CD6-4B82-9423-D3023910D2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8C86FB-EF09-4A3E-83D3-C9745480AFD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E57AF6-089D-4DCA-8269-56204489CAD1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DE2F25-7CA1-4847-8F25-A5A24CDE0BE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5C450E-9470-4265-A5E8-0C3325CD2A12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E281E4-B535-4232-93E0-FFB1FB7B9510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c6a01074ef_0_19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5" name="Google Shape;1805;gc6a01074ef_0_19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c6a01074ef_0_18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c6a01074ef_0_18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6a01074ef_0_18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6a01074ef_0_18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c6a01074ef_0_19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c6a01074ef_0_19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8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8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Worksheet 6.1 JOURNEY MAP</a:t>
            </a:r>
            <a:endParaRPr dirty="0"/>
          </a:p>
        </p:txBody>
      </p:sp>
      <p:sp>
        <p:nvSpPr>
          <p:cNvPr id="1808" name="Google Shape;1808;p80"/>
          <p:cNvSpPr/>
          <p:nvPr/>
        </p:nvSpPr>
        <p:spPr>
          <a:xfrm>
            <a:off x="1743076" y="1580900"/>
            <a:ext cx="7172324" cy="2961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9" name="Google Shape;1809;p80"/>
          <p:cNvSpPr txBox="1"/>
          <p:nvPr/>
        </p:nvSpPr>
        <p:spPr>
          <a:xfrm>
            <a:off x="3686170" y="1319375"/>
            <a:ext cx="2993234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200" b="1" dirty="0">
                <a:solidFill>
                  <a:srgbClr val="FFFFFF"/>
                </a:solidFill>
                <a:latin typeface="Kanit" panose="00000500000000000000" pitchFamily="2" charset="-34"/>
                <a:ea typeface="Glass Antiqua"/>
                <a:cs typeface="Kanit" panose="00000500000000000000" pitchFamily="2" charset="-34"/>
                <a:sym typeface="Hammersmith One"/>
              </a:rPr>
              <a:t>ประสบปัญหา</a:t>
            </a:r>
            <a:endParaRPr sz="9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  <p:sp>
        <p:nvSpPr>
          <p:cNvPr id="1810" name="Google Shape;1810;p80"/>
          <p:cNvSpPr txBox="1"/>
          <p:nvPr/>
        </p:nvSpPr>
        <p:spPr>
          <a:xfrm>
            <a:off x="3824784" y="2171495"/>
            <a:ext cx="120015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ทำงานเป็นเวลานาน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11" name="Google Shape;1809;p80">
            <a:extLst>
              <a:ext uri="{FF2B5EF4-FFF2-40B4-BE49-F238E27FC236}">
                <a16:creationId xmlns:a16="http://schemas.microsoft.com/office/drawing/2014/main" id="{3D747319-429F-4F86-90BA-BB9229F3E472}"/>
              </a:ext>
            </a:extLst>
          </p:cNvPr>
          <p:cNvSpPr txBox="1"/>
          <p:nvPr/>
        </p:nvSpPr>
        <p:spPr>
          <a:xfrm>
            <a:off x="278606" y="1319374"/>
            <a:ext cx="1464619" cy="32225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  <p:sp>
        <p:nvSpPr>
          <p:cNvPr id="12" name="Google Shape;1809;p80">
            <a:extLst>
              <a:ext uri="{FF2B5EF4-FFF2-40B4-BE49-F238E27FC236}">
                <a16:creationId xmlns:a16="http://schemas.microsoft.com/office/drawing/2014/main" id="{3202E3C3-E688-4128-8702-B185619FDF47}"/>
              </a:ext>
            </a:extLst>
          </p:cNvPr>
          <p:cNvSpPr txBox="1"/>
          <p:nvPr/>
        </p:nvSpPr>
        <p:spPr>
          <a:xfrm>
            <a:off x="6679404" y="1319375"/>
            <a:ext cx="2235994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200" b="1" dirty="0">
                <a:solidFill>
                  <a:srgbClr val="FFFFFF"/>
                </a:solidFill>
                <a:latin typeface="Kanit" panose="00000500000000000000" pitchFamily="2" charset="-34"/>
                <a:ea typeface="Glass Antiqua"/>
                <a:cs typeface="Kanit" panose="00000500000000000000" pitchFamily="2" charset="-34"/>
                <a:sym typeface="Hammersmith One"/>
              </a:rPr>
              <a:t>ปัจจุบัน</a:t>
            </a:r>
            <a:endParaRPr sz="9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  <p:sp>
        <p:nvSpPr>
          <p:cNvPr id="15" name="Google Shape;1810;p80">
            <a:extLst>
              <a:ext uri="{FF2B5EF4-FFF2-40B4-BE49-F238E27FC236}">
                <a16:creationId xmlns:a16="http://schemas.microsoft.com/office/drawing/2014/main" id="{05F210ED-66BB-4C76-A88F-B481A7FC1632}"/>
              </a:ext>
            </a:extLst>
          </p:cNvPr>
          <p:cNvSpPr txBox="1"/>
          <p:nvPr/>
        </p:nvSpPr>
        <p:spPr>
          <a:xfrm>
            <a:off x="1743075" y="2167826"/>
            <a:ext cx="1964534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ทำงานหน้าคอมที่บ้าน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22" name="Google Shape;1810;p80">
            <a:extLst>
              <a:ext uri="{FF2B5EF4-FFF2-40B4-BE49-F238E27FC236}">
                <a16:creationId xmlns:a16="http://schemas.microsoft.com/office/drawing/2014/main" id="{FD85E2D8-128D-47A7-8894-BCE7C083AA9A}"/>
              </a:ext>
            </a:extLst>
          </p:cNvPr>
          <p:cNvSpPr txBox="1"/>
          <p:nvPr/>
        </p:nvSpPr>
        <p:spPr>
          <a:xfrm>
            <a:off x="1743073" y="2957826"/>
            <a:ext cx="1943099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ตารางงานวุ่นวาย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23" name="Google Shape;1810;p80">
            <a:extLst>
              <a:ext uri="{FF2B5EF4-FFF2-40B4-BE49-F238E27FC236}">
                <a16:creationId xmlns:a16="http://schemas.microsoft.com/office/drawing/2014/main" id="{C6B785D6-AAA0-40D6-BC51-84C309D4BA4F}"/>
              </a:ext>
            </a:extLst>
          </p:cNvPr>
          <p:cNvSpPr txBox="1"/>
          <p:nvPr/>
        </p:nvSpPr>
        <p:spPr>
          <a:xfrm>
            <a:off x="1743073" y="3792726"/>
            <a:ext cx="1917298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รู้สึกยุ่งมาก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24" name="Google Shape;1810;p80">
            <a:extLst>
              <a:ext uri="{FF2B5EF4-FFF2-40B4-BE49-F238E27FC236}">
                <a16:creationId xmlns:a16="http://schemas.microsoft.com/office/drawing/2014/main" id="{4BAF976E-061D-46E0-BD73-E5380341BA31}"/>
              </a:ext>
            </a:extLst>
          </p:cNvPr>
          <p:cNvSpPr txBox="1"/>
          <p:nvPr/>
        </p:nvSpPr>
        <p:spPr>
          <a:xfrm>
            <a:off x="3632868" y="2957826"/>
            <a:ext cx="1760827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ไม่สามารถแยกเวลาทำงานให้ชัดเจนได้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25" name="Google Shape;1810;p80">
            <a:extLst>
              <a:ext uri="{FF2B5EF4-FFF2-40B4-BE49-F238E27FC236}">
                <a16:creationId xmlns:a16="http://schemas.microsoft.com/office/drawing/2014/main" id="{02D94F9F-183B-4856-B8B8-AE20CC468C4B}"/>
              </a:ext>
            </a:extLst>
          </p:cNvPr>
          <p:cNvSpPr txBox="1"/>
          <p:nvPr/>
        </p:nvSpPr>
        <p:spPr>
          <a:xfrm>
            <a:off x="3641129" y="3744157"/>
            <a:ext cx="156746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รู้สึกเครียดกับการบริหารจัดการเวลา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30" name="Google Shape;1810;p80">
            <a:extLst>
              <a:ext uri="{FF2B5EF4-FFF2-40B4-BE49-F238E27FC236}">
                <a16:creationId xmlns:a16="http://schemas.microsoft.com/office/drawing/2014/main" id="{4C32667F-8D56-47FF-9C53-E786A9B5F99A}"/>
              </a:ext>
            </a:extLst>
          </p:cNvPr>
          <p:cNvSpPr txBox="1"/>
          <p:nvPr/>
        </p:nvSpPr>
        <p:spPr>
          <a:xfrm>
            <a:off x="5212162" y="2160476"/>
            <a:ext cx="1374376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ไม่มีปฏิสัมพันธ์กับคนอื่น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31" name="Google Shape;1810;p80">
            <a:extLst>
              <a:ext uri="{FF2B5EF4-FFF2-40B4-BE49-F238E27FC236}">
                <a16:creationId xmlns:a16="http://schemas.microsoft.com/office/drawing/2014/main" id="{92CB3657-E2D8-48A8-9968-374A2E53BB37}"/>
              </a:ext>
            </a:extLst>
          </p:cNvPr>
          <p:cNvSpPr txBox="1"/>
          <p:nvPr/>
        </p:nvSpPr>
        <p:spPr>
          <a:xfrm>
            <a:off x="5299275" y="2946807"/>
            <a:ext cx="120015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ไม่มีโอกาสไปพบเพื่อน</a:t>
            </a:r>
            <a:endParaRPr sz="1600"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32" name="Google Shape;1810;p80">
            <a:extLst>
              <a:ext uri="{FF2B5EF4-FFF2-40B4-BE49-F238E27FC236}">
                <a16:creationId xmlns:a16="http://schemas.microsoft.com/office/drawing/2014/main" id="{BFCB5793-E4E0-4AB8-A671-A79E22FF39FB}"/>
              </a:ext>
            </a:extLst>
          </p:cNvPr>
          <p:cNvSpPr txBox="1"/>
          <p:nvPr/>
        </p:nvSpPr>
        <p:spPr>
          <a:xfrm>
            <a:off x="5299275" y="3733138"/>
            <a:ext cx="120015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รู้สึกเหงา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33" name="Google Shape;1810;p80">
            <a:extLst>
              <a:ext uri="{FF2B5EF4-FFF2-40B4-BE49-F238E27FC236}">
                <a16:creationId xmlns:a16="http://schemas.microsoft.com/office/drawing/2014/main" id="{587093FB-B651-4DD0-9E94-06D7FAF465C3}"/>
              </a:ext>
            </a:extLst>
          </p:cNvPr>
          <p:cNvSpPr txBox="1"/>
          <p:nvPr/>
        </p:nvSpPr>
        <p:spPr>
          <a:xfrm>
            <a:off x="6700839" y="2160476"/>
            <a:ext cx="221456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ปวดเมื่อย/ปวดตา/ปวดหลัง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34" name="Google Shape;1810;p80">
            <a:extLst>
              <a:ext uri="{FF2B5EF4-FFF2-40B4-BE49-F238E27FC236}">
                <a16:creationId xmlns:a16="http://schemas.microsoft.com/office/drawing/2014/main" id="{08EEB504-BA74-4AC7-8BD6-AF3915CDD39A}"/>
              </a:ext>
            </a:extLst>
          </p:cNvPr>
          <p:cNvSpPr txBox="1"/>
          <p:nvPr/>
        </p:nvSpPr>
        <p:spPr>
          <a:xfrm>
            <a:off x="6700839" y="2946807"/>
            <a:ext cx="2235993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งานที่ดีควรทำให้สุขภาพดีด้วย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35" name="Google Shape;1810;p80">
            <a:extLst>
              <a:ext uri="{FF2B5EF4-FFF2-40B4-BE49-F238E27FC236}">
                <a16:creationId xmlns:a16="http://schemas.microsoft.com/office/drawing/2014/main" id="{4B308E58-AA17-49DE-8F30-BECDB0DB7345}"/>
              </a:ext>
            </a:extLst>
          </p:cNvPr>
          <p:cNvSpPr txBox="1"/>
          <p:nvPr/>
        </p:nvSpPr>
        <p:spPr>
          <a:xfrm>
            <a:off x="6679407" y="3733138"/>
            <a:ext cx="2257424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เหนื่อยล้าจากการทำงาน</a:t>
            </a:r>
            <a:endParaRPr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07BF7E-35E7-4C59-A55B-B41A75984361}"/>
              </a:ext>
            </a:extLst>
          </p:cNvPr>
          <p:cNvCxnSpPr/>
          <p:nvPr/>
        </p:nvCxnSpPr>
        <p:spPr>
          <a:xfrm>
            <a:off x="3686176" y="1319375"/>
            <a:ext cx="0" cy="324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A0E7782-AFCB-49A6-92B6-6A0C9D6569A4}"/>
              </a:ext>
            </a:extLst>
          </p:cNvPr>
          <p:cNvCxnSpPr/>
          <p:nvPr/>
        </p:nvCxnSpPr>
        <p:spPr>
          <a:xfrm>
            <a:off x="6679407" y="1319375"/>
            <a:ext cx="0" cy="3248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809;p80">
            <a:extLst>
              <a:ext uri="{FF2B5EF4-FFF2-40B4-BE49-F238E27FC236}">
                <a16:creationId xmlns:a16="http://schemas.microsoft.com/office/drawing/2014/main" id="{8A50260E-D8EF-4916-965B-6A1BD74B1AE0}"/>
              </a:ext>
            </a:extLst>
          </p:cNvPr>
          <p:cNvSpPr txBox="1"/>
          <p:nvPr/>
        </p:nvSpPr>
        <p:spPr>
          <a:xfrm>
            <a:off x="275033" y="2040123"/>
            <a:ext cx="1464619" cy="79143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  <a:latin typeface="Kanit" panose="00000500000000000000" pitchFamily="2" charset="-34"/>
                <a:ea typeface="Glass Antiqua"/>
                <a:cs typeface="Kanit" panose="00000500000000000000" pitchFamily="2" charset="-34"/>
                <a:sym typeface="Glass Antiqua"/>
              </a:rPr>
              <a:t>Say/Do</a:t>
            </a:r>
            <a:endParaRPr sz="22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  <p:sp>
        <p:nvSpPr>
          <p:cNvPr id="56" name="Google Shape;1809;p80">
            <a:extLst>
              <a:ext uri="{FF2B5EF4-FFF2-40B4-BE49-F238E27FC236}">
                <a16:creationId xmlns:a16="http://schemas.microsoft.com/office/drawing/2014/main" id="{F97EF4F8-A074-4243-92C5-AC9EE23395B1}"/>
              </a:ext>
            </a:extLst>
          </p:cNvPr>
          <p:cNvSpPr txBox="1"/>
          <p:nvPr/>
        </p:nvSpPr>
        <p:spPr>
          <a:xfrm>
            <a:off x="275033" y="2828174"/>
            <a:ext cx="1464619" cy="86996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  <a:latin typeface="Kanit" panose="00000500000000000000" pitchFamily="2" charset="-34"/>
                <a:ea typeface="Glass Antiqua"/>
                <a:cs typeface="Kanit" panose="00000500000000000000" pitchFamily="2" charset="-34"/>
                <a:sym typeface="Glass Antiqua"/>
              </a:rPr>
              <a:t>Think</a:t>
            </a:r>
            <a:endParaRPr sz="22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  <p:sp>
        <p:nvSpPr>
          <p:cNvPr id="57" name="Google Shape;1809;p80">
            <a:extLst>
              <a:ext uri="{FF2B5EF4-FFF2-40B4-BE49-F238E27FC236}">
                <a16:creationId xmlns:a16="http://schemas.microsoft.com/office/drawing/2014/main" id="{CEBD8501-E5ED-4CC9-98E4-1397B5C1FF15}"/>
              </a:ext>
            </a:extLst>
          </p:cNvPr>
          <p:cNvSpPr txBox="1"/>
          <p:nvPr/>
        </p:nvSpPr>
        <p:spPr>
          <a:xfrm>
            <a:off x="275033" y="3698144"/>
            <a:ext cx="1464619" cy="8437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FFFF"/>
                </a:solidFill>
                <a:latin typeface="Kanit" panose="00000500000000000000" pitchFamily="2" charset="-34"/>
                <a:ea typeface="Glass Antiqua"/>
                <a:cs typeface="Kanit" panose="00000500000000000000" pitchFamily="2" charset="-34"/>
                <a:sym typeface="Glass Antiqua"/>
              </a:rPr>
              <a:t>Feel</a:t>
            </a:r>
            <a:endParaRPr sz="22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B982A7-4B1C-476C-8901-E08014B7F2C1}"/>
              </a:ext>
            </a:extLst>
          </p:cNvPr>
          <p:cNvCxnSpPr>
            <a:stCxn id="15" idx="2"/>
          </p:cNvCxnSpPr>
          <p:nvPr/>
        </p:nvCxnSpPr>
        <p:spPr>
          <a:xfrm flipH="1">
            <a:off x="2721769" y="2546426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6FC15D-4D34-4BEE-938B-65D7A74A82A2}"/>
              </a:ext>
            </a:extLst>
          </p:cNvPr>
          <p:cNvCxnSpPr/>
          <p:nvPr/>
        </p:nvCxnSpPr>
        <p:spPr>
          <a:xfrm flipH="1">
            <a:off x="2721769" y="3322951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BE9DD3-B33A-4436-9895-256AC3095C28}"/>
              </a:ext>
            </a:extLst>
          </p:cNvPr>
          <p:cNvCxnSpPr/>
          <p:nvPr/>
        </p:nvCxnSpPr>
        <p:spPr>
          <a:xfrm flipH="1">
            <a:off x="4412362" y="2518196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90F5D3-E5AB-4E0A-B3F4-A11187E3D3BB}"/>
              </a:ext>
            </a:extLst>
          </p:cNvPr>
          <p:cNvCxnSpPr/>
          <p:nvPr/>
        </p:nvCxnSpPr>
        <p:spPr>
          <a:xfrm flipH="1">
            <a:off x="4412362" y="3294721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56A4B30-7072-4BCA-8F3D-1B52D40780AD}"/>
              </a:ext>
            </a:extLst>
          </p:cNvPr>
          <p:cNvCxnSpPr/>
          <p:nvPr/>
        </p:nvCxnSpPr>
        <p:spPr>
          <a:xfrm flipH="1">
            <a:off x="5870786" y="2450505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E6132A-6283-4997-8227-A2398AA9AC4E}"/>
              </a:ext>
            </a:extLst>
          </p:cNvPr>
          <p:cNvCxnSpPr/>
          <p:nvPr/>
        </p:nvCxnSpPr>
        <p:spPr>
          <a:xfrm flipH="1">
            <a:off x="5870786" y="3322951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4C79AE-E5EA-4F66-9888-A77A1A7FD634}"/>
              </a:ext>
            </a:extLst>
          </p:cNvPr>
          <p:cNvCxnSpPr/>
          <p:nvPr/>
        </p:nvCxnSpPr>
        <p:spPr>
          <a:xfrm flipH="1">
            <a:off x="7792043" y="2438172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0A3C36-AB95-4EC0-8658-B384F93081B4}"/>
              </a:ext>
            </a:extLst>
          </p:cNvPr>
          <p:cNvCxnSpPr/>
          <p:nvPr/>
        </p:nvCxnSpPr>
        <p:spPr>
          <a:xfrm flipH="1">
            <a:off x="7792043" y="3322951"/>
            <a:ext cx="3573" cy="3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1809;p80">
            <a:extLst>
              <a:ext uri="{FF2B5EF4-FFF2-40B4-BE49-F238E27FC236}">
                <a16:creationId xmlns:a16="http://schemas.microsoft.com/office/drawing/2014/main" id="{CA19AEC2-7012-45B0-8485-D816DDF909B1}"/>
              </a:ext>
            </a:extLst>
          </p:cNvPr>
          <p:cNvSpPr txBox="1"/>
          <p:nvPr/>
        </p:nvSpPr>
        <p:spPr>
          <a:xfrm>
            <a:off x="1739652" y="1319375"/>
            <a:ext cx="194652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5485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h-TH" sz="2200" b="1" dirty="0">
                <a:solidFill>
                  <a:srgbClr val="FFFFFF"/>
                </a:solidFill>
                <a:latin typeface="Kanit" panose="00000500000000000000" pitchFamily="2" charset="-34"/>
                <a:ea typeface="Glass Antiqua"/>
                <a:cs typeface="Kanit" panose="00000500000000000000" pitchFamily="2" charset="-34"/>
                <a:sym typeface="Hammersmith One"/>
              </a:rPr>
              <a:t>ก่อน</a:t>
            </a:r>
            <a:endParaRPr sz="900" b="1" dirty="0">
              <a:solidFill>
                <a:srgbClr val="FFFFFF"/>
              </a:solidFill>
              <a:latin typeface="Kanit" panose="00000500000000000000" pitchFamily="2" charset="-34"/>
              <a:ea typeface="Glass Antiqua"/>
              <a:cs typeface="Kanit" panose="00000500000000000000" pitchFamily="2" charset="-34"/>
              <a:sym typeface="Glass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84"/>
          <p:cNvSpPr/>
          <p:nvPr/>
        </p:nvSpPr>
        <p:spPr>
          <a:xfrm flipH="1">
            <a:off x="1008587" y="534225"/>
            <a:ext cx="4214995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942" name="Google Shape;1942;p84"/>
          <p:cNvSpPr/>
          <p:nvPr/>
        </p:nvSpPr>
        <p:spPr>
          <a:xfrm rot="-5400000" flipH="1">
            <a:off x="5336828" y="10917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3" name="Google Shape;1943;p84"/>
          <p:cNvSpPr/>
          <p:nvPr/>
        </p:nvSpPr>
        <p:spPr>
          <a:xfrm flipH="1">
            <a:off x="3423660" y="3435644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4" name="Google Shape;1944;p84"/>
          <p:cNvGrpSpPr/>
          <p:nvPr/>
        </p:nvGrpSpPr>
        <p:grpSpPr>
          <a:xfrm flipH="1">
            <a:off x="4592807" y="-380031"/>
            <a:ext cx="2270935" cy="2260334"/>
            <a:chOff x="6762468" y="1386456"/>
            <a:chExt cx="2270935" cy="2260334"/>
          </a:xfrm>
        </p:grpSpPr>
        <p:sp>
          <p:nvSpPr>
            <p:cNvPr id="1945" name="Google Shape;1945;p84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4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84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84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4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84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84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84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84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84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84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4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4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4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4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4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4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4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4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84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4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4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4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4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4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4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4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84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4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4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4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84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4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8" name="Google Shape;1978;p84"/>
          <p:cNvSpPr txBox="1"/>
          <p:nvPr/>
        </p:nvSpPr>
        <p:spPr>
          <a:xfrm flipH="1">
            <a:off x="1038888" y="1000575"/>
            <a:ext cx="3452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Pain/Needs</a:t>
            </a:r>
            <a:endParaRPr sz="2200" b="1" dirty="0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979" name="Google Shape;1979;p84"/>
          <p:cNvSpPr txBox="1"/>
          <p:nvPr/>
        </p:nvSpPr>
        <p:spPr>
          <a:xfrm flipH="1">
            <a:off x="1127986" y="1712625"/>
            <a:ext cx="4248818" cy="2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US" sz="20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Pain : </a:t>
            </a: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คนทำงานหน้าคอมจัดการเวลาที่ไม่ดี</a:t>
            </a:r>
            <a:endParaRPr lang="en-US"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anjari"/>
              <a:buChar char="●"/>
            </a:pPr>
            <a:r>
              <a:rPr lang="en-US" sz="2000" dirty="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Needs : </a:t>
            </a: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ต้องการเครื่องมือ/ตัวช่วยให้คนทำงานบริหารจัดการเวลาได้ดีขึ้น</a:t>
            </a:r>
            <a:endParaRPr sz="1600" dirty="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79"/>
          <p:cNvSpPr/>
          <p:nvPr/>
        </p:nvSpPr>
        <p:spPr>
          <a:xfrm>
            <a:off x="1089500" y="1510650"/>
            <a:ext cx="3012600" cy="24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7" name="Google Shape;1797;p79"/>
          <p:cNvSpPr/>
          <p:nvPr/>
        </p:nvSpPr>
        <p:spPr>
          <a:xfrm>
            <a:off x="5041900" y="1510650"/>
            <a:ext cx="3012600" cy="24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798" name="Google Shape;1798;p79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dirty="0">
                <a:solidFill>
                  <a:schemeClr val="dk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Gap : </a:t>
            </a:r>
            <a:r>
              <a:rPr lang="th-TH" dirty="0">
                <a:solidFill>
                  <a:schemeClr val="dk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ปัจจุบันเครื่องมือการจัดการบริหารเวลาใช้ยาก ไม่ค่อยเข้าถึง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en-US" dirty="0">
                <a:solidFill>
                  <a:schemeClr val="dk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Opportunity : </a:t>
            </a:r>
            <a:r>
              <a:rPr lang="th-TH" dirty="0">
                <a:solidFill>
                  <a:schemeClr val="dk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ทำให้คนเข้าถึงเครื่องมือได้ง่าย</a:t>
            </a:r>
            <a:endParaRPr dirty="0">
              <a:solidFill>
                <a:schemeClr val="dk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799" name="Google Shape;1799;p79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jari"/>
              <a:buChar char="●"/>
            </a:pPr>
            <a:r>
              <a:rPr lang="th-TH" dirty="0">
                <a:solidFill>
                  <a:schemeClr val="dk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เครื่องมือที่มีอยู่ตอนนี้ยังไม่ตอบโจทย์ในการบริหารเวลา</a:t>
            </a:r>
            <a:endParaRPr dirty="0">
              <a:solidFill>
                <a:schemeClr val="dk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1800" name="Google Shape;1800;p79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Gap &amp; Opportunity</a:t>
            </a:r>
            <a:endParaRPr dirty="0"/>
          </a:p>
        </p:txBody>
      </p:sp>
      <p:sp>
        <p:nvSpPr>
          <p:cNvPr id="1801" name="Google Shape;1801;p79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Insight</a:t>
            </a:r>
            <a:endParaRPr dirty="0"/>
          </a:p>
        </p:txBody>
      </p:sp>
      <p:sp>
        <p:nvSpPr>
          <p:cNvPr id="1802" name="Google Shape;1802;p79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88"/>
          <p:cNvSpPr/>
          <p:nvPr/>
        </p:nvSpPr>
        <p:spPr>
          <a:xfrm>
            <a:off x="871587" y="1178719"/>
            <a:ext cx="7400876" cy="35345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5" name="Google Shape;2045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Worksheet 6.2 </a:t>
            </a:r>
            <a:r>
              <a:rPr lang="en-US" dirty="0"/>
              <a:t>DESIGN BRIEF</a:t>
            </a:r>
            <a:endParaRPr dirty="0"/>
          </a:p>
        </p:txBody>
      </p:sp>
      <p:sp>
        <p:nvSpPr>
          <p:cNvPr id="2049" name="Google Shape;2049;p88"/>
          <p:cNvSpPr txBox="1"/>
          <p:nvPr/>
        </p:nvSpPr>
        <p:spPr>
          <a:xfrm>
            <a:off x="1371350" y="1454162"/>
            <a:ext cx="6401050" cy="22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“</a:t>
            </a: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 ฉันอยากช่วยแก้ไขปัญหาของ</a:t>
            </a:r>
            <a:r>
              <a:rPr lang="th-TH" sz="1600" dirty="0">
                <a:solidFill>
                  <a:schemeClr val="bg2">
                    <a:lumMod val="75000"/>
                  </a:schemeClr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คนทำงานหน้าคอม 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ผู้ซึ่ง</a:t>
            </a:r>
            <a:r>
              <a:rPr lang="th-TH" sz="1600" dirty="0">
                <a:solidFill>
                  <a:schemeClr val="bg2">
                    <a:lumMod val="75000"/>
                  </a:schemeClr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ประสบปัญหารการแบ่งเวลาที่ไม่ดี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และต้องการ</a:t>
            </a:r>
            <a:r>
              <a:rPr lang="th-TH" sz="1600" dirty="0">
                <a:solidFill>
                  <a:schemeClr val="bg2">
                    <a:lumMod val="75000"/>
                  </a:schemeClr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คนทำงานบริหารจัดการเวลาให้ดีขึ้น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เพราะ</a:t>
            </a:r>
            <a:r>
              <a:rPr lang="th-TH" sz="1600" dirty="0">
                <a:solidFill>
                  <a:schemeClr val="bg2">
                    <a:lumMod val="75000"/>
                  </a:schemeClr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สิ่งที่มีอยู่ยังไม่ตอบโจทย์ในการบริหารจัดการเวลา บางคนวางแผนการทำงานไว้แต่ไม่สามารดทำตามแผนได้</a:t>
            </a:r>
            <a:r>
              <a:rPr lang="th-TH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”</a:t>
            </a:r>
            <a:endParaRPr sz="1600" dirty="0">
              <a:solidFill>
                <a:schemeClr val="accent2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  <p:sp>
        <p:nvSpPr>
          <p:cNvPr id="29" name="Google Shape;2044;p88">
            <a:extLst>
              <a:ext uri="{FF2B5EF4-FFF2-40B4-BE49-F238E27FC236}">
                <a16:creationId xmlns:a16="http://schemas.microsoft.com/office/drawing/2014/main" id="{C3D2B0EA-1539-442A-B7A5-AFA904E07692}"/>
              </a:ext>
            </a:extLst>
          </p:cNvPr>
          <p:cNvSpPr/>
          <p:nvPr/>
        </p:nvSpPr>
        <p:spPr>
          <a:xfrm>
            <a:off x="871587" y="3689337"/>
            <a:ext cx="7400876" cy="102396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049;p88">
            <a:extLst>
              <a:ext uri="{FF2B5EF4-FFF2-40B4-BE49-F238E27FC236}">
                <a16:creationId xmlns:a16="http://schemas.microsoft.com/office/drawing/2014/main" id="{2A7F80F1-788F-44F5-B22A-D9AE00A641D7}"/>
              </a:ext>
            </a:extLst>
          </p:cNvPr>
          <p:cNvSpPr txBox="1"/>
          <p:nvPr/>
        </p:nvSpPr>
        <p:spPr>
          <a:xfrm>
            <a:off x="1371350" y="3986211"/>
            <a:ext cx="6401050" cy="69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h-TH" sz="1600" dirty="0">
                <a:solidFill>
                  <a:schemeClr val="tx1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และ จะเป็นไปได้ไหมที่เราจะ</a:t>
            </a:r>
            <a:r>
              <a:rPr lang="th-TH" sz="1600" b="1" dirty="0">
                <a:solidFill>
                  <a:schemeClr val="tx1"/>
                </a:solidFill>
                <a:latin typeface="Kanit" panose="00000500000000000000" pitchFamily="2" charset="-34"/>
                <a:ea typeface="Manjari"/>
                <a:cs typeface="Kanit" panose="00000500000000000000" pitchFamily="2" charset="-34"/>
                <a:sym typeface="Manjari"/>
              </a:rPr>
              <a:t>ทำให้คนทำงานหน้าคอมบริหารเวลาได้ดีขึ้น</a:t>
            </a:r>
            <a:endParaRPr sz="1600" b="1" dirty="0">
              <a:solidFill>
                <a:schemeClr val="tx1"/>
              </a:solidFill>
              <a:latin typeface="Kanit" panose="00000500000000000000" pitchFamily="2" charset="-34"/>
              <a:ea typeface="Manjari"/>
              <a:cs typeface="Kanit" panose="00000500000000000000" pitchFamily="2" charset="-34"/>
              <a:sym typeface="Manja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226</Words>
  <Application>Microsoft Office PowerPoint</Application>
  <PresentationFormat>On-screen Show (16:9)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Hammersmith One</vt:lpstr>
      <vt:lpstr>Manjari</vt:lpstr>
      <vt:lpstr>Kanit</vt:lpstr>
      <vt:lpstr>Elegant Education Pack for Students by Slidesgo</vt:lpstr>
      <vt:lpstr>Worksheet 6.1 JOURNEY MAP</vt:lpstr>
      <vt:lpstr>PowerPoint Presentation</vt:lpstr>
      <vt:lpstr>PowerPoint Presentation</vt:lpstr>
      <vt:lpstr>Worksheet 6.2 DESIGN BRIEF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Worksheet 6.1 JOURNEY MAP</dc:title>
  <dc:creator>Meep</dc:creator>
  <cp:lastModifiedBy>Punyaphat Surakiatkamjorn</cp:lastModifiedBy>
  <cp:revision>3</cp:revision>
  <dcterms:modified xsi:type="dcterms:W3CDTF">2022-04-08T05:23:32Z</dcterms:modified>
</cp:coreProperties>
</file>