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Lustria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DEE09E-A4FC-46C8-84F2-53B795A86411}">
  <a:tblStyle styleId="{99DEE09E-A4FC-46C8-84F2-53B795A86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585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ec57257f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30cec57257f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3159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cec57257f_2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0cec57257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9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ec57257f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0cec57257f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59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ec57257f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2" name="Google Shape;212;g30cec57257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53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ec57257f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0cec57257f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79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ec57257f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0cec57257f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196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ec57257f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0cec57257f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ec57257f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0cec57257f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92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ec57257f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0cec5725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54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ec57257f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0cec57257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57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cec57257f_2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0cec57257f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77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cec57257f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0cec57257f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73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ec57257f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0cec57257f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14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ec57257f_2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0cec57257f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22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cec57257f_2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0cec57257f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20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88158" y="99179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249498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  <a:defRPr sz="1500" b="1">
                <a:solidFill>
                  <a:srgbClr val="17365D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>
                <a:solidFill>
                  <a:schemeClr val="dk1"/>
                </a:solidFill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Verdana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44526" y="228600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895600" y="205978"/>
            <a:ext cx="57912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" name="Google Shape;97;p19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8907" y="104906"/>
            <a:ext cx="7265095" cy="52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752726" y="-1285875"/>
            <a:ext cx="3714748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09600" y="685800"/>
            <a:ext cx="8001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4493525"/>
            <a:ext cx="9144000" cy="649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386907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-333797" y="801826"/>
            <a:ext cx="9557492" cy="72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Cambria"/>
              <a:buNone/>
            </a:pPr>
            <a:r>
              <a:rPr lang="en-GB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DIAGNOSIS OF ACUTE DISEASES  IN VILLAGES AND SMALLER  TOWNS USING AI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592852" y="1575578"/>
            <a:ext cx="2977875" cy="4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Batch Number : CAI-G14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15011" y="1950439"/>
          <a:ext cx="3894825" cy="2559825"/>
        </p:xfrm>
        <a:graphic>
          <a:graphicData uri="http://schemas.openxmlformats.org/drawingml/2006/table">
            <a:tbl>
              <a:tblPr>
                <a:noFill/>
                <a:tableStyleId>{99DEE09E-A4FC-46C8-84F2-53B795A86411}</a:tableStyleId>
              </a:tblPr>
              <a:tblGrid>
                <a:gridCol w="1498650"/>
                <a:gridCol w="2396175"/>
              </a:tblGrid>
              <a:tr h="2844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4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3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20211CAI0155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20211CAI0153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20211CAI0121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20211CAI0099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20211CAI0131</a:t>
                      </a: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Benakeshwar</a:t>
                      </a:r>
                      <a:r>
                        <a:rPr lang="en-GB" sz="1400" b="0" u="sng" strike="noStrike" cap="none" dirty="0"/>
                        <a:t> G K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Vishwas</a:t>
                      </a:r>
                      <a:r>
                        <a:rPr lang="en-GB" sz="1400" b="0" u="sng" strike="noStrike" cap="none" dirty="0"/>
                        <a:t> Chandra C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Gautham</a:t>
                      </a:r>
                      <a:r>
                        <a:rPr lang="en-GB" sz="1400" b="0" u="sng" strike="noStrike" cap="none" dirty="0"/>
                        <a:t> </a:t>
                      </a:r>
                      <a:r>
                        <a:rPr lang="en-GB" sz="1400" b="0" u="sng" strike="noStrike" cap="none" dirty="0" err="1"/>
                        <a:t>Ashwani</a:t>
                      </a:r>
                      <a:r>
                        <a:rPr lang="en-GB" sz="1400" b="0" u="sng" strike="noStrike" cap="none" dirty="0"/>
                        <a:t> 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Darshan</a:t>
                      </a:r>
                      <a:r>
                        <a:rPr lang="en-GB" sz="1400" b="0" u="sng" strike="noStrike" cap="none" dirty="0"/>
                        <a:t> </a:t>
                      </a:r>
                      <a:r>
                        <a:rPr lang="en-GB" sz="1400" b="0" u="sng" strike="noStrike" cap="none" dirty="0" err="1"/>
                        <a:t>Karthik</a:t>
                      </a:r>
                      <a:r>
                        <a:rPr lang="en-GB" sz="1400" b="0" u="sng" strike="noStrike" cap="none" dirty="0"/>
                        <a:t> K J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/>
                        <a:t>Preethi N</a:t>
                      </a:r>
                      <a:endParaRPr sz="1400" b="0" u="sng" strike="noStrike" cap="none" dirty="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4860146" y="2019649"/>
            <a:ext cx="4135725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sz="15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 </a:t>
            </a:r>
            <a:r>
              <a:rPr lang="en-GB" sz="12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MURALI PARAMESWARAN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Professor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90079" y="250567"/>
            <a:ext cx="2977875" cy="4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sz="1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500" b="1" i="0" u="none" strike="noStrike" cap="none" dirty="0" smtClean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Review-2</a:t>
            </a:r>
            <a:endParaRPr sz="1500" b="1" i="0" u="none" strike="noStrike" cap="none" dirty="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64253" y="3400425"/>
            <a:ext cx="8879747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B.E in Computer Science and Engineering , Specialization in Artificial Intelligence &amp; Machine Learning </a:t>
            </a:r>
            <a:endParaRPr sz="1200" b="1" i="0" u="none" strike="noStrike" cap="non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Zafar Ali Khan</a:t>
            </a:r>
            <a:endParaRPr sz="1200" b="1" i="0" u="none" strike="noStrike" cap="non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Afroz Pasha </a:t>
            </a:r>
            <a:endParaRPr sz="1200" b="1" i="0" u="none" strike="noStrike" cap="non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 Abdul Khadar A / Mr. Md Ziaur Rahman</a:t>
            </a:r>
            <a:endParaRPr sz="12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80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GB" b="1" dirty="0">
                <a:latin typeface="Cambria"/>
                <a:ea typeface="Cambria"/>
                <a:cs typeface="Cambria"/>
                <a:sym typeface="Cambria"/>
              </a:rPr>
              <a:t>Improved accessibility: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 The combination of information and communication technologies with </a:t>
            </a:r>
            <a:r>
              <a:rPr lang="en-GB" dirty="0" smtClean="0">
                <a:latin typeface="Cambria"/>
                <a:ea typeface="Cambria"/>
                <a:cs typeface="Cambria"/>
                <a:sym typeface="Cambria"/>
              </a:rPr>
              <a:t>healthcare 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services will make them available to the rural </a:t>
            </a:r>
            <a:r>
              <a:rPr lang="en-GB" dirty="0" smtClean="0">
                <a:latin typeface="Cambria"/>
                <a:ea typeface="Cambria"/>
                <a:cs typeface="Cambria"/>
                <a:sym typeface="Cambria"/>
              </a:rPr>
              <a:t>areas thereby 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improving on their </a:t>
            </a:r>
            <a:r>
              <a:rPr lang="en-GB">
                <a:latin typeface="Cambria"/>
                <a:ea typeface="Cambria"/>
                <a:cs typeface="Cambria"/>
                <a:sym typeface="Cambria"/>
              </a:rPr>
              <a:t>health </a:t>
            </a:r>
            <a:r>
              <a:rPr lang="en-GB" smtClean="0">
                <a:latin typeface="Cambria"/>
                <a:ea typeface="Cambria"/>
                <a:cs typeface="Cambria"/>
                <a:sym typeface="Cambria"/>
              </a:rPr>
              <a:t>by helping with diagnosis</a:t>
            </a:r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GB" b="1" dirty="0">
                <a:latin typeface="Cambria"/>
                <a:ea typeface="Cambria"/>
                <a:cs typeface="Cambria"/>
                <a:sym typeface="Cambria"/>
              </a:rPr>
              <a:t>Improved Health Outcomes</a:t>
            </a:r>
            <a:r>
              <a:rPr lang="en-GB" b="1" dirty="0" smtClean="0"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-GB" dirty="0" smtClean="0"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By facilitating quicker access to medical advice, the </a:t>
            </a:r>
            <a:r>
              <a:rPr lang="en-GB" dirty="0" err="1">
                <a:latin typeface="Cambria"/>
                <a:ea typeface="Cambria"/>
                <a:cs typeface="Cambria"/>
                <a:sym typeface="Cambria"/>
              </a:rPr>
              <a:t>chatbot</a:t>
            </a: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 will empower individuals to take proactive steps towards their health.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651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09600" y="1536191"/>
            <a:ext cx="8001000" cy="303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96900">
              <a:spcBef>
                <a:spcPts val="300"/>
              </a:spcBef>
            </a:pPr>
            <a:r>
              <a:rPr lang="en-GB" sz="2100" dirty="0">
                <a:latin typeface="Cambria"/>
                <a:ea typeface="Cambria"/>
                <a:cs typeface="Cambria"/>
                <a:sym typeface="Cambria"/>
              </a:rPr>
              <a:t>The project aim’s to help  improve rural healthcare through AI</a:t>
            </a:r>
            <a:r>
              <a:rPr lang="en-GB" sz="2100">
                <a:latin typeface="Cambria"/>
                <a:ea typeface="Cambria"/>
                <a:cs typeface="Cambria"/>
                <a:sym typeface="Cambria"/>
              </a:rPr>
              <a:t>. </a:t>
            </a:r>
            <a:endParaRPr lang="en-GB" sz="2100" smtClean="0">
              <a:latin typeface="Cambria"/>
              <a:ea typeface="Cambria"/>
              <a:cs typeface="Cambria"/>
              <a:sym typeface="Cambria"/>
            </a:endParaRPr>
          </a:p>
          <a:p>
            <a:pPr marL="596900">
              <a:spcBef>
                <a:spcPts val="300"/>
              </a:spcBef>
            </a:pPr>
            <a:r>
              <a:rPr lang="en-GB" sz="2100" dirty="0" smtClean="0">
                <a:latin typeface="Cambria"/>
                <a:ea typeface="Cambria"/>
                <a:cs typeface="Cambria"/>
                <a:sym typeface="Cambria"/>
              </a:rPr>
              <a:t>It </a:t>
            </a:r>
            <a:r>
              <a:rPr lang="en-GB" sz="2100" dirty="0">
                <a:latin typeface="Cambria"/>
                <a:ea typeface="Cambria"/>
                <a:cs typeface="Cambria"/>
                <a:sym typeface="Cambria"/>
              </a:rPr>
              <a:t>provides early diagnosis, easing healthcare worker burdens and offering affordable, scalable care. </a:t>
            </a:r>
            <a:endParaRPr lang="en-GB" sz="2100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596900">
              <a:spcBef>
                <a:spcPts val="300"/>
              </a:spcBef>
            </a:pPr>
            <a:r>
              <a:rPr lang="en-GB" sz="2100" dirty="0" smtClean="0">
                <a:latin typeface="Cambria"/>
                <a:ea typeface="Cambria"/>
                <a:cs typeface="Cambria"/>
                <a:sym typeface="Cambria"/>
              </a:rPr>
              <a:t>Future </a:t>
            </a:r>
            <a:r>
              <a:rPr lang="en-GB" sz="2100" dirty="0">
                <a:latin typeface="Cambria"/>
                <a:ea typeface="Cambria"/>
                <a:cs typeface="Cambria"/>
                <a:sym typeface="Cambria"/>
              </a:rPr>
              <a:t>efforts will focus on refining AI models and enhancing integration with local healthcare systems.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Cambria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609600" y="857250"/>
            <a:ext cx="80010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723900" y="971550"/>
            <a:ext cx="80010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609600" y="857250"/>
            <a:ext cx="80010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sng" strike="noStrike" cap="none">
                <a:solidFill>
                  <a:srgbClr val="538CD5"/>
                </a:solidFill>
                <a:latin typeface="Cambria"/>
                <a:ea typeface="Cambria"/>
                <a:cs typeface="Cambria"/>
                <a:sym typeface="Cambria"/>
              </a:rPr>
              <a:t>https://github.com/punyathma/A-cuteAI</a:t>
            </a:r>
            <a:endParaRPr sz="1800" b="0" i="0" u="sng" strike="noStrike" cap="none">
              <a:solidFill>
                <a:srgbClr val="538CD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1"/>
          </p:nvPr>
        </p:nvSpPr>
        <p:spPr>
          <a:xfrm>
            <a:off x="609600" y="714376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Kumar Y, Koul A, Singla R, Ijaz MF. "Artificial intelligence in disease diagnosis: a systematic literature review, synthesizing framework and future research agenda."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J Ambient Intell Humaniz Comput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2023;14(7):8459-8486. doi:10.1007/s12652-021-03612-z.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Guo, Jonathan &amp; Li, Bin. (2018). "The Application of Medical Artificial Intelligence Technology in Rural Areas of Developing Countries."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Health Equity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2:174-181. doi:10.1089/heq.2018.0037.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Pathak, Chandramaprasad and Ansari, Namrata. "Chatbot based Disease Prediction and Treatment Recommendation using AI." (May 7, 2021). </a:t>
            </a:r>
            <a:endParaRPr sz="900"/>
          </a:p>
          <a:p>
            <a:pPr marL="254000" lvl="0" indent="-25400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	Available at SSRN: </a:t>
            </a:r>
            <a:r>
              <a:rPr lang="en-GB" sz="900" b="1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https://ssrn.com/abstract=3869072</a:t>
            </a:r>
            <a:endParaRPr sz="900" b="1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Fan X, Chao D, Zhang Z, Wang D, Li X, Tian F. "Utilization of Self-Diagnosis Health Chatbots in Real-World Settings: Case Study."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J Med Internet Res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2021 Jan 6;23(1)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Diagnosis Of Acute Diseases In Villages And SmallerTowns Using AIMohammed Naseeruddin Taufiq, Bandaru Bhavagna Shreya, Sahil Anil Thole Chitra S, A.Mohammed A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Using AI, Diagnosis of Acute Diseases in Villages and Smaller TownsMadhu H T1, Sachin S2, Manjunath Kavishetti3 , Puneeth4 , Karthik Mahesh Gadyal5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.Chakraborty, Sanjay, Paul, Hrithik, Ghatak, Sayani, Pandey, Saroj, Kumar, Ankit, Singh, Kamred, &amp; Shah, Mohd Asif. (2023). "An AI-Based Medical Chatbot Model for Infectious Disease Prediction."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IEEE Access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PP. 1-1. doi:10.1109/ACCESS.2022.3227208.</a:t>
            </a:r>
            <a:endParaRPr sz="900"/>
          </a:p>
          <a:p>
            <a:pPr marL="254000" lvl="0" indent="-20320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Project work mapping with SDG</a:t>
            </a:r>
            <a:endParaRPr/>
          </a:p>
        </p:txBody>
      </p:sp>
      <p:sp>
        <p:nvSpPr>
          <p:cNvPr id="229" name="Google Shape;229;p40" descr="Image preview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0" name="Google Shape;230;p40" descr="Image preview"/>
          <p:cNvSpPr txBox="1">
            <a:spLocks noGrp="1"/>
          </p:cNvSpPr>
          <p:nvPr>
            <p:ph type="body" idx="1"/>
          </p:nvPr>
        </p:nvSpPr>
        <p:spPr>
          <a:xfrm>
            <a:off x="609600" y="867871"/>
            <a:ext cx="8001000" cy="370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 1:No Poverty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The main Idea behind our project is to aid healthcare to all , without any poverty barrier.</a:t>
            </a:r>
            <a:endParaRPr/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3: Good Health and Well-Being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Promoting best possiible health diagnostics to all for everyone’s well-being.</a:t>
            </a:r>
            <a:endParaRPr/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9: Industry, Innovation, and Infrastructure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	</a:t>
            </a: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Our project , AI in medicine , hasn’t made a big market yet , making space for much more innovation and improvement in the particular Industry.</a:t>
            </a:r>
            <a:endParaRPr sz="1500" b="1">
              <a:latin typeface="Lustria"/>
              <a:ea typeface="Lustria"/>
              <a:cs typeface="Lustria"/>
              <a:sym typeface="Lustria"/>
            </a:endParaRPr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10:  Reduced Inequalities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Provinding equal health facilities to all , without any barriers.</a:t>
            </a:r>
            <a:endParaRPr/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17: Partnerships for the Goals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By tying up with Non Profitable Organizations , Charitable Trusts , our project is open in looking for partnerships to fulfill our future goals.</a:t>
            </a:r>
            <a:br>
              <a:rPr lang="en-GB" sz="1500">
                <a:latin typeface="Lustria"/>
                <a:ea typeface="Lustria"/>
                <a:cs typeface="Lustria"/>
                <a:sym typeface="Lustria"/>
              </a:rPr>
            </a:br>
            <a:endParaRPr sz="1500">
              <a:latin typeface="Lustria"/>
              <a:ea typeface="Lustria"/>
              <a:cs typeface="Lustria"/>
              <a:sym typeface="Lustria"/>
            </a:endParaRPr>
          </a:p>
          <a:p>
            <a:pPr marL="2540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Lustria"/>
              <a:ea typeface="Lustria"/>
              <a:cs typeface="Lustria"/>
              <a:sym typeface="Lustria"/>
            </a:endParaRPr>
          </a:p>
          <a:p>
            <a:pPr marL="2540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246" y="0"/>
            <a:ext cx="1824754" cy="122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endParaRPr sz="3300"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endParaRPr sz="3300"/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rPr lang="en-GB" sz="45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221"/>
            <a:ext cx="848501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 to healthcare in rural areas leads to challenges in diagnosing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serious illnesses.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accurate health information is crucial for early diagnosis 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 treatment.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Development of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chatbot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provide instant help in diagnosing serious diseases.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Acts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as a virtual doctor for remote areas.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9796" y="1380507"/>
            <a:ext cx="6647078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Bridges the healthcare gap with AI-powered assistance.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a comprehensive medical knowledge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Literature Review</a:t>
            </a:r>
            <a:endParaRPr/>
          </a:p>
        </p:txBody>
      </p:sp>
      <p:pic>
        <p:nvPicPr>
          <p:cNvPr id="155" name="Google Shape;15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6891" y="972808"/>
            <a:ext cx="7893709" cy="354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 dirty="0" smtClean="0"/>
              <a:t>Drawbacks Of Existing Methods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530028" y="650028"/>
            <a:ext cx="8160143" cy="404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GB" sz="1400" b="1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 b="1" dirty="0" err="1" smtClean="0">
                <a:latin typeface="Cambria"/>
                <a:ea typeface="Cambria"/>
                <a:cs typeface="Cambria"/>
                <a:sym typeface="Cambria"/>
              </a:rPr>
              <a:t>Analization</a:t>
            </a:r>
            <a:r>
              <a:rPr lang="en-GB" sz="1400" b="1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400" b="1" dirty="0">
                <a:latin typeface="Cambria"/>
                <a:ea typeface="Cambria"/>
                <a:cs typeface="Cambria"/>
                <a:sym typeface="Cambria"/>
              </a:rPr>
              <a:t>of the Lack of Regional Language Support Currently: </a:t>
            </a:r>
            <a:r>
              <a:rPr lang="en-GB" sz="1400" dirty="0">
                <a:latin typeface="Cambria"/>
                <a:ea typeface="Cambria"/>
                <a:cs typeface="Cambria"/>
                <a:sym typeface="Cambria"/>
              </a:rPr>
              <a:t>current </a:t>
            </a:r>
            <a:r>
              <a:rPr lang="en-GB" sz="1400" dirty="0" err="1">
                <a:latin typeface="Cambria"/>
                <a:ea typeface="Cambria"/>
                <a:cs typeface="Cambria"/>
                <a:sym typeface="Cambria"/>
              </a:rPr>
              <a:t>chatbot</a:t>
            </a:r>
            <a:r>
              <a:rPr lang="en-GB" sz="1400" dirty="0">
                <a:latin typeface="Cambria"/>
                <a:ea typeface="Cambria"/>
                <a:cs typeface="Cambria"/>
                <a:sym typeface="Cambria"/>
              </a:rPr>
              <a:t> applications have a major disadvantage that it is not possible to use the regional </a:t>
            </a:r>
            <a:r>
              <a:rPr lang="en-GB" sz="1400" dirty="0" smtClean="0">
                <a:latin typeface="Cambria"/>
                <a:ea typeface="Cambria"/>
                <a:cs typeface="Cambria"/>
                <a:sym typeface="Cambria"/>
              </a:rPr>
              <a:t>language</a:t>
            </a:r>
          </a:p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GB" sz="14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 b="1" dirty="0" smtClean="0">
                <a:latin typeface="Cambria"/>
                <a:ea typeface="Cambria"/>
                <a:cs typeface="Cambria"/>
                <a:sym typeface="Cambria"/>
              </a:rPr>
              <a:t> The effect of the Interaction of the user</a:t>
            </a:r>
            <a:r>
              <a:rPr lang="en-GB" sz="1400" dirty="0" smtClean="0">
                <a:latin typeface="Cambria"/>
                <a:ea typeface="Cambria"/>
                <a:cs typeface="Cambria"/>
                <a:sym typeface="Cambria"/>
              </a:rPr>
              <a:t>: A review of current user engagement research provides evidence that incomplete symptom and medical history data are postcode challenges within </a:t>
            </a:r>
            <a:r>
              <a:rPr lang="en-GB" sz="1400" dirty="0" err="1" smtClean="0">
                <a:latin typeface="Cambria"/>
                <a:ea typeface="Cambria"/>
                <a:cs typeface="Cambria"/>
                <a:sym typeface="Cambria"/>
              </a:rPr>
              <a:t>chatbot</a:t>
            </a:r>
            <a:r>
              <a:rPr lang="en-GB" sz="1400" dirty="0" smtClean="0">
                <a:latin typeface="Cambria"/>
                <a:ea typeface="Cambria"/>
                <a:cs typeface="Cambria"/>
                <a:sym typeface="Cambria"/>
              </a:rPr>
              <a:t> systems</a:t>
            </a:r>
          </a:p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GB" sz="14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 b="1" dirty="0" smtClean="0">
                <a:latin typeface="Cambria"/>
                <a:ea typeface="Cambria"/>
                <a:cs typeface="Cambria"/>
                <a:sym typeface="Cambria"/>
              </a:rPr>
              <a:t>Hardware </a:t>
            </a:r>
            <a:r>
              <a:rPr lang="en-GB" sz="1400" b="1" dirty="0">
                <a:latin typeface="Cambria"/>
                <a:ea typeface="Cambria"/>
                <a:cs typeface="Cambria"/>
                <a:sym typeface="Cambria"/>
              </a:rPr>
              <a:t>Requirements: </a:t>
            </a:r>
            <a:r>
              <a:rPr lang="en-GB" sz="1400" dirty="0">
                <a:latin typeface="Cambria"/>
                <a:ea typeface="Cambria"/>
                <a:cs typeface="Cambria"/>
                <a:sym typeface="Cambria"/>
              </a:rPr>
              <a:t>Most of the </a:t>
            </a:r>
            <a:r>
              <a:rPr lang="en-GB" sz="1400" dirty="0" err="1">
                <a:latin typeface="Cambria"/>
                <a:ea typeface="Cambria"/>
                <a:cs typeface="Cambria"/>
                <a:sym typeface="Cambria"/>
              </a:rPr>
              <a:t>chatbot</a:t>
            </a:r>
            <a:r>
              <a:rPr lang="en-GB" sz="1400" dirty="0">
                <a:latin typeface="Cambria"/>
                <a:ea typeface="Cambria"/>
                <a:cs typeface="Cambria"/>
                <a:sym typeface="Cambria"/>
              </a:rPr>
              <a:t> systems require the devices to be powerful enough, have enough memory and the latest software installed. 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Proposed Method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7571448" cy="35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Data Extraction and Chunking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Embedding Creation and Semantic Indexing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Knowledge Base Development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User Query Processing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Response Generation with Llama 2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Patient Empowerment and Self-Management</a:t>
            </a:r>
          </a:p>
          <a:p>
            <a:pPr marL="2540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Early and accurate </a:t>
            </a: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detection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Access </a:t>
            </a: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to Affordable </a:t>
            </a: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Healthcare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Reduces </a:t>
            </a: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aregiver burden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Ensures equitable care for vulnerable population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Emergency Assistance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 smtClean="0">
                <a:latin typeface="Cambria"/>
                <a:ea typeface="Cambria"/>
                <a:cs typeface="Cambria"/>
                <a:sym typeface="Cambria"/>
              </a:rPr>
              <a:t>Health Education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00" y="944575"/>
            <a:ext cx="4821174" cy="365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Timeline of Project</a:t>
            </a:r>
            <a:endParaRPr/>
          </a:p>
        </p:txBody>
      </p:sp>
      <p:pic>
        <p:nvPicPr>
          <p:cNvPr id="197" name="Google Shape;197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8053" y="857250"/>
            <a:ext cx="7604312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556</Words>
  <Application>Microsoft Office PowerPoint</Application>
  <PresentationFormat>On-screen Show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Verdana</vt:lpstr>
      <vt:lpstr>Bookman Old Style</vt:lpstr>
      <vt:lpstr>Cambria</vt:lpstr>
      <vt:lpstr>Arial</vt:lpstr>
      <vt:lpstr>Lustria</vt:lpstr>
      <vt:lpstr>Calibri</vt:lpstr>
      <vt:lpstr>Simple Light</vt:lpstr>
      <vt:lpstr>Bioinformatics</vt:lpstr>
      <vt:lpstr>DIAGNOSIS OF ACUTE DISEASES  IN VILLAGES AND SMALLER  TOWNS USING AI</vt:lpstr>
      <vt:lpstr>Introduction</vt:lpstr>
      <vt:lpstr>Abstract</vt:lpstr>
      <vt:lpstr>Literature Review</vt:lpstr>
      <vt:lpstr>Drawbacks Of Existing Methods</vt:lpstr>
      <vt:lpstr>Proposed Method</vt:lpstr>
      <vt:lpstr>Objectives</vt:lpstr>
      <vt:lpstr>Architecture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ACUTE DISEASES  IN VILLAGES AND SMALLER  TOWNS USING AI</dc:title>
  <dc:creator>Preethi N</dc:creator>
  <cp:lastModifiedBy>Microsoft account</cp:lastModifiedBy>
  <cp:revision>8</cp:revision>
  <dcterms:modified xsi:type="dcterms:W3CDTF">2024-11-27T08:17:48Z</dcterms:modified>
</cp:coreProperties>
</file>