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7" r:id="rId3"/>
    <p:sldId id="256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0:19:5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24575,'0'-9'0,"1"0"0,0 0 0,1 0 0,0 0 0,4-11 0,-5 16 0,0 0 0,1 0 0,0 0 0,-1 1 0,2-1 0,-1 0 0,0 1 0,1-1 0,-1 1 0,1 0 0,0 0 0,6-5 0,-8 7 0,-1 1 0,1 0 0,0 0 0,-1 0 0,1-1 0,-1 1 0,1 0 0,0 0 0,-1 0 0,1 0 0,0 0 0,-1 0 0,1 0 0,0 0 0,-1 0 0,1 1 0,-1-1 0,1 0 0,0 0 0,-1 0 0,1 1 0,-1-1 0,1 0 0,-1 1 0,1-1 0,-1 0 0,1 1 0,-1-1 0,1 1 0,-1-1 0,1 1 0,-1-1 0,0 1 0,1-1 0,-1 1 0,0-1 0,0 1 0,1 0 0,-1-1 0,0 1 0,0-1 0,0 1 0,0 0 0,0-1 0,1 1 0,-1 0 0,-1 0 0,7 39 0,-6-32 0,3 17 0,16 244 0,-19-223-1365,0-25-5461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0:19:5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309 138 24575,'-1'-6'0,"1"1"0,-1-1 0,0 0 0,0 0 0,-1 0 0,0 1 0,0-1 0,0 1 0,0 0 0,-1-1 0,0 1 0,0 0 0,-1 1 0,1-1 0,-1 0 0,0 1 0,0 0 0,-1 0 0,1 0 0,-1 1 0,0-1 0,0 1 0,0 0 0,0 0 0,-9-2 0,7 2 0,0 0 0,0 1 0,0 0 0,0 0 0,-1 1 0,1 0 0,0 0 0,-1 1 0,1 0 0,-1 0 0,1 1 0,0 0 0,-1 0 0,1 1 0,0 0 0,0 0 0,0 0 0,0 1 0,0 0 0,-6 5 0,8-4 0,0 0 0,0 0 0,0 0 0,1 1 0,0 0 0,0-1 0,0 2 0,1-1 0,-1 0 0,1 1 0,1 0 0,-1-1 0,1 1 0,0 0 0,0 0 0,0 1 0,1-1 0,0 0 0,1 0 0,-1 1 0,1-1 0,1 9 0,-1-7 0,1-1 0,1 0 0,-1 1 0,1-1 0,0 0 0,0 0 0,1 0 0,0-1 0,1 1 0,-1-1 0,1 1 0,0-1 0,1 0 0,-1-1 0,1 1 0,1-1 0,-1 0 0,12 9 0,-1-5 0,0 0 0,1 0 0,21 6 0,-32-13 0,-1 0 0,1 0 0,0 0 0,0-1 0,0 0 0,0 0 0,0-1 0,0 1 0,0-1 0,0-1 0,0 1 0,0-1 0,9-3 0,-11 2 7,-1 0-1,0-1 0,1 0 0,-1 1 1,-1-1-1,1-1 0,0 1 1,-1 0-1,1-1 0,-1 1 1,0-1-1,0 1 0,-1-1 0,1 0 1,-1 0-1,0 0 0,0 0 1,1-5-1,10-75-1491,-11 63-5341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1T00:20:0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169 420 24575,'2'0'0,"1"-1"0,-1 1 0,0-1 0,0 0 0,0 0 0,0 0 0,-1 0 0,1 0 0,0 0 0,0-1 0,0 1 0,-1 0 0,1-1 0,-1 0 0,1 1 0,-1-1 0,2-3 0,23-37 0,-20 32 0,-1-1 0,0 0 0,0-1 0,-1 0 0,-1 0 0,0 0 0,0 0 0,-1 0 0,0-17 0,-1-3 0,-6-64 0,4 92 0,1 0 0,-1-1 0,0 1 0,0 0 0,0 0 0,0 0 0,-1 0 0,0 0 0,0 0 0,0 1 0,0-1 0,0 1 0,-1-1 0,0 1 0,0 0 0,0 0 0,0 0 0,0 0 0,0 0 0,-1 1 0,1 0 0,-1-1 0,0 1 0,0 0 0,1 1 0,-1-1 0,-1 1 0,1 0 0,0 0 0,0 0 0,-7 0 0,2 0 0,1 1 0,-1 1 0,1-1 0,0 1 0,-1 0 0,1 1 0,0 0 0,0 0 0,0 1 0,0 0 0,0 1 0,1 0 0,-1 0 0,1 0 0,-9 8 0,13-10 0,0 1 0,0 0 0,0 0 0,1 0 0,-1 1 0,1-1 0,0 0 0,0 1 0,0 0 0,1-1 0,-1 1 0,1 0 0,0 0 0,0 0 0,0 0 0,1 0 0,-1 0 0,1 0 0,0 0 0,0 0 0,1 6 0,2 8 0,1 0 0,1-1 0,11 30 0,-10-32 0,-1 1 0,0-1 0,2 18 0,-7-28 0,2 11 0,0 0 0,0 0 0,2-1 0,0 1 0,7 17 0,-10-31 0,0 1 0,0 0 0,1 0 0,-1-1 0,1 1 0,0-1 0,0 1 0,-1-1 0,2 0 0,-1 0 0,0 0 0,0 0 0,1 0 0,-1 0 0,1 0 0,-1-1 0,1 0 0,0 1 0,0-1 0,-1 0 0,1 0 0,0 0 0,0-1 0,0 1 0,0-1 0,0 0 0,0 1 0,0-1 0,0-1 0,0 1 0,0 0 0,0-1 0,0 0 0,6-1 0,-6 0-50,0 0-1,1 1 1,-1-2-1,0 1 0,0 0 1,0-1-1,0 1 1,0-1-1,-1 0 1,1 0-1,-1 0 0,0 0 1,0 0-1,0 0 1,0-1-1,-1 1 1,1-1-1,-1 1 0,0-1 1,0 0-1,0 0 1,0 1-1,-1-1 1,0 0-1,1 0 1,-2-4-1,2-13-6775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44E8-6DC6-A96B-C773-D10ABAF56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E541C-729E-F945-E12B-0386E410F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E663-E59D-77CD-AAC5-2D65112E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C196-B42C-561B-2568-75FF1232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1AFB-0F14-68C2-57E6-2106C8BF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7C8B-A4B9-D911-1413-3E2F6198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8036B-0B20-DDBF-37F6-E7BCA1626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C030-BA5D-50B2-DDA5-74CE65F5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075E-64CF-5C8D-C8B4-931D818E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82B9-2FD6-EAC0-382D-C3991EA8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B5DBA-FCBA-E903-FDE4-666F88EF5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374C3-4B02-D576-40A4-A172FD1A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35D6-C02B-CBCD-695E-120C6800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B6A6-EA21-5168-C8CE-AB8E38B3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9E20-D52F-118E-4437-BD099B04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1BE3-6EFD-DB5D-C0F3-30C9F1F4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511A-AF74-9DAD-29EF-004907C9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F153-FBD5-4D09-2F20-DA9B3E5A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D3A6-E167-1DC2-34DB-7BE6DC8E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25AA-713B-359B-B498-4DF5441C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47A1-05D7-4E02-897A-4809CAF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AF48-1418-D986-EB7E-DE30E41F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BA4C-BEEE-51E3-EAFF-320B3073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FD5C-4977-4B63-EC91-8047BDE1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728E-9F3C-1FE7-E7EE-1E1A392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4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FE9C-329A-2ACB-4AD7-FB4CA3F0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9E93-5531-72E1-6F82-7FC032E53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D09D9-109B-594B-CB4A-0548DE242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CDBD-3C25-CF30-CF1E-F5A0F177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3CE5-705A-0440-674D-63B0F307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7BC7-3936-9397-C235-0A00210B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D55F-26B8-4DC1-0505-DF2BB706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D110D-59B3-F5DB-0F37-78EA0679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61A21-B811-4D64-A166-5E21FABD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F5717-A9B1-F7B6-DCD1-6614DB70A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01325-ADF2-8F56-4778-38F0777FA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D2420-139C-187B-BB69-82C4CEF4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1F484-0391-0BBC-5496-7B2A8B8A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E8F42-1F4D-E1BC-9ADD-AB03DF40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82BF-F6BB-18AF-AB20-7F83FE34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493C9-84F4-8783-35FC-8FF71D58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D17ED-789F-3DAD-7F5E-5A4BEF47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45C8E-1760-B91C-4A3B-D98664A7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D56C5-67F3-42C2-07ED-DAFDE2F2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8FFA2-29B7-6F14-38C4-BE002098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BEF6D-E606-6124-CDFC-C55365FD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A1A6-4C5F-5B98-41D6-97A23570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AD4A-A818-DFD2-9905-8B7DEAAB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4D0A8-280F-441D-C41E-85BBA93A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A8A3C-3130-64B0-909D-E2564BE6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5695-B819-FEDE-7263-A6AD6B62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DCD48-90BD-27AF-C41A-95CC0264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97A1-669F-6B86-2AFD-7C615C8C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6A7E0-03A9-5FDD-5A25-E7B93965B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502F9-DDF2-9249-7C96-DEC05F5A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22D7-BE71-39DE-32FC-032AC08E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BF33-8D09-2A66-527D-02108495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88F06-744A-99DB-2E08-C25BC6AA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082F-2CCE-143F-F2B2-C37CC7A0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E1F82-8070-A3AD-B48A-E7454401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B8D0-B880-ACAF-3CB7-556AA5278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60DA-C630-4233-A114-B46C167032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FBDC-7098-27D7-3EB3-DC84E1C53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146A-7AD6-97B7-3ED7-0CDC51D8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5DA0-BFA5-4401-AF38-5182A39BA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4E3D-5D58-640F-3E67-DB79E6F1C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Botnet Detection by Integrating multiple 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DA139-1DC0-500C-1C4A-EC822A82C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progress Report</a:t>
            </a:r>
          </a:p>
          <a:p>
            <a:r>
              <a:rPr lang="en-US" dirty="0"/>
              <a:t>Thanawat Tejapijaya</a:t>
            </a:r>
          </a:p>
          <a:p>
            <a:r>
              <a:rPr lang="en-US" dirty="0"/>
              <a:t>31/7/2023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71248-937E-4117-F72A-C808EB3A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4EA8-0F8C-4E2F-95D8-BE83BA221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E5F0-8660-4F47-ADAE-F21A4BC0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 from feature 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6910-9ECD-D075-A7C0-16448CCB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28273" cy="21025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F2170B-1ECB-E58B-FA17-FC618AF1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971"/>
          <a:stretch/>
        </p:blipFill>
        <p:spPr>
          <a:xfrm>
            <a:off x="838199" y="3928187"/>
            <a:ext cx="10681063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88AA-5F77-0A02-EB5B-CAEBE2C07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AE3B2-D574-9456-A4C7-9E2CF7EBC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2134A-FAE1-D68E-7F0D-BBACCCC0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" y="1840820"/>
            <a:ext cx="12133955" cy="38228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046A93-D92E-26B2-3751-73D148563309}"/>
              </a:ext>
            </a:extLst>
          </p:cNvPr>
          <p:cNvSpPr txBox="1">
            <a:spLocks/>
          </p:cNvSpPr>
          <p:nvPr/>
        </p:nvSpPr>
        <p:spPr>
          <a:xfrm>
            <a:off x="-1951653" y="1093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Result(Precision)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1F397A-E3EC-448F-3129-373387131C0B}"/>
              </a:ext>
            </a:extLst>
          </p:cNvPr>
          <p:cNvSpPr txBox="1">
            <a:spLocks/>
          </p:cNvSpPr>
          <p:nvPr/>
        </p:nvSpPr>
        <p:spPr>
          <a:xfrm>
            <a:off x="152400" y="6225722"/>
            <a:ext cx="10515600" cy="44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Table: Precision score of each model compare with Fusion all model and fusion 12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4D4E4-7E9B-9802-E140-2F9EE8FB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0820"/>
            <a:ext cx="12133955" cy="3851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2A1D55-E68E-9330-FDDF-90B85E246092}"/>
                  </a:ext>
                </a:extLst>
              </p14:cNvPr>
              <p14:cNvContentPartPr/>
              <p14:nvPr/>
            </p14:nvContentPartPr>
            <p14:xfrm>
              <a:off x="11972345" y="5452267"/>
              <a:ext cx="34920" cy="15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2A1D55-E68E-9330-FDDF-90B85E2460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3705" y="5443267"/>
                <a:ext cx="5256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29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490-94A1-CA12-B9B0-A49F76F4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Result(Recall)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BDA9C1-E320-966F-8989-457762BECF77}"/>
              </a:ext>
            </a:extLst>
          </p:cNvPr>
          <p:cNvSpPr txBox="1">
            <a:spLocks/>
          </p:cNvSpPr>
          <p:nvPr/>
        </p:nvSpPr>
        <p:spPr>
          <a:xfrm>
            <a:off x="208335" y="6268891"/>
            <a:ext cx="10515600" cy="44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Table: Recall score of each model compare with Fusion all model and fusion 12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316FB-8269-28CC-0BA6-9E8EB025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EDC91-7AE6-2839-F235-C84067B6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B1425A-EF42-60BC-A83A-CEEACC2F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238"/>
            <a:ext cx="12190063" cy="3828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2D452-53C2-98B7-BCD8-1E0F9E06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78006"/>
            <a:ext cx="12190063" cy="38283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4A0BF3-1AF5-B9B7-8C91-8A8365E85BE7}"/>
                  </a:ext>
                </a:extLst>
              </p14:cNvPr>
              <p14:cNvContentPartPr/>
              <p14:nvPr/>
            </p14:nvContentPartPr>
            <p14:xfrm>
              <a:off x="12002440" y="5302387"/>
              <a:ext cx="111960" cy="12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4A0BF3-1AF5-B9B7-8C91-8A8365E85B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93440" y="5293387"/>
                <a:ext cx="12960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20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490-94A1-CA12-B9B0-A49F76F4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Result(F1-Score)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82C79A-2F69-425F-A457-23762BF4D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72" y="2510423"/>
            <a:ext cx="9535856" cy="298174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BDA9C1-E320-966F-8989-457762BECF77}"/>
              </a:ext>
            </a:extLst>
          </p:cNvPr>
          <p:cNvSpPr txBox="1">
            <a:spLocks/>
          </p:cNvSpPr>
          <p:nvPr/>
        </p:nvSpPr>
        <p:spPr>
          <a:xfrm>
            <a:off x="109329" y="6176963"/>
            <a:ext cx="10515600" cy="44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Table: F1 - score of each model compare with Fusion all model and fusion 12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83511-A668-1658-26EC-3D8A7109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B9C-A36F-477E-A618-C4F335B4610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9BF88-46AF-324E-5306-64D6CBDB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3833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CCE27-B17B-D77F-15A7-4F710F55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688"/>
            <a:ext cx="12157437" cy="3801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E3B8F0-007A-6DAB-38E3-1802E14D873B}"/>
                  </a:ext>
                </a:extLst>
              </p14:cNvPr>
              <p14:cNvContentPartPr/>
              <p14:nvPr/>
            </p14:nvContentPartPr>
            <p14:xfrm>
              <a:off x="12019000" y="5309587"/>
              <a:ext cx="96840" cy="16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E3B8F0-007A-6DAB-38E3-1802E14D8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10000" y="5300587"/>
                <a:ext cx="114480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Botnet Detection by Integrating multiple Machine Learning Models</vt:lpstr>
      <vt:lpstr>Output data from feature extraction</vt:lpstr>
      <vt:lpstr>PowerPoint Presentation</vt:lpstr>
      <vt:lpstr>Result(Recall)</vt:lpstr>
      <vt:lpstr>Result(F1-Score)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 Detection with Fusion Machine Learning Method</dc:title>
  <dc:creator>THANAWAT TEJAPIJAYA</dc:creator>
  <cp:lastModifiedBy>THANAWAT TEJAPIJAYA</cp:lastModifiedBy>
  <cp:revision>4</cp:revision>
  <dcterms:created xsi:type="dcterms:W3CDTF">2023-07-30T06:05:32Z</dcterms:created>
  <dcterms:modified xsi:type="dcterms:W3CDTF">2023-07-31T01:24:09Z</dcterms:modified>
</cp:coreProperties>
</file>