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2" r:id="rId3"/>
    <p:sldId id="258" r:id="rId4"/>
    <p:sldId id="256" r:id="rId5"/>
    <p:sldId id="286" r:id="rId6"/>
    <p:sldId id="283" r:id="rId7"/>
    <p:sldId id="287" r:id="rId8"/>
    <p:sldId id="288" r:id="rId9"/>
    <p:sldId id="295" r:id="rId10"/>
    <p:sldId id="289" r:id="rId11"/>
    <p:sldId id="290" r:id="rId12"/>
    <p:sldId id="291" r:id="rId13"/>
    <p:sldId id="296" r:id="rId14"/>
    <p:sldId id="297" r:id="rId15"/>
    <p:sldId id="298" r:id="rId16"/>
    <p:sldId id="299" r:id="rId17"/>
    <p:sldId id="300" r:id="rId18"/>
    <p:sldId id="301" r:id="rId19"/>
    <p:sldId id="292" r:id="rId20"/>
  </p:sldIdLst>
  <p:sldSz cx="12192000" cy="6858000"/>
  <p:notesSz cx="99314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87265-16E0-4C0D-8E74-F5C5A8AB56A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3FA3-6298-48CF-8EE3-99201B63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71AB-AF8F-4E3B-9EEA-41B48F9767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936F-A8F3-BAB1-2B18-EA0792BB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F9C17-DF87-137C-2FDD-0AF6B4D09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EB08-9E75-F4EF-7751-41D94677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9413-FF7B-4353-B64B-723C8ECB91F7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7DA6-97EF-C78D-788C-91024707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DC07-35CF-9374-76C5-1F2F473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4B60-9866-A399-CAB0-8AA2707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98398-4B09-C8F3-7F5D-98ADCE2B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35DF-C4B2-352E-69D9-C02D5B2F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A96-40EE-4151-A11B-DAE640A0239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674E-AF38-2937-B7F0-29861095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B10C-C090-A372-0D7A-719093E8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2D28-41D9-0D2B-AED6-28A3D0A1D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026D5-9BF1-EA05-7E49-5699A12A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C05D-90AF-E18B-9D80-E97E610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14F-4474-4A38-815A-48FAB66FEF0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1ABA-EC64-216B-0A3F-2C237423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6989-A3B1-A80A-A889-6FB331A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67B8-54EF-9AB0-CDEF-273BC50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BEA6-0421-668B-DE5F-2CFFD488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0361-946B-949B-1370-058F90CD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688F-F6A8-4947-92D3-31C12A5381FC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1EB2-E4B5-4E3A-21FF-5CF54CDF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C6B3-2B1A-ACE0-7B95-110BA47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51E-9363-67D9-1081-BFA7DFD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5675-C604-BC5E-45CE-D5385581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FC93-9ABA-AB88-CEB7-59D8321E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7E42-D6F7-4910-AF94-1BE367E544F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027A-ED37-1972-D903-8466451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3165-D252-C61A-A17D-57EFA71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53C0-523A-FEDC-1A90-1AE05D2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94E-0E0C-5B02-EED7-51921F7A0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A1D49-86F9-CDB5-7D8F-BF9C8B03B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6F44-A900-99B2-3C63-40746A81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F067-19B9-47FD-AF6B-1B89A54F8F93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2C523-3BD2-EC3D-FF02-DAA08CD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CD0-A53C-9135-D871-2DF1CBB9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518-D8DA-C0DB-2160-CD6D1AC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104B-391F-3051-41B1-41C34A33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0F2D-3D15-C9A7-BE4C-D4CC55C2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BB826-9516-20FB-4E14-44A7ACC3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F6F88-83F2-58E5-327C-DB47205D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02605-7939-0930-A21F-4DF286E3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4702-17E9-4A43-88C4-E7647527E408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8BE70-F8C2-EC44-62FF-1CCC2A25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0E691-2731-D766-5C6F-3F3A3ECC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D9C0-08E7-6505-7237-2BE2D7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C8CF8-3E44-3A8D-9EAD-EF3361FB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564-6C82-479C-8D4B-E8F076312E42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DB99F-757C-3AF0-687E-40690B01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DFD74-F848-59D1-FB11-227905B2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AA22-10D6-2AE4-535F-C1F09CDB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EB5-BF14-4B61-9B6E-5138588A7797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AE43D-2BAD-8CB0-52E7-ECFEF7D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30B4-20DC-86D3-FB9D-77E1141D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2A63-7029-E18C-7E3A-E3EAF305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12BF-B5DC-24CD-A1AA-AFC04FB9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A6E6-A759-1A92-20F8-00716949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2600A-7415-A9A2-53A0-B4BDCEA4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3FB8-59F0-40DD-9694-EDC4DC1457FD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16A2-104E-784D-CF4C-138B8817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8F9A8-C3E0-A206-2369-D5236C7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BC0D-B484-FD34-186D-F93BFFBB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C94E-67D7-4580-F600-18A3BE5DA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F2EBB-9BCB-FA03-9C1B-BDF176307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953D-8610-0231-3E47-F98C70E7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52D4-FA65-4EDB-B217-C9076BD9EDB6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B9F2B-48E2-5FD1-A780-B3FCD2E4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6B31-0FB3-A48F-4B95-A8F9A3FF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103B2-6C0F-9805-0EF7-6A6124D7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E5C6-BBC1-A20A-50FF-8838AC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1407-C089-BF4C-7D41-89DE2703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04ED-D76A-463E-92D8-89B4A0197FF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4FC6-213F-065B-C7B0-DF9E1FA2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9AF7-5F1E-FF93-38A6-A79D3C02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AB9C-A36F-477E-A618-C4F335B4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4E3D-5D58-640F-3E67-DB79E6F1C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Botnet Detection with </a:t>
            </a:r>
            <a:r>
              <a:rPr lang="en-US" strike="sngStrike" dirty="0"/>
              <a:t>Ensemble</a:t>
            </a:r>
            <a:r>
              <a:rPr lang="en-US" dirty="0"/>
              <a:t> Fusion Machine Learning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DA139-1DC0-500C-1C4A-EC822A82C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Proposal progress Report</a:t>
            </a:r>
          </a:p>
          <a:p>
            <a:r>
              <a:rPr lang="en-US" dirty="0"/>
              <a:t>Thanawat Tejapijaya</a:t>
            </a:r>
          </a:p>
          <a:p>
            <a:r>
              <a:rPr lang="en-US" dirty="0"/>
              <a:t>27/7/2023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71248-937E-4117-F72A-C808EB3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4EA8-0F8C-4E2F-95D8-BE83BA221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EC21-9885-4E35-2604-96B011C2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(Precision)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35B6-0968-0E5A-6039-60E5BDD0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0"/>
            <a:ext cx="10515600" cy="447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Table: Precision score of each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9DAA9-14B6-FCD8-99D4-D4DEA909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375"/>
            <a:ext cx="8372196" cy="435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E10B0-99AC-F76B-E8D9-3573F8CE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396" y="594289"/>
            <a:ext cx="2637573" cy="6186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C972-8FC3-CE24-9427-EEC54B7B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9557"/>
            <a:ext cx="2743200" cy="365125"/>
          </a:xfrm>
        </p:spPr>
        <p:txBody>
          <a:bodyPr/>
          <a:lstStyle/>
          <a:p>
            <a:fld id="{6B61AB9C-A36F-477E-A618-C4F335B46101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294B5-7733-8D2E-8D81-976BC605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36375"/>
            <a:ext cx="8372196" cy="436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B8B90-764B-0B2F-3C43-8C2E77B2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6375"/>
            <a:ext cx="843938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3AF-F52B-655C-A597-38983ACA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(Recall)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ADC31-48FE-6474-4673-808C32F7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289"/>
            <a:ext cx="837219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3623B-29B1-D2FC-A874-F62D3BEF9A3C}"/>
              </a:ext>
            </a:extLst>
          </p:cNvPr>
          <p:cNvSpPr txBox="1"/>
          <p:nvPr/>
        </p:nvSpPr>
        <p:spPr>
          <a:xfrm>
            <a:off x="838200" y="611184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Table: Recall score of each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71EA0-1199-8861-2BB8-B32535E6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394" y="667671"/>
            <a:ext cx="2525972" cy="6360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3828D-DBB4-FA3F-CA6A-8AF7C2EB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C1F88-250B-2C9E-41C4-FA87A0BB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4288"/>
            <a:ext cx="8414283" cy="4345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59DDA-B2D1-E00E-FEBC-F16539772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618030"/>
            <a:ext cx="8440285" cy="43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8690-3822-2F5A-6638-175812B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Result(F1-Score)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499EB-56DC-F7D7-A09F-D9118C0F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3" y="1596877"/>
            <a:ext cx="8325631" cy="4374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A5385-362A-8861-E92B-134F933F3812}"/>
              </a:ext>
            </a:extLst>
          </p:cNvPr>
          <p:cNvSpPr txBox="1"/>
          <p:nvPr/>
        </p:nvSpPr>
        <p:spPr>
          <a:xfrm>
            <a:off x="918563" y="606354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Table: F1-score of each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37D7F-47E9-7E10-2286-4D0FC0FF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435" y="655036"/>
            <a:ext cx="3384809" cy="6699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8B550-4F3B-B886-94D7-D0D3BE5F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4DFB-1092-1435-2F58-DE284312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63" y="1596876"/>
            <a:ext cx="8404423" cy="4374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4126FE-A5E8-8E04-A2C2-06FE8423F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63" y="1596875"/>
            <a:ext cx="8511827" cy="43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ata processing process">
            <a:extLst>
              <a:ext uri="{FF2B5EF4-FFF2-40B4-BE49-F238E27FC236}">
                <a16:creationId xmlns:a16="http://schemas.microsoft.com/office/drawing/2014/main" id="{C6EB6C40-67AB-1C54-BF3A-DF00CBF7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3" y="3509963"/>
            <a:ext cx="6122774" cy="247427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DDAEAE-8C23-1416-DBDE-F921FDE5F228}"/>
              </a:ext>
            </a:extLst>
          </p:cNvPr>
          <p:cNvSpPr/>
          <p:nvPr/>
        </p:nvSpPr>
        <p:spPr>
          <a:xfrm>
            <a:off x="5486401" y="5038049"/>
            <a:ext cx="1252330" cy="7079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929D1-8CA6-FE2B-C254-5312484BD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 Fusion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A92E-A823-9DCB-F73E-17F5AD05A87A}"/>
              </a:ext>
            </a:extLst>
          </p:cNvPr>
          <p:cNvSpPr/>
          <p:nvPr/>
        </p:nvSpPr>
        <p:spPr>
          <a:xfrm>
            <a:off x="5356613" y="4855169"/>
            <a:ext cx="1604625" cy="10423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06000-5876-269E-EB99-215CD0F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E9E8-88DA-B6CB-FAD5-9B0CADDE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Late Fusion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5E5D-6314-C184-DA68-BC91489AC7FA}"/>
              </a:ext>
            </a:extLst>
          </p:cNvPr>
          <p:cNvSpPr/>
          <p:nvPr/>
        </p:nvSpPr>
        <p:spPr>
          <a:xfrm>
            <a:off x="1827817" y="2770600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2BCDD-42E4-BEDA-6A9F-A8B65E045C20}"/>
              </a:ext>
            </a:extLst>
          </p:cNvPr>
          <p:cNvSpPr/>
          <p:nvPr/>
        </p:nvSpPr>
        <p:spPr>
          <a:xfrm>
            <a:off x="3277092" y="2770600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C0C36-02E3-FC24-0A3D-FF1A1B20E831}"/>
              </a:ext>
            </a:extLst>
          </p:cNvPr>
          <p:cNvSpPr/>
          <p:nvPr/>
        </p:nvSpPr>
        <p:spPr>
          <a:xfrm>
            <a:off x="8170606" y="2770599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51BC9-6195-BCC6-FA69-0D1BF41B4128}"/>
              </a:ext>
            </a:extLst>
          </p:cNvPr>
          <p:cNvSpPr/>
          <p:nvPr/>
        </p:nvSpPr>
        <p:spPr>
          <a:xfrm>
            <a:off x="4686546" y="2770600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CCD3C-D1B2-E1CA-05C8-EEC7623E9056}"/>
              </a:ext>
            </a:extLst>
          </p:cNvPr>
          <p:cNvSpPr/>
          <p:nvPr/>
        </p:nvSpPr>
        <p:spPr>
          <a:xfrm>
            <a:off x="6096000" y="2770599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7E5DA-A0EF-91CD-67A7-F185182BB9A2}"/>
              </a:ext>
            </a:extLst>
          </p:cNvPr>
          <p:cNvSpPr txBox="1"/>
          <p:nvPr/>
        </p:nvSpPr>
        <p:spPr>
          <a:xfrm>
            <a:off x="7278820" y="3059668"/>
            <a:ext cx="10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 . .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56FBCCC5-6D45-E5AD-CCFD-5D8EF5F15A5A}"/>
              </a:ext>
            </a:extLst>
          </p:cNvPr>
          <p:cNvSpPr/>
          <p:nvPr/>
        </p:nvSpPr>
        <p:spPr>
          <a:xfrm>
            <a:off x="1753091" y="1589671"/>
            <a:ext cx="1425905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1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81A6F3B-64CD-DC0D-FE35-D95715FF3E89}"/>
              </a:ext>
            </a:extLst>
          </p:cNvPr>
          <p:cNvSpPr/>
          <p:nvPr/>
        </p:nvSpPr>
        <p:spPr>
          <a:xfrm>
            <a:off x="3202366" y="1589671"/>
            <a:ext cx="1425905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2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EEE79FAA-63FE-28A2-14B9-152562706CB4}"/>
              </a:ext>
            </a:extLst>
          </p:cNvPr>
          <p:cNvSpPr/>
          <p:nvPr/>
        </p:nvSpPr>
        <p:spPr>
          <a:xfrm>
            <a:off x="4651641" y="1589671"/>
            <a:ext cx="1425905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3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B4641F5-ABF3-42E2-FF1A-B2BEC9A1765F}"/>
              </a:ext>
            </a:extLst>
          </p:cNvPr>
          <p:cNvSpPr/>
          <p:nvPr/>
        </p:nvSpPr>
        <p:spPr>
          <a:xfrm>
            <a:off x="6100916" y="1589671"/>
            <a:ext cx="1425905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4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409AA94E-1AFD-5AC1-96FE-BA6DD5425F6A}"/>
              </a:ext>
            </a:extLst>
          </p:cNvPr>
          <p:cNvSpPr/>
          <p:nvPr/>
        </p:nvSpPr>
        <p:spPr>
          <a:xfrm>
            <a:off x="8044752" y="1589671"/>
            <a:ext cx="1538079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 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48BB5-CFE8-54A4-BED9-7AA872D0069F}"/>
              </a:ext>
            </a:extLst>
          </p:cNvPr>
          <p:cNvSpPr txBox="1"/>
          <p:nvPr/>
        </p:nvSpPr>
        <p:spPr>
          <a:xfrm>
            <a:off x="7383043" y="2113982"/>
            <a:ext cx="10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35742-F48D-7E93-11C6-717D1C5E7C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85306" y="2365233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88F1B3-204A-19F4-90A3-020818C0A476}"/>
              </a:ext>
            </a:extLst>
          </p:cNvPr>
          <p:cNvCxnSpPr/>
          <p:nvPr/>
        </p:nvCxnSpPr>
        <p:spPr>
          <a:xfrm>
            <a:off x="3835564" y="2365233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2F8F0-AD2D-D66C-1E26-FDB3E81094F9}"/>
              </a:ext>
            </a:extLst>
          </p:cNvPr>
          <p:cNvCxnSpPr/>
          <p:nvPr/>
        </p:nvCxnSpPr>
        <p:spPr>
          <a:xfrm>
            <a:off x="5244035" y="2365233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0E58EF-2014-DBDB-5833-CF7DF73C3E99}"/>
              </a:ext>
            </a:extLst>
          </p:cNvPr>
          <p:cNvCxnSpPr/>
          <p:nvPr/>
        </p:nvCxnSpPr>
        <p:spPr>
          <a:xfrm>
            <a:off x="6653489" y="2365233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37F6BA-5949-9515-ADFE-E4790A53C4C9}"/>
              </a:ext>
            </a:extLst>
          </p:cNvPr>
          <p:cNvCxnSpPr/>
          <p:nvPr/>
        </p:nvCxnSpPr>
        <p:spPr>
          <a:xfrm>
            <a:off x="8728095" y="237572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26271-9C49-2D69-AA77-0E66BD45C554}"/>
              </a:ext>
            </a:extLst>
          </p:cNvPr>
          <p:cNvCxnSpPr/>
          <p:nvPr/>
        </p:nvCxnSpPr>
        <p:spPr>
          <a:xfrm>
            <a:off x="2385306" y="33487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C1B518-751B-25AC-E928-C89A21F5883C}"/>
              </a:ext>
            </a:extLst>
          </p:cNvPr>
          <p:cNvCxnSpPr/>
          <p:nvPr/>
        </p:nvCxnSpPr>
        <p:spPr>
          <a:xfrm>
            <a:off x="6654472" y="33487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43397-B1D7-F639-D62D-A450AF300AF8}"/>
              </a:ext>
            </a:extLst>
          </p:cNvPr>
          <p:cNvCxnSpPr/>
          <p:nvPr/>
        </p:nvCxnSpPr>
        <p:spPr>
          <a:xfrm>
            <a:off x="3835564" y="33487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143865-AC72-DFD7-4CC7-465D95BB2EE9}"/>
              </a:ext>
            </a:extLst>
          </p:cNvPr>
          <p:cNvCxnSpPr/>
          <p:nvPr/>
        </p:nvCxnSpPr>
        <p:spPr>
          <a:xfrm>
            <a:off x="5244035" y="33487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365D55E-079C-43C3-D369-7800CC92CABF}"/>
              </a:ext>
            </a:extLst>
          </p:cNvPr>
          <p:cNvSpPr/>
          <p:nvPr/>
        </p:nvSpPr>
        <p:spPr>
          <a:xfrm>
            <a:off x="1832241" y="3754103"/>
            <a:ext cx="1223129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1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800AE19A-698E-0267-BD84-B13A5CF6ED96}"/>
              </a:ext>
            </a:extLst>
          </p:cNvPr>
          <p:cNvSpPr/>
          <p:nvPr/>
        </p:nvSpPr>
        <p:spPr>
          <a:xfrm>
            <a:off x="3281516" y="3754103"/>
            <a:ext cx="1223129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2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23BA2BD-DE65-7EFE-A431-5FA0FA6CDDA0}"/>
              </a:ext>
            </a:extLst>
          </p:cNvPr>
          <p:cNvSpPr/>
          <p:nvPr/>
        </p:nvSpPr>
        <p:spPr>
          <a:xfrm>
            <a:off x="4686054" y="3754102"/>
            <a:ext cx="1223129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3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AF0DBF3-85FC-930D-4619-4ADF6EA0321F}"/>
              </a:ext>
            </a:extLst>
          </p:cNvPr>
          <p:cNvSpPr/>
          <p:nvPr/>
        </p:nvSpPr>
        <p:spPr>
          <a:xfrm>
            <a:off x="6094525" y="3754102"/>
            <a:ext cx="1223129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4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523D7BE-5E5C-E8FB-5F15-E630FA3217E5}"/>
              </a:ext>
            </a:extLst>
          </p:cNvPr>
          <p:cNvSpPr/>
          <p:nvPr/>
        </p:nvSpPr>
        <p:spPr>
          <a:xfrm>
            <a:off x="8170605" y="3754102"/>
            <a:ext cx="1268427" cy="77660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13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E54A4-0E9E-E538-F0D0-001D8353B8EF}"/>
              </a:ext>
            </a:extLst>
          </p:cNvPr>
          <p:cNvCxnSpPr/>
          <p:nvPr/>
        </p:nvCxnSpPr>
        <p:spPr>
          <a:xfrm>
            <a:off x="8728095" y="33487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1C86E4-BCE3-FD39-51AA-598FBA7F21C7}"/>
              </a:ext>
            </a:extLst>
          </p:cNvPr>
          <p:cNvSpPr txBox="1"/>
          <p:nvPr/>
        </p:nvSpPr>
        <p:spPr>
          <a:xfrm>
            <a:off x="7210978" y="4245022"/>
            <a:ext cx="10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 . 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3385B-9F6C-9AE2-E1D0-20EC361D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E9E8-88DA-B6CB-FAD5-9B0CADDE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Late Fusion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5E5D-6314-C184-DA68-BC91489AC7FA}"/>
              </a:ext>
            </a:extLst>
          </p:cNvPr>
          <p:cNvSpPr/>
          <p:nvPr/>
        </p:nvSpPr>
        <p:spPr>
          <a:xfrm>
            <a:off x="1801313" y="2609003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2BCDD-42E4-BEDA-6A9F-A8B65E045C20}"/>
              </a:ext>
            </a:extLst>
          </p:cNvPr>
          <p:cNvSpPr/>
          <p:nvPr/>
        </p:nvSpPr>
        <p:spPr>
          <a:xfrm>
            <a:off x="3250588" y="2609003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C0C36-02E3-FC24-0A3D-FF1A1B20E831}"/>
              </a:ext>
            </a:extLst>
          </p:cNvPr>
          <p:cNvSpPr/>
          <p:nvPr/>
        </p:nvSpPr>
        <p:spPr>
          <a:xfrm>
            <a:off x="8144102" y="2609002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51BC9-6195-BCC6-FA69-0D1BF41B4128}"/>
              </a:ext>
            </a:extLst>
          </p:cNvPr>
          <p:cNvSpPr/>
          <p:nvPr/>
        </p:nvSpPr>
        <p:spPr>
          <a:xfrm>
            <a:off x="4660042" y="2609003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CCD3C-D1B2-E1CA-05C8-EEC7623E9056}"/>
              </a:ext>
            </a:extLst>
          </p:cNvPr>
          <p:cNvSpPr/>
          <p:nvPr/>
        </p:nvSpPr>
        <p:spPr>
          <a:xfrm>
            <a:off x="6069496" y="2609002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7E5DA-A0EF-91CD-67A7-F185182BB9A2}"/>
              </a:ext>
            </a:extLst>
          </p:cNvPr>
          <p:cNvSpPr txBox="1"/>
          <p:nvPr/>
        </p:nvSpPr>
        <p:spPr>
          <a:xfrm>
            <a:off x="7252316" y="2898071"/>
            <a:ext cx="10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 . .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56FBCCC5-6D45-E5AD-CCFD-5D8EF5F15A5A}"/>
              </a:ext>
            </a:extLst>
          </p:cNvPr>
          <p:cNvSpPr/>
          <p:nvPr/>
        </p:nvSpPr>
        <p:spPr>
          <a:xfrm>
            <a:off x="1708890" y="1625499"/>
            <a:ext cx="7550190" cy="57523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35742-F48D-7E93-11C6-717D1C5E7C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58802" y="2200738"/>
            <a:ext cx="0" cy="408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88F1B3-204A-19F4-90A3-020818C0A476}"/>
              </a:ext>
            </a:extLst>
          </p:cNvPr>
          <p:cNvCxnSpPr/>
          <p:nvPr/>
        </p:nvCxnSpPr>
        <p:spPr>
          <a:xfrm>
            <a:off x="3809060" y="22036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2F8F0-AD2D-D66C-1E26-FDB3E81094F9}"/>
              </a:ext>
            </a:extLst>
          </p:cNvPr>
          <p:cNvCxnSpPr/>
          <p:nvPr/>
        </p:nvCxnSpPr>
        <p:spPr>
          <a:xfrm>
            <a:off x="5217531" y="22036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0E58EF-2014-DBDB-5833-CF7DF73C3E99}"/>
              </a:ext>
            </a:extLst>
          </p:cNvPr>
          <p:cNvCxnSpPr/>
          <p:nvPr/>
        </p:nvCxnSpPr>
        <p:spPr>
          <a:xfrm>
            <a:off x="6626985" y="2203636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26271-9C49-2D69-AA77-0E66BD45C554}"/>
              </a:ext>
            </a:extLst>
          </p:cNvPr>
          <p:cNvCxnSpPr/>
          <p:nvPr/>
        </p:nvCxnSpPr>
        <p:spPr>
          <a:xfrm>
            <a:off x="2358802" y="3187139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C1B518-751B-25AC-E928-C89A21F5883C}"/>
              </a:ext>
            </a:extLst>
          </p:cNvPr>
          <p:cNvCxnSpPr/>
          <p:nvPr/>
        </p:nvCxnSpPr>
        <p:spPr>
          <a:xfrm>
            <a:off x="6627968" y="3187139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43397-B1D7-F639-D62D-A450AF300AF8}"/>
              </a:ext>
            </a:extLst>
          </p:cNvPr>
          <p:cNvCxnSpPr/>
          <p:nvPr/>
        </p:nvCxnSpPr>
        <p:spPr>
          <a:xfrm>
            <a:off x="3809060" y="3187139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143865-AC72-DFD7-4CC7-465D95BB2EE9}"/>
              </a:ext>
            </a:extLst>
          </p:cNvPr>
          <p:cNvCxnSpPr/>
          <p:nvPr/>
        </p:nvCxnSpPr>
        <p:spPr>
          <a:xfrm>
            <a:off x="5217531" y="3187139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365D55E-079C-43C3-D369-7800CC92CABF}"/>
              </a:ext>
            </a:extLst>
          </p:cNvPr>
          <p:cNvSpPr/>
          <p:nvPr/>
        </p:nvSpPr>
        <p:spPr>
          <a:xfrm>
            <a:off x="1805738" y="3592506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0AE19A-698E-0267-BD84-B13A5CF6ED96}"/>
              </a:ext>
            </a:extLst>
          </p:cNvPr>
          <p:cNvSpPr/>
          <p:nvPr/>
        </p:nvSpPr>
        <p:spPr>
          <a:xfrm>
            <a:off x="3255013" y="3592506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BA2BD-DE65-7EFE-A431-5FA0FA6CDDA0}"/>
              </a:ext>
            </a:extLst>
          </p:cNvPr>
          <p:cNvSpPr/>
          <p:nvPr/>
        </p:nvSpPr>
        <p:spPr>
          <a:xfrm>
            <a:off x="4659551" y="3592505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F0DBF3-85FC-930D-4619-4ADF6EA0321F}"/>
              </a:ext>
            </a:extLst>
          </p:cNvPr>
          <p:cNvSpPr/>
          <p:nvPr/>
        </p:nvSpPr>
        <p:spPr>
          <a:xfrm>
            <a:off x="6068022" y="3592505"/>
            <a:ext cx="1114978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23D7BE-5E5C-E8FB-5F15-E630FA3217E5}"/>
              </a:ext>
            </a:extLst>
          </p:cNvPr>
          <p:cNvSpPr/>
          <p:nvPr/>
        </p:nvSpPr>
        <p:spPr>
          <a:xfrm>
            <a:off x="8144101" y="3592505"/>
            <a:ext cx="1156271" cy="578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13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E54A4-0E9E-E538-F0D0-001D8353B8EF}"/>
              </a:ext>
            </a:extLst>
          </p:cNvPr>
          <p:cNvCxnSpPr/>
          <p:nvPr/>
        </p:nvCxnSpPr>
        <p:spPr>
          <a:xfrm>
            <a:off x="8701591" y="3187139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0C3AB7-7D67-4179-64CD-453B02F70BD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346635" y="4170642"/>
            <a:ext cx="2286480" cy="962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39011455-B943-1E03-2E0A-F9C6D4783F0D}"/>
              </a:ext>
            </a:extLst>
          </p:cNvPr>
          <p:cNvSpPr/>
          <p:nvPr/>
        </p:nvSpPr>
        <p:spPr>
          <a:xfrm>
            <a:off x="4484107" y="4845158"/>
            <a:ext cx="1490081" cy="575239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Logical 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F5FE6F-6182-B309-E071-1422D6625A9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812502" y="4170643"/>
            <a:ext cx="671605" cy="66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CF4AA-1886-CDE0-97FB-785AAC3F274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217040" y="4170642"/>
            <a:ext cx="491" cy="677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7297EC-3E9A-DE6E-A733-D25ABABF38F3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974188" y="4170642"/>
            <a:ext cx="651323" cy="668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01B19A-A1F3-1093-0BE5-246F147FA8A1}"/>
              </a:ext>
            </a:extLst>
          </p:cNvPr>
          <p:cNvCxnSpPr>
            <a:cxnSpLocks/>
            <a:stCxn id="43" idx="2"/>
            <a:endCxn id="47" idx="3"/>
          </p:cNvCxnSpPr>
          <p:nvPr/>
        </p:nvCxnSpPr>
        <p:spPr>
          <a:xfrm flipH="1">
            <a:off x="5825180" y="4170642"/>
            <a:ext cx="2897057" cy="962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6DB160-0ADC-F801-6413-22013D8FB00C}"/>
              </a:ext>
            </a:extLst>
          </p:cNvPr>
          <p:cNvCxnSpPr>
            <a:cxnSpLocks/>
          </p:cNvCxnSpPr>
          <p:nvPr/>
        </p:nvCxnSpPr>
        <p:spPr>
          <a:xfrm>
            <a:off x="5217531" y="5426222"/>
            <a:ext cx="0" cy="48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7F3F23FC-DA9F-C738-DAD4-507C357F5DD4}"/>
              </a:ext>
            </a:extLst>
          </p:cNvPr>
          <p:cNvSpPr/>
          <p:nvPr/>
        </p:nvSpPr>
        <p:spPr>
          <a:xfrm>
            <a:off x="4444053" y="5915425"/>
            <a:ext cx="1570187" cy="57813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FC1F3-6BC7-57C5-D419-40998A0D9EDD}"/>
              </a:ext>
            </a:extLst>
          </p:cNvPr>
          <p:cNvCxnSpPr/>
          <p:nvPr/>
        </p:nvCxnSpPr>
        <p:spPr>
          <a:xfrm>
            <a:off x="8701591" y="2203635"/>
            <a:ext cx="0" cy="40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5028B2-3358-4B0A-D9D2-745234881C59}"/>
              </a:ext>
            </a:extLst>
          </p:cNvPr>
          <p:cNvSpPr txBox="1"/>
          <p:nvPr/>
        </p:nvSpPr>
        <p:spPr>
          <a:xfrm>
            <a:off x="7273708" y="3883049"/>
            <a:ext cx="10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060D0-1568-01EF-98B2-4D63CFA7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490-94A1-CA12-B9B0-A49F76F4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Result(Precision)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3AD-C369-730A-3251-97ED9EBC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A9C1-E320-966F-8989-457762BECF77}"/>
              </a:ext>
            </a:extLst>
          </p:cNvPr>
          <p:cNvSpPr txBox="1">
            <a:spLocks/>
          </p:cNvSpPr>
          <p:nvPr/>
        </p:nvSpPr>
        <p:spPr>
          <a:xfrm>
            <a:off x="196811" y="6356350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Precision score of each model compare with Fusion all model and fusion 12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A558-9F8F-2A94-6832-84D54819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71B05-9317-3851-80A1-6705C5BF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1" y="1511971"/>
            <a:ext cx="11588668" cy="4664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94876-633B-864F-61ED-9D4099B1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1" y="1511970"/>
            <a:ext cx="11813434" cy="47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490-94A1-CA12-B9B0-A49F76F4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Result(Recall)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1E4F6-9B59-2861-25A8-5D9CCA3F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35" y="1396203"/>
            <a:ext cx="11775330" cy="474617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A9C1-E320-966F-8989-457762BECF77}"/>
              </a:ext>
            </a:extLst>
          </p:cNvPr>
          <p:cNvSpPr txBox="1">
            <a:spLocks/>
          </p:cNvSpPr>
          <p:nvPr/>
        </p:nvSpPr>
        <p:spPr>
          <a:xfrm>
            <a:off x="208335" y="6268891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Recall score of each model compare with Fusion all model and fusion 12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16FB-8269-28CC-0BA6-9E8EB025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0046D-F19F-5D89-5DF3-489E5BA6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5" y="1391586"/>
            <a:ext cx="11850334" cy="47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0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490-94A1-CA12-B9B0-A49F76F4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Result(F1-Score)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3AD-C369-730A-3251-97ED9EBC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A9C1-E320-966F-8989-457762BECF77}"/>
              </a:ext>
            </a:extLst>
          </p:cNvPr>
          <p:cNvSpPr txBox="1">
            <a:spLocks/>
          </p:cNvSpPr>
          <p:nvPr/>
        </p:nvSpPr>
        <p:spPr>
          <a:xfrm>
            <a:off x="109329" y="6176963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F1 - score of each model compare with Fusion all model and fusion 12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83511-A668-1658-26EC-3D8A7109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91265-F956-7174-3C69-F8ACAD1C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9" y="1447456"/>
            <a:ext cx="11838831" cy="4729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C3DEE-E315-8772-6906-E856899A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8" y="1447456"/>
            <a:ext cx="11831323" cy="47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08A4-CA6F-B4AC-FCA2-6C13B7DC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6849-E7F5-BB8C-62E7-6803B490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early fusion – merge all file at first for training 1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6165-BE01-1936-94B4-BEEC4962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4E3D-5D58-640F-3E67-DB79E6F1C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Botnet Detection with Fusion Machine Learning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DA139-1DC0-500C-1C4A-EC822A82C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Proposal progress Report</a:t>
            </a:r>
          </a:p>
          <a:p>
            <a:r>
              <a:rPr lang="en-US" dirty="0"/>
              <a:t>Thanawat Tejapijaya</a:t>
            </a:r>
          </a:p>
          <a:p>
            <a:r>
              <a:rPr lang="en-US" dirty="0"/>
              <a:t>24/7/2023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71248-937E-4117-F72A-C808EB3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4EA8-0F8C-4E2F-95D8-BE83BA221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03D3-BB5B-0FAE-7D11-1DB16E3F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7A9F-7669-B604-ACE3-2FD582FE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42"/>
            <a:ext cx="10515600" cy="4532721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Train and Test each file separately</a:t>
            </a:r>
          </a:p>
          <a:p>
            <a:r>
              <a:rPr lang="en-US" dirty="0"/>
              <a:t>Fusion Technique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6E6218-3DCB-13DF-9E57-3A680AA9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4EA8-0F8C-4E2F-95D8-BE83BA221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C3A-3B32-269C-BD90-8057BCAA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D02B3-9E94-D623-37EA-7544F6349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ata processing process">
            <a:extLst>
              <a:ext uri="{FF2B5EF4-FFF2-40B4-BE49-F238E27FC236}">
                <a16:creationId xmlns:a16="http://schemas.microsoft.com/office/drawing/2014/main" id="{7D6770E8-8D35-F702-C000-8017F832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3" y="3509963"/>
            <a:ext cx="6122774" cy="2474272"/>
          </a:xfrm>
          <a:prstGeom prst="rect">
            <a:avLst/>
          </a:prstGeom>
        </p:spPr>
      </p:pic>
      <p:pic>
        <p:nvPicPr>
          <p:cNvPr id="4" name="Picture 3" descr="A diagram of a data processing process">
            <a:extLst>
              <a:ext uri="{FF2B5EF4-FFF2-40B4-BE49-F238E27FC236}">
                <a16:creationId xmlns:a16="http://schemas.microsoft.com/office/drawing/2014/main" id="{83AB44DD-7862-9D06-6B66-7917C26A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3" y="3509963"/>
            <a:ext cx="6122774" cy="2474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EAC1A0-0A71-7AD2-C1AB-2F410AA5B856}"/>
              </a:ext>
            </a:extLst>
          </p:cNvPr>
          <p:cNvSpPr/>
          <p:nvPr/>
        </p:nvSpPr>
        <p:spPr>
          <a:xfrm>
            <a:off x="7196328" y="3509963"/>
            <a:ext cx="1961059" cy="9980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9B2C37-129C-FA8E-C8DB-475267256494}"/>
              </a:ext>
            </a:extLst>
          </p:cNvPr>
          <p:cNvSpPr/>
          <p:nvPr/>
        </p:nvSpPr>
        <p:spPr>
          <a:xfrm>
            <a:off x="5486401" y="5038049"/>
            <a:ext cx="1252330" cy="7079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C2AB50-22D9-D2C8-BAB0-1FC4AD26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55C9-9C31-D00C-707F-9EB9F635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37E0-4B2E-1A59-E392-DA6A5C2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101"/>
            <a:ext cx="10515600" cy="5073774"/>
          </a:xfrm>
        </p:spPr>
        <p:txBody>
          <a:bodyPr>
            <a:normAutofit/>
          </a:bodyPr>
          <a:lstStyle/>
          <a:p>
            <a:r>
              <a:rPr lang="en-US" dirty="0"/>
              <a:t>Window width 120 seconds and slide 60 seconds</a:t>
            </a:r>
            <a:r>
              <a:rPr lang="en-US" baseline="30000" dirty="0"/>
              <a:t>2,3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1A45-C34E-3D04-D00A-8FF1F514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2BB0-A109-4B7D-AAD3-2A75F44CBCE0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55457-8D33-B26B-F861-E712C814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784"/>
            <a:ext cx="12192000" cy="31578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7E8DC8-15D4-A96E-EA92-67F25F570887}"/>
              </a:ext>
            </a:extLst>
          </p:cNvPr>
          <p:cNvCxnSpPr>
            <a:cxnSpLocks/>
          </p:cNvCxnSpPr>
          <p:nvPr/>
        </p:nvCxnSpPr>
        <p:spPr>
          <a:xfrm flipH="1">
            <a:off x="2141466" y="2128020"/>
            <a:ext cx="566108" cy="15769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BDC61D-BFD6-1056-095C-35777D7C0EAE}"/>
              </a:ext>
            </a:extLst>
          </p:cNvPr>
          <p:cNvSpPr txBox="1"/>
          <p:nvPr/>
        </p:nvSpPr>
        <p:spPr>
          <a:xfrm>
            <a:off x="1787236" y="1887541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/>
              <a:t>One window (width = 120 seconds)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D0DFE-3A80-9048-B251-B2A06F2FE3B6}"/>
              </a:ext>
            </a:extLst>
          </p:cNvPr>
          <p:cNvSpPr/>
          <p:nvPr/>
        </p:nvSpPr>
        <p:spPr>
          <a:xfrm>
            <a:off x="0" y="4300631"/>
            <a:ext cx="12192000" cy="140305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BCF38-9130-D7B8-54D5-9A5DF4E1697B}"/>
              </a:ext>
            </a:extLst>
          </p:cNvPr>
          <p:cNvSpPr/>
          <p:nvPr/>
        </p:nvSpPr>
        <p:spPr>
          <a:xfrm>
            <a:off x="0" y="3704960"/>
            <a:ext cx="12192000" cy="87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247B9-4237-1E33-2ABB-7C21EEEC9AC8}"/>
              </a:ext>
            </a:extLst>
          </p:cNvPr>
          <p:cNvSpPr txBox="1"/>
          <p:nvPr/>
        </p:nvSpPr>
        <p:spPr>
          <a:xfrm>
            <a:off x="299130" y="5829960"/>
            <a:ext cx="10125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Figure: Example of how each subgroup was chosen and how window slide was performed.</a:t>
            </a:r>
          </a:p>
        </p:txBody>
      </p:sp>
    </p:spTree>
    <p:extLst>
      <p:ext uri="{BB962C8B-B14F-4D97-AF65-F5344CB8AC3E}">
        <p14:creationId xmlns:p14="http://schemas.microsoft.com/office/powerpoint/2010/main" val="234893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49902-00CD-99E6-5056-41DA167D2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199"/>
          <a:stretch/>
        </p:blipFill>
        <p:spPr>
          <a:xfrm>
            <a:off x="0" y="5588760"/>
            <a:ext cx="12192000" cy="3095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7AE5-1895-AF58-102C-FD6C2E89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dropped</a:t>
            </a:r>
          </a:p>
          <a:p>
            <a:pPr lvl="1"/>
            <a:r>
              <a:rPr lang="en-US" dirty="0" err="1"/>
              <a:t>SrcAddr</a:t>
            </a:r>
            <a:r>
              <a:rPr lang="en-US" dirty="0"/>
              <a:t>, </a:t>
            </a:r>
            <a:r>
              <a:rPr lang="en-US" dirty="0" err="1"/>
              <a:t>StartTime</a:t>
            </a:r>
            <a:endParaRPr lang="en-US" dirty="0"/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Categorical Feature – group by source address</a:t>
            </a:r>
          </a:p>
          <a:p>
            <a:pPr lvl="2"/>
            <a:r>
              <a:rPr lang="en-US" dirty="0"/>
              <a:t>Normalize subgroup after using Shannon Entropy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03525-9BD6-F6A4-5268-EABE47EE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4EA8-0F8C-4E2F-95D8-BE83BA221696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BA94ED-2F7F-B980-2C9F-CFB53774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Preprocessing(2)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19AD00-8F5E-4BB9-779A-879DD16B5FDF}"/>
                  </a:ext>
                </a:extLst>
              </p:cNvPr>
              <p:cNvSpPr txBox="1"/>
              <p:nvPr/>
            </p:nvSpPr>
            <p:spPr>
              <a:xfrm>
                <a:off x="7249460" y="377638"/>
                <a:ext cx="4649694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𝑐𝑜𝑙𝑢𝑚𝑛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𝑠𝑡𝑎𝑛𝑑𝑎𝑟𝑑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𝑑𝑒𝑣𝑖𝑎𝑡𝑖𝑜𝑛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𝑐𝑜𝑙𝑢𝑚𝑛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19AD00-8F5E-4BB9-779A-879DD16B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60" y="377638"/>
                <a:ext cx="4649694" cy="613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D70975A-2E87-809D-F0DB-E5225909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62" y="4222651"/>
            <a:ext cx="9421540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E617-7B25-B39A-05BB-A761B67C2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199"/>
          <a:stretch/>
        </p:blipFill>
        <p:spPr>
          <a:xfrm>
            <a:off x="0" y="5577840"/>
            <a:ext cx="12192000" cy="309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09ABA3-64AD-1035-4DA5-0F6CE6E5F1F9}"/>
              </a:ext>
            </a:extLst>
          </p:cNvPr>
          <p:cNvSpPr/>
          <p:nvPr/>
        </p:nvSpPr>
        <p:spPr>
          <a:xfrm>
            <a:off x="884904" y="5553813"/>
            <a:ext cx="1279928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0D47F-7B5F-79D0-7E61-8453B6A7EFF6}"/>
              </a:ext>
            </a:extLst>
          </p:cNvPr>
          <p:cNvSpPr/>
          <p:nvPr/>
        </p:nvSpPr>
        <p:spPr>
          <a:xfrm>
            <a:off x="3745598" y="5568489"/>
            <a:ext cx="554539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B2E19-C59D-F914-7E57-C914B64727A8}"/>
              </a:ext>
            </a:extLst>
          </p:cNvPr>
          <p:cNvSpPr/>
          <p:nvPr/>
        </p:nvSpPr>
        <p:spPr>
          <a:xfrm>
            <a:off x="4340941" y="5552830"/>
            <a:ext cx="3835685" cy="38345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49E53-7CF6-B920-E436-DFDC1FE8B13E}"/>
              </a:ext>
            </a:extLst>
          </p:cNvPr>
          <p:cNvSpPr txBox="1"/>
          <p:nvPr/>
        </p:nvSpPr>
        <p:spPr>
          <a:xfrm>
            <a:off x="3334828" y="6218595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dropped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A3A5FE-0888-976D-C6DA-D97EFFC5EE6A}"/>
              </a:ext>
            </a:extLst>
          </p:cNvPr>
          <p:cNvCxnSpPr>
            <a:cxnSpLocks/>
          </p:cNvCxnSpPr>
          <p:nvPr/>
        </p:nvCxnSpPr>
        <p:spPr>
          <a:xfrm flipH="1" flipV="1">
            <a:off x="4053765" y="5936288"/>
            <a:ext cx="207983" cy="428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111E2C-ECF3-B243-2435-506EFFEAE7CE}"/>
              </a:ext>
            </a:extLst>
          </p:cNvPr>
          <p:cNvCxnSpPr>
            <a:cxnSpLocks/>
          </p:cNvCxnSpPr>
          <p:nvPr/>
        </p:nvCxnSpPr>
        <p:spPr>
          <a:xfrm flipH="1" flipV="1">
            <a:off x="2205636" y="5951779"/>
            <a:ext cx="1952120" cy="404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3E4A81-DCF5-150C-F808-070FB200779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59334" y="4782966"/>
            <a:ext cx="1999450" cy="7698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AD6901-D181-E5D7-FA72-70161B00614B}"/>
              </a:ext>
            </a:extLst>
          </p:cNvPr>
          <p:cNvCxnSpPr>
            <a:cxnSpLocks/>
          </p:cNvCxnSpPr>
          <p:nvPr/>
        </p:nvCxnSpPr>
        <p:spPr>
          <a:xfrm flipH="1">
            <a:off x="3160754" y="4763040"/>
            <a:ext cx="854622" cy="805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7ACC162-429C-7F56-BA87-12FAB865E21F}"/>
              </a:ext>
            </a:extLst>
          </p:cNvPr>
          <p:cNvSpPr/>
          <p:nvPr/>
        </p:nvSpPr>
        <p:spPr>
          <a:xfrm>
            <a:off x="2847948" y="5568321"/>
            <a:ext cx="482751" cy="38345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AEBAB-4091-1CE8-C2B7-E787FA8FA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181019"/>
            <a:ext cx="2884293" cy="8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1C0-7643-1A20-A2DF-39642963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E3F6-CF51-D7AF-D79D-030CF75D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15 Features extracted into 13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6EED9-F320-BD13-17C1-958EDBEAE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71"/>
          <a:stretch/>
        </p:blipFill>
        <p:spPr>
          <a:xfrm>
            <a:off x="113030" y="2448143"/>
            <a:ext cx="12078970" cy="24690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F58FF-2951-6AF8-B830-2EB3FCBD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8EBD-31BB-46B6-B758-57CBC271537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D0CF49-55D9-4E31-7FEA-4E0A2B45CF7D}"/>
              </a:ext>
            </a:extLst>
          </p:cNvPr>
          <p:cNvSpPr txBox="1">
            <a:spLocks/>
          </p:cNvSpPr>
          <p:nvPr/>
        </p:nvSpPr>
        <p:spPr>
          <a:xfrm>
            <a:off x="838200" y="5052169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Figure: Feature used for input</a:t>
            </a:r>
          </a:p>
        </p:txBody>
      </p:sp>
    </p:spTree>
    <p:extLst>
      <p:ext uri="{BB962C8B-B14F-4D97-AF65-F5344CB8AC3E}">
        <p14:creationId xmlns:p14="http://schemas.microsoft.com/office/powerpoint/2010/main" val="367394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29D1-8CA6-FE2B-C254-5312484BD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 and Test each file separately</a:t>
            </a:r>
          </a:p>
        </p:txBody>
      </p:sp>
      <p:pic>
        <p:nvPicPr>
          <p:cNvPr id="4" name="Picture 3" descr="A diagram of a data processing process">
            <a:extLst>
              <a:ext uri="{FF2B5EF4-FFF2-40B4-BE49-F238E27FC236}">
                <a16:creationId xmlns:a16="http://schemas.microsoft.com/office/drawing/2014/main" id="{89299039-F37A-A6AF-6093-C1A5B115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3" y="3509963"/>
            <a:ext cx="6122774" cy="2474272"/>
          </a:xfrm>
          <a:prstGeom prst="rect">
            <a:avLst/>
          </a:prstGeom>
        </p:spPr>
      </p:pic>
      <p:pic>
        <p:nvPicPr>
          <p:cNvPr id="3" name="Picture 2" descr="A diagram of a data processing process">
            <a:extLst>
              <a:ext uri="{FF2B5EF4-FFF2-40B4-BE49-F238E27FC236}">
                <a16:creationId xmlns:a16="http://schemas.microsoft.com/office/drawing/2014/main" id="{6024EBBE-965C-247C-7BFF-78517095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3" y="3509963"/>
            <a:ext cx="6122774" cy="2474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9CA92E-A823-9DCB-F73E-17F5AD05A87A}"/>
              </a:ext>
            </a:extLst>
          </p:cNvPr>
          <p:cNvSpPr/>
          <p:nvPr/>
        </p:nvSpPr>
        <p:spPr>
          <a:xfrm>
            <a:off x="7205472" y="4736592"/>
            <a:ext cx="2039112" cy="1335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8C4B42-60C7-3E68-F685-217CA0CCE276}"/>
              </a:ext>
            </a:extLst>
          </p:cNvPr>
          <p:cNvSpPr/>
          <p:nvPr/>
        </p:nvSpPr>
        <p:spPr>
          <a:xfrm>
            <a:off x="5486401" y="5038049"/>
            <a:ext cx="1252330" cy="7079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3DAA-500F-4377-BC6C-416C5B5B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95A6-7BCB-E022-9966-7DF7877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EBCF-5ACE-B7FE-6397-B95E31C23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65"/>
          <a:stretch/>
        </p:blipFill>
        <p:spPr>
          <a:xfrm>
            <a:off x="934578" y="1343481"/>
            <a:ext cx="7920439" cy="482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3052F-BE37-05AF-CC1D-2CC533C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00" y="1343481"/>
            <a:ext cx="3120886" cy="23275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2D94-847E-8717-ADBC-F823B4D4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367</Words>
  <Application>Microsoft Office PowerPoint</Application>
  <PresentationFormat>Widescreen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Botnet Detection with Ensemble Fusion Machine Learning Method</vt:lpstr>
      <vt:lpstr>Botnet Detection with Fusion Machine Learning Method</vt:lpstr>
      <vt:lpstr>Content</vt:lpstr>
      <vt:lpstr>Feature Extraction</vt:lpstr>
      <vt:lpstr>Feature Extraction</vt:lpstr>
      <vt:lpstr>Data Preprocessing(2)</vt:lpstr>
      <vt:lpstr>PowerPoint Presentation</vt:lpstr>
      <vt:lpstr>Train and Test each file separately</vt:lpstr>
      <vt:lpstr>Method selection</vt:lpstr>
      <vt:lpstr>Result (Precision)</vt:lpstr>
      <vt:lpstr>Result (Recall)</vt:lpstr>
      <vt:lpstr>Result(F1-Score)</vt:lpstr>
      <vt:lpstr>Late Fusion Technique</vt:lpstr>
      <vt:lpstr>Training Late Fusion</vt:lpstr>
      <vt:lpstr>Testing Late Fusion</vt:lpstr>
      <vt:lpstr>Result(Precision)</vt:lpstr>
      <vt:lpstr>Result(Recall)</vt:lpstr>
      <vt:lpstr>Result(F1-Score)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Detection with Ensemble Machine Learning Method</dc:title>
  <dc:creator>THANAWAT TEJAPIJAYA</dc:creator>
  <cp:lastModifiedBy>THANAWAT TEJAPIJAYA</cp:lastModifiedBy>
  <cp:revision>14</cp:revision>
  <cp:lastPrinted>2023-07-27T01:27:33Z</cp:lastPrinted>
  <dcterms:created xsi:type="dcterms:W3CDTF">2023-07-21T15:17:36Z</dcterms:created>
  <dcterms:modified xsi:type="dcterms:W3CDTF">2023-07-27T06:19:25Z</dcterms:modified>
</cp:coreProperties>
</file>