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63" r:id="rId5"/>
    <p:sldId id="464" r:id="rId6"/>
    <p:sldId id="465" r:id="rId7"/>
    <p:sldId id="4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FCAC-1022-4EDA-99FC-671C49786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70194-E6C4-4CF2-9C5A-EDED12BA0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4322-60D1-4A04-AF0B-5D6577CB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83E9-E68B-465B-9F7B-9B533DF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9C76-884A-4541-866D-98BEBEC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7D5E-4F74-49AF-9A96-95F354F5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7FB96-5276-48CF-9B22-F1A8433AF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6F80-346C-4D9D-A37B-FBBB4EAC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EC88-37D0-438F-ABB3-5771E7F3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A43C-131C-4F51-8D0F-F84264A0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7F91E-008A-465E-B4DC-B44862BC5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C911-DC50-4483-8ED4-72A3702C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7811-662A-4D56-8606-72CF76ED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F00B-AC5B-40C9-991A-8DC0E727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65AA-FF8E-46D0-B8EE-18F9D53C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2DF9-41F2-4A4B-BF80-425176C6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74FC-9C38-4ABA-B2A6-E286DB64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5132-B7CF-42C9-9061-1B0ACC0D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E59C-BEF8-4937-A47C-EAD6FE1D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85E-2F49-46A6-B489-5E1262EC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55F3-B7A4-4CFF-AF12-8B342BA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37E4-0561-404E-88ED-F61C7F75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F503-1D8A-46C8-BBC4-85D778C7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2476-CA1A-4807-9965-666E5F3E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A0DA-D7D7-4F72-ADC4-EF93AB3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836B-4C43-4677-A9D3-30463055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3B24-CF1C-4757-AE59-8334548E2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E58A-C006-43AD-9CC4-D9587C00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E4F6-77A6-4E82-8789-4DB259E0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7102-0F33-4476-B488-16B1341B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579CA-30BE-4D5B-85AB-8AA9F313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F5CC-4F1E-43F1-8D9F-4FE6A6E9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A8967-38E3-4FD6-9957-FB390F01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FCD1F-C0FE-45AD-859D-AF6782908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19E3A-DE48-40AC-941F-397155489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28F7B-BB34-4936-B38C-31F4D9633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3C4F9-B2AA-4A06-8017-B04D08F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D4175-27DC-49F7-9F24-C7E329AE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B52F8-A11D-4E23-BD06-F7A021B3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8528-A832-4246-A823-C030C856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B7B5B-BFE3-416C-B585-D8EE4AD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08082-AC6C-47BE-84BC-568A3EAF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031A-423B-4E0E-BE38-320C8B4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01351-AA32-4C8D-9C27-C9E47B5D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163D2-B196-42B3-93F6-B3248D3B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A2376-199A-4D35-8B9D-D9847D78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0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C99C-84BC-4456-97E7-311D9820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D54D-CC1B-43FD-8922-DC8C115F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BF813-C6FA-4AEE-979B-F226A4CC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219AB-E622-4AE8-A3C2-EA1D21DE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AD1C7-4C9B-4DAD-A3C5-40E474D3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7C3F-8725-4EB6-93EF-4D07B0F8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1BC4-5974-414E-99B9-D7CF36BF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8B1DC-408F-4DFC-92F8-E5F2C2F66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718E0-074A-484C-97B0-CB40BF3A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E3A2-699D-4DB9-818E-92F851BD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BC59-D19A-4B24-8556-567744AA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93AB1-A348-4517-A740-2091F615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5EFCE-C5A6-4A22-B21E-B564E29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33273-D455-4A36-AA55-3921131E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1C18-20E6-4030-A827-F90A981B3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FB60-81AD-4F9A-A736-BE455D002FB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D98AE-60D3-49D8-BD4F-669F96A0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8719-3AB9-48F5-A0D8-740CB9708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E3D83E4A-F7C1-4541-9EC2-BE22E46FE400}"/>
              </a:ext>
            </a:extLst>
          </p:cNvPr>
          <p:cNvSpPr txBox="1">
            <a:spLocks noGrp="1"/>
          </p:cNvSpPr>
          <p:nvPr/>
        </p:nvSpPr>
        <p:spPr bwMode="gray">
          <a:xfrm>
            <a:off x="8241771" y="6521979"/>
            <a:ext cx="2312458" cy="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A6C9752-911B-4757-B0B3-850D6819E79A}" type="slidenum">
              <a:rPr lang="en-US" altLang="en-US" sz="1417">
                <a:solidFill>
                  <a:schemeClr val="accent1"/>
                </a:solidFill>
                <a:cs typeface="Arial" panose="020B0604020202020204" pitchFamily="34" charset="0"/>
              </a:rPr>
              <a:pPr algn="r" eaLnBrk="1" hangingPunct="1"/>
              <a:t>1</a:t>
            </a:fld>
            <a:endParaRPr lang="en-US" altLang="en-US" sz="1417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E82D196A-FA0D-440B-8E2C-053CD4BA8A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11979" y="206375"/>
            <a:ext cx="7842250" cy="5331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1DA42D7-6878-4E8C-B0A0-D5A7A03689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40417" y="1449917"/>
            <a:ext cx="8913813" cy="494770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Xét phần mềm quản lý học sinh với nghiệp vụ tiếp nhận hồ sơ học sinh</a:t>
            </a:r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1. Hãy lập sơ đồ luồng dữ liệu, 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 2. Thiết kế dữ liệu: Thiết kế tính đúng đắn, thiết kê tính tiến hóa, thiết kế tính hiệu quả (tốc độ), thiết kế tính hiệu quả (L</a:t>
            </a:r>
            <a:r>
              <a:rPr lang="vi-VN" altLang="en-US"/>
              <a:t>ư</a:t>
            </a:r>
            <a:r>
              <a:rPr lang="en-US" altLang="en-US"/>
              <a:t>u trữ)</a:t>
            </a:r>
          </a:p>
        </p:txBody>
      </p:sp>
      <p:pic>
        <p:nvPicPr>
          <p:cNvPr id="62469" name="Picture 5">
            <a:extLst>
              <a:ext uri="{FF2B5EF4-FFF2-40B4-BE49-F238E27FC236}">
                <a16:creationId xmlns:a16="http://schemas.microsoft.com/office/drawing/2014/main" id="{82F92DEF-2493-41FD-9551-9026C519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34" y="2324364"/>
            <a:ext cx="8338344" cy="220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5A4D0C2B-6C2F-48D5-9DC7-344F00B8551D}"/>
              </a:ext>
            </a:extLst>
          </p:cNvPr>
          <p:cNvSpPr txBox="1">
            <a:spLocks noGrp="1"/>
          </p:cNvSpPr>
          <p:nvPr/>
        </p:nvSpPr>
        <p:spPr bwMode="gray">
          <a:xfrm>
            <a:off x="8241771" y="6521979"/>
            <a:ext cx="2312458" cy="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F01891C-DD0E-4771-91B5-F2D677B739CE}" type="slidenum">
              <a:rPr lang="en-US" altLang="en-US" sz="1417">
                <a:solidFill>
                  <a:schemeClr val="accent1"/>
                </a:solidFill>
                <a:cs typeface="Arial" panose="020B0604020202020204" pitchFamily="34" charset="0"/>
              </a:rPr>
              <a:pPr algn="r" eaLnBrk="1" hangingPunct="1"/>
              <a:t>2</a:t>
            </a:fld>
            <a:endParaRPr lang="en-US" altLang="en-US" sz="1417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29EE35C9-6C49-4E82-B538-1A72FE1930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11979" y="206375"/>
            <a:ext cx="7842250" cy="5331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C079257-D0FE-4D76-A62D-88564F0C24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1342" y="1478492"/>
            <a:ext cx="8913813" cy="494770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en-US" dirty="0" err="1"/>
              <a:t>Xét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bán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nghiệp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phiếu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 </a:t>
            </a:r>
            <a:r>
              <a:rPr lang="en-US" altLang="en-US" dirty="0" err="1"/>
              <a:t>tiền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khách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endParaRPr lang="en-US" altLang="en-US" dirty="0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 dirty="0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 dirty="0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 dirty="0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 dirty="0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 dirty="0"/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 dirty="0"/>
              <a:t>1.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sơ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luồng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, 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 dirty="0"/>
              <a:t> 2.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: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đúng</a:t>
            </a:r>
            <a:r>
              <a:rPr lang="en-US" altLang="en-US" dirty="0"/>
              <a:t> </a:t>
            </a:r>
            <a:r>
              <a:rPr lang="en-US" altLang="en-US" dirty="0" err="1"/>
              <a:t>đắn</a:t>
            </a:r>
            <a:r>
              <a:rPr lang="en-US" altLang="en-US" dirty="0"/>
              <a:t>,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,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(</a:t>
            </a:r>
            <a:r>
              <a:rPr lang="en-US" altLang="en-US" dirty="0" err="1"/>
              <a:t>tốc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),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(L</a:t>
            </a:r>
            <a:r>
              <a:rPr lang="vi-VN" altLang="en-US" dirty="0"/>
              <a:t>ư</a:t>
            </a:r>
            <a:r>
              <a:rPr lang="en-US" altLang="en-US" dirty="0"/>
              <a:t>u </a:t>
            </a:r>
            <a:r>
              <a:rPr lang="en-US" altLang="en-US" dirty="0" err="1"/>
              <a:t>trữ</a:t>
            </a:r>
            <a:r>
              <a:rPr lang="en-US" altLang="en-US" dirty="0"/>
              <a:t>)</a:t>
            </a:r>
          </a:p>
        </p:txBody>
      </p:sp>
      <p:pic>
        <p:nvPicPr>
          <p:cNvPr id="63493" name="Picture 4">
            <a:extLst>
              <a:ext uri="{FF2B5EF4-FFF2-40B4-BE49-F238E27FC236}">
                <a16:creationId xmlns:a16="http://schemas.microsoft.com/office/drawing/2014/main" id="{FB0182F1-40FF-4B71-BA4B-1F615433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10" y="2499077"/>
            <a:ext cx="8172979" cy="258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955037DC-DB10-4B97-B10A-44911D104950}"/>
              </a:ext>
            </a:extLst>
          </p:cNvPr>
          <p:cNvSpPr txBox="1">
            <a:spLocks noGrp="1"/>
          </p:cNvSpPr>
          <p:nvPr/>
        </p:nvSpPr>
        <p:spPr bwMode="gray">
          <a:xfrm>
            <a:off x="8241771" y="6521979"/>
            <a:ext cx="2312458" cy="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0CB6CB3-E15A-4951-BFFF-85CE06DB7411}" type="slidenum">
              <a:rPr lang="en-US" altLang="en-US" sz="1417">
                <a:solidFill>
                  <a:schemeClr val="accent1"/>
                </a:solidFill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417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51DFDBB2-4DA8-401B-93BA-D6EED8ACD2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11979" y="206375"/>
            <a:ext cx="7842250" cy="5331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2DF1DE6-6D30-47B1-AF78-9268FF36AF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32226" y="1402292"/>
            <a:ext cx="8913813" cy="494770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en-US"/>
              <a:t>Xét phần mềm quản lý các đại lý với nghiệp vụ tiếp nhận hồ sơ đại lý</a:t>
            </a:r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	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1. Hãy lập sơ đồ luồng dữ liệu, 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 2. Thiết kế dữ liệu: Thiết kế tính đúng đắn, thiết kê tính tiến hóa, thiết kế tính hiệu quả (tốc độ), thiết kế tính hiệu quả (L</a:t>
            </a:r>
            <a:r>
              <a:rPr lang="vi-VN" altLang="en-US"/>
              <a:t>ư</a:t>
            </a:r>
            <a:r>
              <a:rPr lang="en-US" altLang="en-US"/>
              <a:t>u trữ)</a:t>
            </a:r>
          </a:p>
        </p:txBody>
      </p:sp>
      <p:pic>
        <p:nvPicPr>
          <p:cNvPr id="64517" name="Picture 5">
            <a:extLst>
              <a:ext uri="{FF2B5EF4-FFF2-40B4-BE49-F238E27FC236}">
                <a16:creationId xmlns:a16="http://schemas.microsoft.com/office/drawing/2014/main" id="{E61851DC-3B0C-46AD-9812-1E49CA28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33" y="1917214"/>
            <a:ext cx="8255000" cy="2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763598D4-B793-40EA-A1ED-441921BDA51E}"/>
              </a:ext>
            </a:extLst>
          </p:cNvPr>
          <p:cNvSpPr txBox="1">
            <a:spLocks noGrp="1"/>
          </p:cNvSpPr>
          <p:nvPr/>
        </p:nvSpPr>
        <p:spPr bwMode="gray">
          <a:xfrm>
            <a:off x="8241771" y="6521979"/>
            <a:ext cx="2312458" cy="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F8AFD38-4432-4C00-9DDE-374EBEC7BF25}" type="slidenum">
              <a:rPr lang="en-US" altLang="en-US" sz="1417">
                <a:solidFill>
                  <a:schemeClr val="accent1"/>
                </a:solidFill>
                <a:cs typeface="Arial" panose="020B0604020202020204" pitchFamily="34" charset="0"/>
              </a:rPr>
              <a:pPr algn="r" eaLnBrk="1" hangingPunct="1"/>
              <a:t>4</a:t>
            </a:fld>
            <a:endParaRPr lang="en-US" altLang="en-US" sz="1417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1ADA663F-6737-475F-87B8-D3683440A7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11979" y="206375"/>
            <a:ext cx="7842250" cy="5331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42C90B0-D366-4106-9374-777E3F0002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40417" y="1449917"/>
            <a:ext cx="8913813" cy="494770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/>
              <a:t>Xét phần mềm quản lý giải vô địch bóng đá quốc gia</a:t>
            </a:r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	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	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1. Hãy lập sơ đồ luồng dữ liệu, 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 2. Thiết kế dữ liệu: Thiết kế tính đúng đắn, thiết kê tính tiến hóa, thiết kế tính hiệu quả (tốc độ), thiết kế tính hiệu quả (L</a:t>
            </a:r>
            <a:r>
              <a:rPr lang="vi-VN" altLang="en-US"/>
              <a:t>ư</a:t>
            </a:r>
            <a:r>
              <a:rPr lang="en-US" altLang="en-US"/>
              <a:t>u trữ)</a:t>
            </a:r>
          </a:p>
        </p:txBody>
      </p:sp>
      <p:pic>
        <p:nvPicPr>
          <p:cNvPr id="65541" name="Picture 6">
            <a:extLst>
              <a:ext uri="{FF2B5EF4-FFF2-40B4-BE49-F238E27FC236}">
                <a16:creationId xmlns:a16="http://schemas.microsoft.com/office/drawing/2014/main" id="{EE4C6ED1-E3FA-4DBC-B2C0-7456EEE82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211" y="2039055"/>
            <a:ext cx="842036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D87191F02C84AAA318DAC950CAE2B" ma:contentTypeVersion="6" ma:contentTypeDescription="Create a new document." ma:contentTypeScope="" ma:versionID="95ea914136725f55f6ed5aae16b7d999">
  <xsd:schema xmlns:xsd="http://www.w3.org/2001/XMLSchema" xmlns:xs="http://www.w3.org/2001/XMLSchema" xmlns:p="http://schemas.microsoft.com/office/2006/metadata/properties" xmlns:ns2="3d7c5364-fd98-47f1-83b6-8b9288afb529" targetNamespace="http://schemas.microsoft.com/office/2006/metadata/properties" ma:root="true" ma:fieldsID="5d73d52fe32f6482231f949492d79fb5" ns2:_="">
    <xsd:import namespace="3d7c5364-fd98-47f1-83b6-8b9288afb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c5364-fd98-47f1-83b6-8b9288afb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A81BA6-A86B-4B0E-AA3F-723A4EA08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7c5364-fd98-47f1-83b6-8b9288afb5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551CA-2FE9-4CE4-8B46-3E45E178C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2D717D-B898-4D01-BEF7-1BBD5DD44DB0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277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Bài tập</vt:lpstr>
      <vt:lpstr>Bài tập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VỀ NHÀ</dc:title>
  <dc:creator>Phạm Mạnh Cương</dc:creator>
  <cp:lastModifiedBy>Thanh Nguyễn</cp:lastModifiedBy>
  <cp:revision>5</cp:revision>
  <dcterms:created xsi:type="dcterms:W3CDTF">2020-02-24T08:56:24Z</dcterms:created>
  <dcterms:modified xsi:type="dcterms:W3CDTF">2020-11-21T17:47:00Z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0x010100C7CD87191F02C84AAA318DAC950CAE2B</vt:lpwstr>
  </property>
</Properties>
</file>