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463" r:id="rId6"/>
    <p:sldId id="464" r:id="rId7"/>
    <p:sldId id="465" r:id="rId8"/>
    <p:sldId id="4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FCAC-1022-4EDA-99FC-671C49786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70194-E6C4-4CF2-9C5A-EDED12BA0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D4322-60D1-4A04-AF0B-5D6577CB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FB60-81AD-4F9A-A736-BE455D002FBB}" type="datetimeFigureOut">
              <a:rPr lang="en-US" smtClean="0"/>
              <a:t>24/02/2020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C83E9-E68B-465B-9F7B-9B533DF8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F9C76-884A-4541-866D-98BEBEC3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CFB-BA46-43CD-9855-4AE79DA2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7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7D5E-4F74-49AF-9A96-95F354F5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7FB96-5276-48CF-9B22-F1A8433AF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F6F80-346C-4D9D-A37B-FBBB4EAC6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FB60-81AD-4F9A-A736-BE455D002FBB}" type="datetimeFigureOut">
              <a:rPr lang="en-US" smtClean="0"/>
              <a:t>24/02/2020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1EC88-37D0-438F-ABB3-5771E7F36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EA43C-131C-4F51-8D0F-F84264A04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CFB-BA46-43CD-9855-4AE79DA2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7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7F91E-008A-465E-B4DC-B44862BC5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2C911-DC50-4483-8ED4-72A3702C0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47811-662A-4D56-8606-72CF76ED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FB60-81AD-4F9A-A736-BE455D002FBB}" type="datetimeFigureOut">
              <a:rPr lang="en-US" smtClean="0"/>
              <a:t>24/02/2020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9F00B-AC5B-40C9-991A-8DC0E727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865AA-FF8E-46D0-B8EE-18F9D53C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CFB-BA46-43CD-9855-4AE79DA2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5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2DF9-41F2-4A4B-BF80-425176C64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74FC-9C38-4ABA-B2A6-E286DB644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25132-B7CF-42C9-9061-1B0ACC0D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FB60-81AD-4F9A-A736-BE455D002FBB}" type="datetimeFigureOut">
              <a:rPr lang="en-US" smtClean="0"/>
              <a:t>24/02/2020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E59C-BEF8-4937-A47C-EAD6FE1D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FB85E-2F49-46A6-B489-5E1262EC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CFB-BA46-43CD-9855-4AE79DA2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1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55F3-B7A4-4CFF-AF12-8B342BA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937E4-0561-404E-88ED-F61C7F753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DF503-1D8A-46C8-BBC4-85D778C7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FB60-81AD-4F9A-A736-BE455D002FBB}" type="datetimeFigureOut">
              <a:rPr lang="en-US" smtClean="0"/>
              <a:t>24/02/2020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42476-CA1A-4807-9965-666E5F3EA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7A0DA-D7D7-4F72-ADC4-EF93AB3C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CFB-BA46-43CD-9855-4AE79DA2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4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2836B-4C43-4677-A9D3-30463055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3B24-CF1C-4757-AE59-8334548E2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8E58A-C006-43AD-9CC4-D9587C00F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6E4F6-77A6-4E82-8789-4DB259E0D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FB60-81AD-4F9A-A736-BE455D002FBB}" type="datetimeFigureOut">
              <a:rPr lang="en-US" smtClean="0"/>
              <a:t>24/02/2020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D7102-0F33-4476-B488-16B1341B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579CA-30BE-4D5B-85AB-8AA9F313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CFB-BA46-43CD-9855-4AE79DA2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8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F5CC-4F1E-43F1-8D9F-4FE6A6E9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A8967-38E3-4FD6-9957-FB390F01F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FCD1F-C0FE-45AD-859D-AF6782908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19E3A-DE48-40AC-941F-397155489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28F7B-BB34-4936-B38C-31F4D9633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3C4F9-B2AA-4A06-8017-B04D08F0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FB60-81AD-4F9A-A736-BE455D002FBB}" type="datetimeFigureOut">
              <a:rPr lang="en-US" smtClean="0"/>
              <a:t>24/02/2020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AD4175-27DC-49F7-9F24-C7E329AE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7B52F8-A11D-4E23-BD06-F7A021B38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CFB-BA46-43CD-9855-4AE79DA2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2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8528-A832-4246-A823-C030C856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AB7B5B-BFE3-416C-B585-D8EE4AD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FB60-81AD-4F9A-A736-BE455D002FBB}" type="datetimeFigureOut">
              <a:rPr lang="en-US" smtClean="0"/>
              <a:t>24/02/2020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08082-AC6C-47BE-84BC-568A3EAF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A031A-423B-4E0E-BE38-320C8B40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CFB-BA46-43CD-9855-4AE79DA2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7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01351-AA32-4C8D-9C27-C9E47B5D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FB60-81AD-4F9A-A736-BE455D002FBB}" type="datetimeFigureOut">
              <a:rPr lang="en-US" smtClean="0"/>
              <a:t>24/02/2020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163D2-B196-42B3-93F6-B3248D3B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A2376-199A-4D35-8B9D-D9847D781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CFB-BA46-43CD-9855-4AE79DA2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0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9C99C-84BC-4456-97E7-311D9820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D54D-CC1B-43FD-8922-DC8C115F9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BF813-C6FA-4AEE-979B-F226A4CCB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219AB-E622-4AE8-A3C2-EA1D21DE0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FB60-81AD-4F9A-A736-BE455D002FBB}" type="datetimeFigureOut">
              <a:rPr lang="en-US" smtClean="0"/>
              <a:t>24/02/2020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AD1C7-4C9B-4DAD-A3C5-40E474D3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47C3F-8725-4EB6-93EF-4D07B0F8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CFB-BA46-43CD-9855-4AE79DA2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5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1BC4-5974-414E-99B9-D7CF36BF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8B1DC-408F-4DFC-92F8-E5F2C2F66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718E0-074A-484C-97B0-CB40BF3A9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0E3A2-699D-4DB9-818E-92F851BD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FB60-81AD-4F9A-A736-BE455D002FBB}" type="datetimeFigureOut">
              <a:rPr lang="en-US" smtClean="0"/>
              <a:t>24/02/2020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EBC59-D19A-4B24-8556-567744AA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93AB1-A348-4517-A740-2091F615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CFB-BA46-43CD-9855-4AE79DA2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2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5EFCE-C5A6-4A22-B21E-B564E29F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33273-D455-4A36-AA55-3921131EC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B1C18-20E6-4030-A827-F90A981B3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FFB60-81AD-4F9A-A736-BE455D002FBB}" type="datetimeFigureOut">
              <a:rPr lang="en-US" smtClean="0"/>
              <a:t>24/02/2020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D98AE-60D3-49D8-BD4F-669F96A0C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88719-3AB9-48F5-A0D8-740CB9708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ADCFB-BA46-43CD-9855-4AE79DA22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8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691A-31E4-45A9-A655-6C6F46190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BÀI TẬP VỀ NHÀ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B823D-5E88-44F9-885E-44B716AB5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3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>
            <a:extLst>
              <a:ext uri="{FF2B5EF4-FFF2-40B4-BE49-F238E27FC236}">
                <a16:creationId xmlns:a16="http://schemas.microsoft.com/office/drawing/2014/main" id="{E3D83E4A-F7C1-4541-9EC2-BE22E46FE400}"/>
              </a:ext>
            </a:extLst>
          </p:cNvPr>
          <p:cNvSpPr txBox="1">
            <a:spLocks noGrp="1"/>
          </p:cNvSpPr>
          <p:nvPr/>
        </p:nvSpPr>
        <p:spPr bwMode="gray">
          <a:xfrm>
            <a:off x="8241771" y="6521979"/>
            <a:ext cx="2312458" cy="24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1096963" eaLnBrk="0" hangingPunct="0"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96963" eaLnBrk="0" hangingPunct="0"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96963" eaLnBrk="0" hangingPunct="0"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96963" eaLnBrk="0" hangingPunct="0"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96963" eaLnBrk="0" hangingPunct="0"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96963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96963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96963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96963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5A6C9752-911B-4757-B0B3-850D6819E79A}" type="slidenum">
              <a:rPr lang="en-US" altLang="en-US" sz="1417">
                <a:solidFill>
                  <a:schemeClr val="accent1"/>
                </a:solidFill>
                <a:cs typeface="Arial" panose="020B0604020202020204" pitchFamily="34" charset="0"/>
              </a:rPr>
              <a:pPr algn="r" eaLnBrk="1" hangingPunct="1"/>
              <a:t>2</a:t>
            </a:fld>
            <a:endParaRPr lang="en-US" altLang="en-US" sz="1417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499714" name="Rectangle 2">
            <a:extLst>
              <a:ext uri="{FF2B5EF4-FFF2-40B4-BE49-F238E27FC236}">
                <a16:creationId xmlns:a16="http://schemas.microsoft.com/office/drawing/2014/main" id="{E82D196A-FA0D-440B-8E2C-053CD4BA8A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711979" y="206375"/>
            <a:ext cx="7842250" cy="5331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Bài tập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41DA42D7-6878-4E8C-B0A0-D5A7A036898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40417" y="1449917"/>
            <a:ext cx="8913813" cy="494770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en-US"/>
              <a:t>Xét phần mềm quản lý học sinh với nghiệp vụ tiếp nhận hồ sơ học sinh</a:t>
            </a:r>
          </a:p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endParaRPr lang="en-US" altLang="en-US"/>
          </a:p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endParaRPr lang="en-US" altLang="en-US"/>
          </a:p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endParaRPr lang="en-US" altLang="en-US"/>
          </a:p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endParaRPr lang="en-US" altLang="en-US"/>
          </a:p>
          <a:p>
            <a:pPr marL="380985" indent="-380985" algn="just" defTabSz="761970">
              <a:lnSpc>
                <a:spcPct val="120000"/>
              </a:lnSpc>
              <a:buNone/>
            </a:pPr>
            <a:r>
              <a:rPr lang="en-US" altLang="en-US"/>
              <a:t>1. Hãy lập sơ đồ luồng dữ liệu, </a:t>
            </a:r>
          </a:p>
          <a:p>
            <a:pPr marL="380985" indent="-380985" algn="just" defTabSz="761970">
              <a:lnSpc>
                <a:spcPct val="120000"/>
              </a:lnSpc>
              <a:buNone/>
            </a:pPr>
            <a:r>
              <a:rPr lang="en-US" altLang="en-US"/>
              <a:t> 2. Thiết kế dữ liệu: Thiết kế tính đúng đắn, thiết kê tính tiến hóa, thiết kế tính hiệu quả (tốc độ), thiết kế tính hiệu quả (L</a:t>
            </a:r>
            <a:r>
              <a:rPr lang="vi-VN" altLang="en-US"/>
              <a:t>ư</a:t>
            </a:r>
            <a:r>
              <a:rPr lang="en-US" altLang="en-US"/>
              <a:t>u trữ)</a:t>
            </a:r>
          </a:p>
        </p:txBody>
      </p:sp>
      <p:pic>
        <p:nvPicPr>
          <p:cNvPr id="62469" name="Picture 5">
            <a:extLst>
              <a:ext uri="{FF2B5EF4-FFF2-40B4-BE49-F238E27FC236}">
                <a16:creationId xmlns:a16="http://schemas.microsoft.com/office/drawing/2014/main" id="{82F92DEF-2493-41FD-9551-9026C5198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034" y="2324364"/>
            <a:ext cx="8338344" cy="2209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>
            <a:extLst>
              <a:ext uri="{FF2B5EF4-FFF2-40B4-BE49-F238E27FC236}">
                <a16:creationId xmlns:a16="http://schemas.microsoft.com/office/drawing/2014/main" id="{5A4D0C2B-6C2F-48D5-9DC7-344F00B8551D}"/>
              </a:ext>
            </a:extLst>
          </p:cNvPr>
          <p:cNvSpPr txBox="1">
            <a:spLocks noGrp="1"/>
          </p:cNvSpPr>
          <p:nvPr/>
        </p:nvSpPr>
        <p:spPr bwMode="gray">
          <a:xfrm>
            <a:off x="8241771" y="6521979"/>
            <a:ext cx="2312458" cy="24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1096963" eaLnBrk="0" hangingPunct="0"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96963" eaLnBrk="0" hangingPunct="0"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96963" eaLnBrk="0" hangingPunct="0"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96963" eaLnBrk="0" hangingPunct="0"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96963" eaLnBrk="0" hangingPunct="0"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96963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96963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96963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96963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4F01891C-DD0E-4771-91B5-F2D677B739CE}" type="slidenum">
              <a:rPr lang="en-US" altLang="en-US" sz="1417">
                <a:solidFill>
                  <a:schemeClr val="accent1"/>
                </a:solidFill>
                <a:cs typeface="Arial" panose="020B0604020202020204" pitchFamily="34" charset="0"/>
              </a:rPr>
              <a:pPr algn="r" eaLnBrk="1" hangingPunct="1"/>
              <a:t>3</a:t>
            </a:fld>
            <a:endParaRPr lang="en-US" altLang="en-US" sz="1417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485378" name="Rectangle 2">
            <a:extLst>
              <a:ext uri="{FF2B5EF4-FFF2-40B4-BE49-F238E27FC236}">
                <a16:creationId xmlns:a16="http://schemas.microsoft.com/office/drawing/2014/main" id="{29EE35C9-6C49-4E82-B538-1A72FE1930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711979" y="206375"/>
            <a:ext cx="7842250" cy="5331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Bài tập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4C079257-D0FE-4D76-A62D-88564F0C247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40417" y="1449917"/>
            <a:ext cx="8913813" cy="4947708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 startAt="2"/>
            </a:pPr>
            <a:r>
              <a:rPr lang="en-US" altLang="en-US"/>
              <a:t>Xét phần mềm quản lý bán hàng với nghiệp vụ lập phiếu thu tiền của khách hàng</a:t>
            </a:r>
          </a:p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 startAt="2"/>
            </a:pPr>
            <a:endParaRPr lang="en-US" altLang="en-US"/>
          </a:p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 startAt="2"/>
            </a:pPr>
            <a:endParaRPr lang="en-US" altLang="en-US"/>
          </a:p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 startAt="2"/>
            </a:pPr>
            <a:endParaRPr lang="en-US" altLang="en-US"/>
          </a:p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 startAt="2"/>
            </a:pPr>
            <a:endParaRPr lang="en-US" altLang="en-US"/>
          </a:p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 startAt="2"/>
            </a:pPr>
            <a:endParaRPr lang="en-US" altLang="en-US"/>
          </a:p>
          <a:p>
            <a:pPr marL="380985" indent="-380985" algn="just" defTabSz="761970">
              <a:lnSpc>
                <a:spcPct val="120000"/>
              </a:lnSpc>
              <a:buNone/>
            </a:pPr>
            <a:r>
              <a:rPr lang="en-US" altLang="en-US"/>
              <a:t>1. Hãy lập sơ đồ luồng dữ liệu, </a:t>
            </a:r>
          </a:p>
          <a:p>
            <a:pPr marL="380985" indent="-380985" algn="just" defTabSz="761970">
              <a:lnSpc>
                <a:spcPct val="120000"/>
              </a:lnSpc>
              <a:buNone/>
            </a:pPr>
            <a:r>
              <a:rPr lang="en-US" altLang="en-US"/>
              <a:t> 2. Thiết kế dữ liệu: Thiết kế tính đúng đắn, thiết kê tính tiến hóa, thiết kế tính hiệu quả (tốc độ), thiết kế tính hiệu quả (L</a:t>
            </a:r>
            <a:r>
              <a:rPr lang="vi-VN" altLang="en-US"/>
              <a:t>ư</a:t>
            </a:r>
            <a:r>
              <a:rPr lang="en-US" altLang="en-US"/>
              <a:t>u trữ)</a:t>
            </a:r>
          </a:p>
        </p:txBody>
      </p:sp>
      <p:pic>
        <p:nvPicPr>
          <p:cNvPr id="63493" name="Picture 4">
            <a:extLst>
              <a:ext uri="{FF2B5EF4-FFF2-40B4-BE49-F238E27FC236}">
                <a16:creationId xmlns:a16="http://schemas.microsoft.com/office/drawing/2014/main" id="{FB0182F1-40FF-4B71-BA4B-1F6154336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510" y="2499077"/>
            <a:ext cx="8172979" cy="258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>
            <a:extLst>
              <a:ext uri="{FF2B5EF4-FFF2-40B4-BE49-F238E27FC236}">
                <a16:creationId xmlns:a16="http://schemas.microsoft.com/office/drawing/2014/main" id="{955037DC-DB10-4B97-B10A-44911D104950}"/>
              </a:ext>
            </a:extLst>
          </p:cNvPr>
          <p:cNvSpPr txBox="1">
            <a:spLocks noGrp="1"/>
          </p:cNvSpPr>
          <p:nvPr/>
        </p:nvSpPr>
        <p:spPr bwMode="gray">
          <a:xfrm>
            <a:off x="8241771" y="6521979"/>
            <a:ext cx="2312458" cy="24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1096963" eaLnBrk="0" hangingPunct="0"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96963" eaLnBrk="0" hangingPunct="0"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96963" eaLnBrk="0" hangingPunct="0"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96963" eaLnBrk="0" hangingPunct="0"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96963" eaLnBrk="0" hangingPunct="0"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96963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96963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96963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96963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10CB6CB3-E15A-4951-BFFF-85CE06DB7411}" type="slidenum">
              <a:rPr lang="en-US" altLang="en-US" sz="1417">
                <a:solidFill>
                  <a:schemeClr val="accent1"/>
                </a:solidFill>
                <a:cs typeface="Arial" panose="020B0604020202020204" pitchFamily="34" charset="0"/>
              </a:rPr>
              <a:pPr algn="r" eaLnBrk="1" hangingPunct="1"/>
              <a:t>4</a:t>
            </a:fld>
            <a:endParaRPr lang="en-US" altLang="en-US" sz="1417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500738" name="Rectangle 2">
            <a:extLst>
              <a:ext uri="{FF2B5EF4-FFF2-40B4-BE49-F238E27FC236}">
                <a16:creationId xmlns:a16="http://schemas.microsoft.com/office/drawing/2014/main" id="{51DFDBB2-4DA8-401B-93BA-D6EED8ACD2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711979" y="206375"/>
            <a:ext cx="7842250" cy="5331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Bài tập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2DF1DE6-6D30-47B1-AF78-9268FF36AF4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40417" y="1449917"/>
            <a:ext cx="8913813" cy="4947708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 startAt="3"/>
            </a:pPr>
            <a:r>
              <a:rPr lang="en-US" altLang="en-US"/>
              <a:t>Xét phần mềm quản lý các đại lý với nghiệp vụ tiếp nhận hồ sơ đại lý</a:t>
            </a:r>
          </a:p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 startAt="3"/>
            </a:pPr>
            <a:endParaRPr lang="en-US" altLang="en-US"/>
          </a:p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 startAt="3"/>
            </a:pPr>
            <a:endParaRPr lang="en-US" altLang="en-US"/>
          </a:p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 startAt="3"/>
            </a:pPr>
            <a:endParaRPr lang="en-US" altLang="en-US"/>
          </a:p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 startAt="3"/>
            </a:pPr>
            <a:endParaRPr lang="en-US" altLang="en-US"/>
          </a:p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 startAt="3"/>
            </a:pPr>
            <a:endParaRPr lang="en-US" altLang="en-US"/>
          </a:p>
          <a:p>
            <a:pPr marL="380985" indent="-380985" algn="just" defTabSz="761970">
              <a:lnSpc>
                <a:spcPct val="120000"/>
              </a:lnSpc>
              <a:buNone/>
            </a:pPr>
            <a:r>
              <a:rPr lang="en-US" altLang="en-US"/>
              <a:t>	</a:t>
            </a:r>
          </a:p>
          <a:p>
            <a:pPr marL="380985" indent="-380985" algn="just" defTabSz="761970">
              <a:lnSpc>
                <a:spcPct val="120000"/>
              </a:lnSpc>
              <a:buNone/>
            </a:pPr>
            <a:r>
              <a:rPr lang="en-US" altLang="en-US"/>
              <a:t>1. Hãy lập sơ đồ luồng dữ liệu, </a:t>
            </a:r>
          </a:p>
          <a:p>
            <a:pPr marL="380985" indent="-380985" algn="just" defTabSz="761970">
              <a:lnSpc>
                <a:spcPct val="120000"/>
              </a:lnSpc>
              <a:buNone/>
            </a:pPr>
            <a:r>
              <a:rPr lang="en-US" altLang="en-US"/>
              <a:t> 2. Thiết kế dữ liệu: Thiết kế tính đúng đắn, thiết kê tính tiến hóa, thiết kế tính hiệu quả (tốc độ), thiết kế tính hiệu quả (L</a:t>
            </a:r>
            <a:r>
              <a:rPr lang="vi-VN" altLang="en-US"/>
              <a:t>ư</a:t>
            </a:r>
            <a:r>
              <a:rPr lang="en-US" altLang="en-US"/>
              <a:t>u trữ)</a:t>
            </a:r>
          </a:p>
        </p:txBody>
      </p:sp>
      <p:pic>
        <p:nvPicPr>
          <p:cNvPr id="64517" name="Picture 5">
            <a:extLst>
              <a:ext uri="{FF2B5EF4-FFF2-40B4-BE49-F238E27FC236}">
                <a16:creationId xmlns:a16="http://schemas.microsoft.com/office/drawing/2014/main" id="{E61851DC-3B0C-46AD-9812-1E49CA28F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633" y="1917214"/>
            <a:ext cx="8255000" cy="274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>
            <a:extLst>
              <a:ext uri="{FF2B5EF4-FFF2-40B4-BE49-F238E27FC236}">
                <a16:creationId xmlns:a16="http://schemas.microsoft.com/office/drawing/2014/main" id="{763598D4-B793-40EA-A1ED-441921BDA51E}"/>
              </a:ext>
            </a:extLst>
          </p:cNvPr>
          <p:cNvSpPr txBox="1">
            <a:spLocks noGrp="1"/>
          </p:cNvSpPr>
          <p:nvPr/>
        </p:nvSpPr>
        <p:spPr bwMode="gray">
          <a:xfrm>
            <a:off x="8241771" y="6521979"/>
            <a:ext cx="2312458" cy="24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1096963" eaLnBrk="0" hangingPunct="0"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96963" eaLnBrk="0" hangingPunct="0"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96963" eaLnBrk="0" hangingPunct="0"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96963" eaLnBrk="0" hangingPunct="0"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96963" eaLnBrk="0" hangingPunct="0"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096963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096963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096963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096963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2F8AFD38-4432-4C00-9DDE-374EBEC7BF25}" type="slidenum">
              <a:rPr lang="en-US" altLang="en-US" sz="1417">
                <a:solidFill>
                  <a:schemeClr val="accent1"/>
                </a:solidFill>
                <a:cs typeface="Arial" panose="020B0604020202020204" pitchFamily="34" charset="0"/>
              </a:rPr>
              <a:pPr algn="r" eaLnBrk="1" hangingPunct="1"/>
              <a:t>5</a:t>
            </a:fld>
            <a:endParaRPr lang="en-US" altLang="en-US" sz="1417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502786" name="Rectangle 2">
            <a:extLst>
              <a:ext uri="{FF2B5EF4-FFF2-40B4-BE49-F238E27FC236}">
                <a16:creationId xmlns:a16="http://schemas.microsoft.com/office/drawing/2014/main" id="{1ADA663F-6737-475F-87B8-D3683440A74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711979" y="206375"/>
            <a:ext cx="7842250" cy="5331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Bài tập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242C90B0-D366-4106-9374-777E3F0002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40417" y="1449917"/>
            <a:ext cx="8913813" cy="4947708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 startAt="4"/>
            </a:pPr>
            <a:r>
              <a:rPr lang="en-US" altLang="en-US"/>
              <a:t>Xét phần mềm quản lý giải vô địch bóng đá quốc gia</a:t>
            </a:r>
          </a:p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 startAt="4"/>
            </a:pPr>
            <a:endParaRPr lang="en-US" altLang="en-US"/>
          </a:p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 startAt="4"/>
            </a:pPr>
            <a:endParaRPr lang="en-US" altLang="en-US"/>
          </a:p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 startAt="4"/>
            </a:pPr>
            <a:endParaRPr lang="en-US" altLang="en-US"/>
          </a:p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 startAt="4"/>
            </a:pPr>
            <a:endParaRPr lang="en-US" altLang="en-US"/>
          </a:p>
          <a:p>
            <a:pPr marL="380985" indent="-380985" algn="just" defTabSz="761970">
              <a:lnSpc>
                <a:spcPct val="120000"/>
              </a:lnSpc>
              <a:buFont typeface="Wingdings" panose="05000000000000000000" pitchFamily="2" charset="2"/>
              <a:buAutoNum type="arabicPeriod" startAt="4"/>
            </a:pPr>
            <a:endParaRPr lang="en-US" altLang="en-US"/>
          </a:p>
          <a:p>
            <a:pPr marL="380985" indent="-380985" algn="just" defTabSz="761970">
              <a:lnSpc>
                <a:spcPct val="120000"/>
              </a:lnSpc>
              <a:buNone/>
            </a:pPr>
            <a:r>
              <a:rPr lang="en-US" altLang="en-US"/>
              <a:t>	</a:t>
            </a:r>
          </a:p>
          <a:p>
            <a:pPr marL="380985" indent="-380985" algn="just" defTabSz="761970">
              <a:lnSpc>
                <a:spcPct val="120000"/>
              </a:lnSpc>
              <a:buNone/>
            </a:pPr>
            <a:r>
              <a:rPr lang="en-US" altLang="en-US"/>
              <a:t>	</a:t>
            </a:r>
          </a:p>
          <a:p>
            <a:pPr marL="380985" indent="-380985" algn="just" defTabSz="761970">
              <a:lnSpc>
                <a:spcPct val="120000"/>
              </a:lnSpc>
              <a:buNone/>
            </a:pPr>
            <a:r>
              <a:rPr lang="en-US" altLang="en-US"/>
              <a:t>1. Hãy lập sơ đồ luồng dữ liệu, </a:t>
            </a:r>
          </a:p>
          <a:p>
            <a:pPr marL="380985" indent="-380985" algn="just" defTabSz="761970">
              <a:lnSpc>
                <a:spcPct val="120000"/>
              </a:lnSpc>
              <a:buNone/>
            </a:pPr>
            <a:r>
              <a:rPr lang="en-US" altLang="en-US"/>
              <a:t> 2. Thiết kế dữ liệu: Thiết kế tính đúng đắn, thiết kê tính tiến hóa, thiết kế tính hiệu quả (tốc độ), thiết kế tính hiệu quả (L</a:t>
            </a:r>
            <a:r>
              <a:rPr lang="vi-VN" altLang="en-US"/>
              <a:t>ư</a:t>
            </a:r>
            <a:r>
              <a:rPr lang="en-US" altLang="en-US"/>
              <a:t>u trữ)</a:t>
            </a:r>
          </a:p>
        </p:txBody>
      </p:sp>
      <p:pic>
        <p:nvPicPr>
          <p:cNvPr id="65541" name="Picture 6">
            <a:extLst>
              <a:ext uri="{FF2B5EF4-FFF2-40B4-BE49-F238E27FC236}">
                <a16:creationId xmlns:a16="http://schemas.microsoft.com/office/drawing/2014/main" id="{EE4C6ED1-E3FA-4DBC-B2C0-7456EEE82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211" y="2039055"/>
            <a:ext cx="842036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CD87191F02C84AAA318DAC950CAE2B" ma:contentTypeVersion="6" ma:contentTypeDescription="Create a new document." ma:contentTypeScope="" ma:versionID="95ea914136725f55f6ed5aae16b7d999">
  <xsd:schema xmlns:xsd="http://www.w3.org/2001/XMLSchema" xmlns:xs="http://www.w3.org/2001/XMLSchema" xmlns:p="http://schemas.microsoft.com/office/2006/metadata/properties" xmlns:ns2="3d7c5364-fd98-47f1-83b6-8b9288afb529" targetNamespace="http://schemas.microsoft.com/office/2006/metadata/properties" ma:root="true" ma:fieldsID="5d73d52fe32f6482231f949492d79fb5" ns2:_="">
    <xsd:import namespace="3d7c5364-fd98-47f1-83b6-8b9288afb5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7c5364-fd98-47f1-83b6-8b9288afb5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A81BA6-A86B-4B0E-AA3F-723A4EA08286}"/>
</file>

<file path=customXml/itemProps2.xml><?xml version="1.0" encoding="utf-8"?>
<ds:datastoreItem xmlns:ds="http://schemas.openxmlformats.org/officeDocument/2006/customXml" ds:itemID="{F9D551CA-2FE9-4CE4-8B46-3E45E178CB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2D717D-B898-4D01-BEF7-1BBD5DD44DB0}">
  <ds:schemaRefs>
    <ds:schemaRef ds:uri="http://schemas.microsoft.com/office/infopath/2007/PartnerControls"/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178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BÀI TẬP VỀ NHÀ</vt:lpstr>
      <vt:lpstr>Bài tập</vt:lpstr>
      <vt:lpstr>Bài tập</vt:lpstr>
      <vt:lpstr>Bài tập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VỀ NHÀ</dc:title>
  <dc:creator>Phạm Mạnh Cương</dc:creator>
  <cp:lastModifiedBy>Phạm Mạnh Cương</cp:lastModifiedBy>
  <cp:revision>1</cp:revision>
  <dcterms:created xsi:type="dcterms:W3CDTF">2020-02-24T08:56:24Z</dcterms:created>
  <dcterms:modified xsi:type="dcterms:W3CDTF">2020-02-24T09:00:08Z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0x010100C7CD87191F02C84AAA318DAC950CAE2B</vt:lpwstr>
  </property>
</Properties>
</file>