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D99F-AA31-4EE8-A64F-6980A15ED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08EAB-3BA8-460B-AEE2-7CE04C177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B99A-6697-4F4F-B29A-78471016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6439-4ED5-4317-9198-E043B2F9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E402-1857-4C0E-9CBE-0689C493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262D-6B9C-424B-920B-66F7A8F1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A2D87-9D41-46D6-B8CE-5E537254F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0AD85-E9B3-4E23-90EF-49D9C0DD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361D-D20E-45E9-861C-A504F5B3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AC1D-1AA8-4D6E-9550-F132DB23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ABB3F-C012-4445-BBF3-10B948DD7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86241-D563-4639-9424-D656C4DB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754D-5400-46AF-AAE8-D22A3FB6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A343-78AF-40AD-BCA3-0C55B6CB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CCA1-E59C-4C04-A755-CDFD69E4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9CD4-6995-4361-A274-BFF164B1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8EB0-11B3-4AAC-AF0C-598B64F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D2B4-4CCE-4066-8B6C-31C9250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06B7-CC0C-4CD5-A92A-4C9946D5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C47A-6651-4D79-8E09-A35F9E5F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A835-EDB7-4A0D-AF6A-0B0EF9AD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405F7-4C9C-40C5-A4D7-FAD3FC81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1E85-5B05-473A-8A4D-6A095132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0A2D8-6DC4-43AF-99E8-8CC54070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EF2A-28A0-4013-9B27-B082EC4B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299-36F7-46C7-BFA0-659D4F9E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06C2-2FCC-433F-9D3C-C82D7AD8A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B5F5E-F4CF-49DC-AC26-EFF79296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D85A1-B5FD-4DF5-8DC7-F5D770D3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C9E3B-911A-4ACF-B29C-751D63C4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B9DD8-9B83-4A1E-A16B-C10A06CB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27BA-6AC6-45E5-8CE8-619BE532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51EA-F8AB-4DF3-A7B2-3097ED4E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0937-F26D-41CF-99D2-D3F2A258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86C40-3C16-4A07-A4D7-8F57066C4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8D22B-83D4-4DF0-A2CA-0729C345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4DAD2-16AA-4107-B1C7-A9AB5A86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190A8-955F-4B0E-913E-640C02F5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259FB-217E-4F12-AE9A-2A69D987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EFF8-6E6E-4BB5-A635-305F6228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A653E-5C05-4425-846B-9CA542A0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D635-6A5F-4D27-B09E-83392915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DAD2F-3C2E-4E1B-913E-BF177641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AD363-72FF-4622-AA6D-448BDBED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42EB2-174F-409E-B93A-52B804E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184FF-5C25-4317-B2BE-D86C30C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9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77B8-24DE-4DFB-BAB8-636015F8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04C7-5F44-43C8-905D-A20320FD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E727-4083-43A0-88EF-F78A0ECAB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5986F-2064-4114-89D6-8AF66E1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FA31-5E85-437B-B751-567FABA4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4E85F-8049-4923-90BD-B8600BA8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E796-2172-4B19-9086-13909E0B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AD058-8743-4540-9D85-354BD6386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2CA6-0B9F-4BAE-93FF-7CE5E0F0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46777-A06A-45AA-B2C9-922A9A0F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E71D5-8D6A-4145-8436-4F140ABD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83D65-2C57-4A3B-A305-0BBBCFE6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AB187-5250-4CC2-8C70-61DDBD13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676A3-0ADC-4E40-8B71-75D329F9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BDDA-6308-46D0-9BD5-75403FE4E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702D-A74D-4E50-B059-693F2230AB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FEF8-76A2-4DF7-B408-6ED73629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CAEE-D1E7-4FE3-B678-A679150E3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49D4-1C52-4635-8E03-76B000E99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7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110D-C427-4F84-A5FE-282DC3FBE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5C882-743F-4A53-B0AC-64F3BC6BA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Nguyễn</dc:creator>
  <cp:lastModifiedBy>Thanh Nguyễn</cp:lastModifiedBy>
  <cp:revision>1</cp:revision>
  <dcterms:created xsi:type="dcterms:W3CDTF">2021-02-01T16:54:45Z</dcterms:created>
  <dcterms:modified xsi:type="dcterms:W3CDTF">2021-02-01T16:56:22Z</dcterms:modified>
</cp:coreProperties>
</file>