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82" r:id="rId7"/>
    <p:sldId id="266" r:id="rId8"/>
    <p:sldId id="267" r:id="rId9"/>
    <p:sldId id="283" r:id="rId10"/>
    <p:sldId id="269" r:id="rId11"/>
    <p:sldId id="271" r:id="rId12"/>
    <p:sldId id="273" r:id="rId13"/>
    <p:sldId id="270" r:id="rId14"/>
    <p:sldId id="272" r:id="rId15"/>
    <p:sldId id="274" r:id="rId16"/>
    <p:sldId id="275" r:id="rId17"/>
    <p:sldId id="276" r:id="rId18"/>
    <p:sldId id="258" r:id="rId19"/>
    <p:sldId id="259" r:id="rId20"/>
    <p:sldId id="277" r:id="rId21"/>
    <p:sldId id="278" r:id="rId22"/>
    <p:sldId id="279" r:id="rId23"/>
    <p:sldId id="284" r:id="rId24"/>
    <p:sldId id="280" r:id="rId25"/>
    <p:sldId id="281" r:id="rId26"/>
    <p:sldId id="260" r:id="rId27"/>
    <p:sldId id="26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4120"/>
    <a:srgbClr val="D95B33"/>
    <a:srgbClr val="E17959"/>
    <a:srgbClr val="DD6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67" d="100"/>
          <a:sy n="67" d="100"/>
        </p:scale>
        <p:origin x="128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Value</c:v>
                </c:pt>
              </c:strCache>
            </c:strRef>
          </c:tx>
          <c:spPr>
            <a:ln>
              <a:noFill/>
            </a:ln>
            <a:effectLst/>
            <a:scene3d>
              <a:camera prst="orthographicFront"/>
              <a:lightRig rig="brightRoom" dir="t"/>
            </a:scene3d>
            <a:sp3d prstMaterial="flat">
              <a:contourClr>
                <a:srgbClr val="000000"/>
              </a:contourClr>
            </a:sp3d>
          </c:spPr>
          <c:dPt>
            <c:idx val="0"/>
            <c:bubble3D val="0"/>
            <c:spPr>
              <a:solidFill>
                <a:srgbClr val="00B050"/>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1-9744-4CF1-8F7B-57DE9C2A7ECC}"/>
              </c:ext>
            </c:extLst>
          </c:dPt>
          <c:dPt>
            <c:idx val="1"/>
            <c:bubble3D val="0"/>
            <c:spPr>
              <a:solidFill>
                <a:srgbClr val="FFFF00"/>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3-9744-4CF1-8F7B-57DE9C2A7ECC}"/>
              </c:ext>
            </c:extLst>
          </c:dPt>
          <c:dPt>
            <c:idx val="2"/>
            <c:bubble3D val="0"/>
            <c:spPr>
              <a:solidFill>
                <a:srgbClr val="FF0000"/>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5-9744-4CF1-8F7B-57DE9C2A7ECC}"/>
              </c:ext>
            </c:extLst>
          </c:dPt>
          <c:dPt>
            <c:idx val="3"/>
            <c:bubble3D val="0"/>
            <c:spPr>
              <a:solidFill>
                <a:srgbClr val="00B0F0"/>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7-9744-4CF1-8F7B-57DE9C2A7ECC}"/>
              </c:ext>
            </c:extLst>
          </c:dPt>
          <c:dLbls>
            <c:dLbl>
              <c:idx val="0"/>
              <c:tx>
                <c:rich>
                  <a:bodyPr/>
                  <a:lstStyle/>
                  <a:p>
                    <a:fld id="{41CAC3D3-43C2-4CCD-8912-F8F1744C0CC4}" type="PERCENTAGE">
                      <a:rPr lang="en-US" baseline="0" smtClean="0"/>
                      <a:pPr/>
                      <a:t>[PERCENTAGE]</a:t>
                    </a:fld>
                    <a:endParaRPr 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744-4CF1-8F7B-57DE9C2A7ECC}"/>
                </c:ext>
              </c:extLst>
            </c:dLbl>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Đã fix</c:v>
                </c:pt>
                <c:pt idx="1">
                  <c:v>Đang fix</c:v>
                </c:pt>
                <c:pt idx="2">
                  <c:v>Đang làm</c:v>
                </c:pt>
                <c:pt idx="3">
                  <c:v>Đang update</c:v>
                </c:pt>
              </c:strCache>
            </c:strRef>
          </c:cat>
          <c:val>
            <c:numRef>
              <c:f>Sheet1!$B$2:$B$5</c:f>
              <c:numCache>
                <c:formatCode>General</c:formatCode>
                <c:ptCount val="4"/>
                <c:pt idx="0">
                  <c:v>7</c:v>
                </c:pt>
                <c:pt idx="1">
                  <c:v>2</c:v>
                </c:pt>
                <c:pt idx="2">
                  <c:v>4</c:v>
                </c:pt>
                <c:pt idx="3">
                  <c:v>1</c:v>
                </c:pt>
              </c:numCache>
            </c:numRef>
          </c:val>
          <c:extLst>
            <c:ext xmlns:c16="http://schemas.microsoft.com/office/drawing/2014/chart" uri="{C3380CC4-5D6E-409C-BE32-E72D297353CC}">
              <c16:uniqueId val="{00000008-9744-4CF1-8F7B-57DE9C2A7ECC}"/>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50800" dist="38100" dir="2700000" algn="tl" rotWithShape="0">
        <a:prstClr val="black">
          <a:alpha val="40000"/>
        </a:prstClr>
      </a:outerShdw>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_rels/data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image" Target="../media/image26.png"/><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image" Target="../media/image26.png"/><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4"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15134B-3731-442C-AED0-7935ED5DF039}" type="doc">
      <dgm:prSet loTypeId="urn:microsoft.com/office/officeart/2008/layout/PictureLineup" loCatId="picture" qsTypeId="urn:microsoft.com/office/officeart/2005/8/quickstyle/simple1" qsCatId="simple" csTypeId="urn:microsoft.com/office/officeart/2005/8/colors/accent1_2" csCatId="accent1" phldr="1"/>
      <dgm:spPr/>
      <dgm:t>
        <a:bodyPr/>
        <a:lstStyle/>
        <a:p>
          <a:endParaRPr lang="en-US"/>
        </a:p>
      </dgm:t>
    </dgm:pt>
    <dgm:pt modelId="{D788F88C-143C-49E2-84E2-1BC0AFD5DBC9}">
      <dgm:prSet phldrT="[Text]"/>
      <dgm:spPr/>
      <dgm:t>
        <a:bodyPr/>
        <a:lstStyle/>
        <a:p>
          <a:r>
            <a:rPr lang="en-US"/>
            <a:t>.</a:t>
          </a:r>
        </a:p>
      </dgm:t>
    </dgm:pt>
    <dgm:pt modelId="{FC44D265-FA72-4C3A-9A4F-45CE4A5B5162}" type="parTrans" cxnId="{B7AE4037-942E-453B-ABF2-275B5B32F45D}">
      <dgm:prSet/>
      <dgm:spPr/>
      <dgm:t>
        <a:bodyPr/>
        <a:lstStyle/>
        <a:p>
          <a:endParaRPr lang="en-US"/>
        </a:p>
      </dgm:t>
    </dgm:pt>
    <dgm:pt modelId="{57436410-8499-4A11-99D3-8CDAFF94361D}" type="sibTrans" cxnId="{B7AE4037-942E-453B-ABF2-275B5B32F45D}">
      <dgm:prSet/>
      <dgm:spPr/>
      <dgm:t>
        <a:bodyPr/>
        <a:lstStyle/>
        <a:p>
          <a:endParaRPr lang="en-US"/>
        </a:p>
      </dgm:t>
    </dgm:pt>
    <dgm:pt modelId="{F12BCCB4-3678-4635-9737-633E07ABA6DB}">
      <dgm:prSet phldrT="[Text]" phldr="1"/>
      <dgm:spPr/>
      <dgm:t>
        <a:bodyPr/>
        <a:lstStyle/>
        <a:p>
          <a:endParaRPr lang="en-US"/>
        </a:p>
      </dgm:t>
    </dgm:pt>
    <dgm:pt modelId="{540354E7-7218-4F5C-822A-CB5FDE82D360}" type="parTrans" cxnId="{439A32DF-6CF9-44BC-9D18-19BE234C389A}">
      <dgm:prSet/>
      <dgm:spPr/>
      <dgm:t>
        <a:bodyPr/>
        <a:lstStyle/>
        <a:p>
          <a:endParaRPr lang="en-US"/>
        </a:p>
      </dgm:t>
    </dgm:pt>
    <dgm:pt modelId="{85BECE1D-3554-4AB6-872F-5B9C5492A569}" type="sibTrans" cxnId="{439A32DF-6CF9-44BC-9D18-19BE234C389A}">
      <dgm:prSet/>
      <dgm:spPr/>
      <dgm:t>
        <a:bodyPr/>
        <a:lstStyle/>
        <a:p>
          <a:endParaRPr lang="en-US"/>
        </a:p>
      </dgm:t>
    </dgm:pt>
    <dgm:pt modelId="{AA9ABCD9-2DBA-4070-9DC1-1456F4916BCF}">
      <dgm:prSet phldrT="[Text]"/>
      <dgm:spPr/>
      <dgm:t>
        <a:bodyPr/>
        <a:lstStyle/>
        <a:p>
          <a:endParaRPr lang="en-US"/>
        </a:p>
      </dgm:t>
    </dgm:pt>
    <dgm:pt modelId="{A21399D2-2860-4759-BBD3-EEE7A5A7ABD7}" type="parTrans" cxnId="{F07DED42-D050-4414-976C-A54DD650D0C9}">
      <dgm:prSet/>
      <dgm:spPr/>
      <dgm:t>
        <a:bodyPr/>
        <a:lstStyle/>
        <a:p>
          <a:endParaRPr lang="en-US"/>
        </a:p>
      </dgm:t>
    </dgm:pt>
    <dgm:pt modelId="{37F5C403-8722-4240-A1FD-CFACFC45D71E}" type="sibTrans" cxnId="{F07DED42-D050-4414-976C-A54DD650D0C9}">
      <dgm:prSet/>
      <dgm:spPr/>
      <dgm:t>
        <a:bodyPr/>
        <a:lstStyle/>
        <a:p>
          <a:endParaRPr lang="en-US"/>
        </a:p>
      </dgm:t>
    </dgm:pt>
    <dgm:pt modelId="{B9D5D034-E719-4DC0-A372-2672EF85B685}">
      <dgm:prSet phldrT="[Text]"/>
      <dgm:spPr/>
      <dgm:t>
        <a:bodyPr/>
        <a:lstStyle/>
        <a:p>
          <a:r>
            <a:rPr lang="en-US"/>
            <a:t>.</a:t>
          </a:r>
        </a:p>
      </dgm:t>
    </dgm:pt>
    <dgm:pt modelId="{7F102121-CAFB-4D28-8610-F539C4E4CD7F}" type="parTrans" cxnId="{0A1A416F-60B2-4C3B-BC95-1B1F6F70EFCE}">
      <dgm:prSet/>
      <dgm:spPr/>
      <dgm:t>
        <a:bodyPr/>
        <a:lstStyle/>
        <a:p>
          <a:endParaRPr lang="en-US"/>
        </a:p>
      </dgm:t>
    </dgm:pt>
    <dgm:pt modelId="{56C7C2FB-15D2-442A-B4E1-9B2EC9869358}" type="sibTrans" cxnId="{0A1A416F-60B2-4C3B-BC95-1B1F6F70EFCE}">
      <dgm:prSet/>
      <dgm:spPr/>
      <dgm:t>
        <a:bodyPr/>
        <a:lstStyle/>
        <a:p>
          <a:endParaRPr lang="en-US"/>
        </a:p>
      </dgm:t>
    </dgm:pt>
    <dgm:pt modelId="{CD2C6D18-69E8-43E5-9112-7920B5754CD5}">
      <dgm:prSet phldrT="[Text]"/>
      <dgm:spPr/>
      <dgm:t>
        <a:bodyPr/>
        <a:lstStyle/>
        <a:p>
          <a:endParaRPr lang="en-US"/>
        </a:p>
      </dgm:t>
    </dgm:pt>
    <dgm:pt modelId="{0139C9EF-6001-4E45-8200-4D19C7FCF1AE}" type="parTrans" cxnId="{DB0FA5E6-8A1A-4634-A50E-BA82DA8E30EE}">
      <dgm:prSet/>
      <dgm:spPr/>
      <dgm:t>
        <a:bodyPr/>
        <a:lstStyle/>
        <a:p>
          <a:endParaRPr lang="en-US"/>
        </a:p>
      </dgm:t>
    </dgm:pt>
    <dgm:pt modelId="{81E39350-0CBF-49B6-BCDA-B2279D15CCBD}" type="sibTrans" cxnId="{DB0FA5E6-8A1A-4634-A50E-BA82DA8E30EE}">
      <dgm:prSet/>
      <dgm:spPr/>
      <dgm:t>
        <a:bodyPr/>
        <a:lstStyle/>
        <a:p>
          <a:endParaRPr lang="en-US"/>
        </a:p>
      </dgm:t>
    </dgm:pt>
    <dgm:pt modelId="{02D6D05C-8888-41B6-9B7C-96AD718BC961}" type="pres">
      <dgm:prSet presAssocID="{2115134B-3731-442C-AED0-7935ED5DF039}" presName="Name0" presStyleCnt="0">
        <dgm:presLayoutVars>
          <dgm:chMax/>
          <dgm:chPref/>
          <dgm:dir/>
          <dgm:animLvl val="lvl"/>
          <dgm:resizeHandles val="exact"/>
        </dgm:presLayoutVars>
      </dgm:prSet>
      <dgm:spPr/>
    </dgm:pt>
    <dgm:pt modelId="{C4CC0A8D-C7AC-427A-84EA-2B81B2A211C1}" type="pres">
      <dgm:prSet presAssocID="{D788F88C-143C-49E2-84E2-1BC0AFD5DBC9}" presName="composite" presStyleCnt="0"/>
      <dgm:spPr/>
    </dgm:pt>
    <dgm:pt modelId="{2C6121E9-CBA4-4EE2-9572-DE6E7A71C3EA}" type="pres">
      <dgm:prSet presAssocID="{D788F88C-143C-49E2-84E2-1BC0AFD5DBC9}" presName="Image" presStyleLbl="alignNode1" presStyleIdx="0" presStyleCnt="5" custScaleX="73545" custScaleY="3014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4C70370-0C1A-46F2-A6C1-B7205C361030}" type="pres">
      <dgm:prSet presAssocID="{D788F88C-143C-49E2-84E2-1BC0AFD5DBC9}" presName="Accent" presStyleLbl="parChTrans1D1" presStyleIdx="0" presStyleCnt="5"/>
      <dgm:spPr/>
    </dgm:pt>
    <dgm:pt modelId="{19FA8ED6-1081-488E-8FF1-9097DB70097E}" type="pres">
      <dgm:prSet presAssocID="{D788F88C-143C-49E2-84E2-1BC0AFD5DBC9}" presName="Parent" presStyleLbl="revTx" presStyleIdx="0" presStyleCnt="5">
        <dgm:presLayoutVars>
          <dgm:chMax val="0"/>
          <dgm:chPref val="0"/>
          <dgm:bulletEnabled val="1"/>
        </dgm:presLayoutVars>
      </dgm:prSet>
      <dgm:spPr/>
    </dgm:pt>
    <dgm:pt modelId="{5DAFDABA-44BD-43AD-A815-C20C4F97549E}" type="pres">
      <dgm:prSet presAssocID="{57436410-8499-4A11-99D3-8CDAFF94361D}" presName="sibTrans" presStyleCnt="0"/>
      <dgm:spPr/>
    </dgm:pt>
    <dgm:pt modelId="{7A48353E-8065-4042-8500-ADC1136A706A}" type="pres">
      <dgm:prSet presAssocID="{B9D5D034-E719-4DC0-A372-2672EF85B685}" presName="composite" presStyleCnt="0"/>
      <dgm:spPr/>
    </dgm:pt>
    <dgm:pt modelId="{C3A55AAE-7C60-4DEF-82E7-A0B26AA07414}" type="pres">
      <dgm:prSet presAssocID="{B9D5D034-E719-4DC0-A372-2672EF85B685}" presName="Image" presStyleLbl="alignNode1" presStyleIdx="1" presStyleCnt="5" custScaleX="76112" custScaleY="3014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AB955D7-E53F-4299-96F0-16CCF7F97E20}" type="pres">
      <dgm:prSet presAssocID="{B9D5D034-E719-4DC0-A372-2672EF85B685}" presName="Accent" presStyleLbl="parChTrans1D1" presStyleIdx="1" presStyleCnt="5"/>
      <dgm:spPr/>
    </dgm:pt>
    <dgm:pt modelId="{A4439127-DA62-4034-83CF-8DED24CF9F3B}" type="pres">
      <dgm:prSet presAssocID="{B9D5D034-E719-4DC0-A372-2672EF85B685}" presName="Parent" presStyleLbl="revTx" presStyleIdx="1" presStyleCnt="5">
        <dgm:presLayoutVars>
          <dgm:chMax val="0"/>
          <dgm:chPref val="0"/>
          <dgm:bulletEnabled val="1"/>
        </dgm:presLayoutVars>
      </dgm:prSet>
      <dgm:spPr/>
    </dgm:pt>
    <dgm:pt modelId="{E27F4540-35D8-40C9-A843-FA74E5D3A1B2}" type="pres">
      <dgm:prSet presAssocID="{56C7C2FB-15D2-442A-B4E1-9B2EC9869358}" presName="sibTrans" presStyleCnt="0"/>
      <dgm:spPr/>
    </dgm:pt>
    <dgm:pt modelId="{DD11135D-E135-42AD-897E-7FCD7FB590A8}" type="pres">
      <dgm:prSet presAssocID="{CD2C6D18-69E8-43E5-9112-7920B5754CD5}" presName="composite" presStyleCnt="0"/>
      <dgm:spPr/>
    </dgm:pt>
    <dgm:pt modelId="{18F1B945-4B8D-47EC-BC4A-D28257ED5738}" type="pres">
      <dgm:prSet presAssocID="{CD2C6D18-69E8-43E5-9112-7920B5754CD5}" presName="Image" presStyleLbl="alignNode1" presStyleIdx="2" presStyleCnt="5" custScaleX="76287" custScaleY="3014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AFAE81E0-CAE1-448D-92E6-E08C01CE2DD5}" type="pres">
      <dgm:prSet presAssocID="{CD2C6D18-69E8-43E5-9112-7920B5754CD5}" presName="Accent" presStyleLbl="parChTrans1D1" presStyleIdx="2" presStyleCnt="5"/>
      <dgm:spPr/>
    </dgm:pt>
    <dgm:pt modelId="{BE25EA3D-D860-478C-A935-26768219C42C}" type="pres">
      <dgm:prSet presAssocID="{CD2C6D18-69E8-43E5-9112-7920B5754CD5}" presName="Parent" presStyleLbl="revTx" presStyleIdx="2" presStyleCnt="5" custScaleX="94859">
        <dgm:presLayoutVars>
          <dgm:chMax val="0"/>
          <dgm:chPref val="0"/>
          <dgm:bulletEnabled val="1"/>
        </dgm:presLayoutVars>
      </dgm:prSet>
      <dgm:spPr/>
    </dgm:pt>
    <dgm:pt modelId="{ED2FA43B-7A62-41C4-BEDE-BB31949C1396}" type="pres">
      <dgm:prSet presAssocID="{81E39350-0CBF-49B6-BCDA-B2279D15CCBD}" presName="sibTrans" presStyleCnt="0"/>
      <dgm:spPr/>
    </dgm:pt>
    <dgm:pt modelId="{154179F1-CF78-401B-B86D-3F4CB9E19B54}" type="pres">
      <dgm:prSet presAssocID="{F12BCCB4-3678-4635-9737-633E07ABA6DB}" presName="composite" presStyleCnt="0"/>
      <dgm:spPr/>
    </dgm:pt>
    <dgm:pt modelId="{F56DB780-599E-450E-8DF5-62770EDCA371}" type="pres">
      <dgm:prSet presAssocID="{F12BCCB4-3678-4635-9737-633E07ABA6DB}" presName="Image" presStyleLbl="alignNode1" presStyleIdx="3" presStyleCnt="5" custScaleX="83640" custScaleY="30143"/>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5598412E-F38F-4DE6-951A-04AEE59A5971}" type="pres">
      <dgm:prSet presAssocID="{F12BCCB4-3678-4635-9737-633E07ABA6DB}" presName="Accent" presStyleLbl="parChTrans1D1" presStyleIdx="3" presStyleCnt="5"/>
      <dgm:spPr/>
    </dgm:pt>
    <dgm:pt modelId="{97948911-611D-4DE9-8577-B87E965D9903}" type="pres">
      <dgm:prSet presAssocID="{F12BCCB4-3678-4635-9737-633E07ABA6DB}" presName="Parent" presStyleLbl="revTx" presStyleIdx="3" presStyleCnt="5">
        <dgm:presLayoutVars>
          <dgm:chMax val="0"/>
          <dgm:chPref val="0"/>
          <dgm:bulletEnabled val="1"/>
        </dgm:presLayoutVars>
      </dgm:prSet>
      <dgm:spPr/>
    </dgm:pt>
    <dgm:pt modelId="{19C51996-5B6B-45AE-8EC2-B39089158A51}" type="pres">
      <dgm:prSet presAssocID="{85BECE1D-3554-4AB6-872F-5B9C5492A569}" presName="sibTrans" presStyleCnt="0"/>
      <dgm:spPr/>
    </dgm:pt>
    <dgm:pt modelId="{6350C6E5-0CA4-41C8-BEFD-D20591C0C549}" type="pres">
      <dgm:prSet presAssocID="{AA9ABCD9-2DBA-4070-9DC1-1456F4916BCF}" presName="composite" presStyleCnt="0"/>
      <dgm:spPr/>
    </dgm:pt>
    <dgm:pt modelId="{88D98379-15B0-428B-A985-1FF95CE2C868}" type="pres">
      <dgm:prSet presAssocID="{AA9ABCD9-2DBA-4070-9DC1-1456F4916BCF}" presName="Image" presStyleLbl="alignNode1" presStyleIdx="4" presStyleCnt="5" custScaleX="78339" custScaleY="30143"/>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3CB929EC-BD21-4DAB-BC89-ACC7B7F1A590}" type="pres">
      <dgm:prSet presAssocID="{AA9ABCD9-2DBA-4070-9DC1-1456F4916BCF}" presName="Accent" presStyleLbl="parChTrans1D1" presStyleIdx="4" presStyleCnt="5"/>
      <dgm:spPr/>
    </dgm:pt>
    <dgm:pt modelId="{E3203EE0-DE8D-4085-8EB4-1027E0AAAE36}" type="pres">
      <dgm:prSet presAssocID="{AA9ABCD9-2DBA-4070-9DC1-1456F4916BCF}" presName="Parent" presStyleLbl="revTx" presStyleIdx="4" presStyleCnt="5">
        <dgm:presLayoutVars>
          <dgm:chMax val="0"/>
          <dgm:chPref val="0"/>
          <dgm:bulletEnabled val="1"/>
        </dgm:presLayoutVars>
      </dgm:prSet>
      <dgm:spPr/>
    </dgm:pt>
  </dgm:ptLst>
  <dgm:cxnLst>
    <dgm:cxn modelId="{3F56D81E-7D60-4BE1-95A5-CCE298C58454}" type="presOf" srcId="{D788F88C-143C-49E2-84E2-1BC0AFD5DBC9}" destId="{19FA8ED6-1081-488E-8FF1-9097DB70097E}" srcOrd="0" destOrd="0" presId="urn:microsoft.com/office/officeart/2008/layout/PictureLineup"/>
    <dgm:cxn modelId="{B7AE4037-942E-453B-ABF2-275B5B32F45D}" srcId="{2115134B-3731-442C-AED0-7935ED5DF039}" destId="{D788F88C-143C-49E2-84E2-1BC0AFD5DBC9}" srcOrd="0" destOrd="0" parTransId="{FC44D265-FA72-4C3A-9A4F-45CE4A5B5162}" sibTransId="{57436410-8499-4A11-99D3-8CDAFF94361D}"/>
    <dgm:cxn modelId="{87928160-F2F6-4515-9419-365A4B1AE34B}" type="presOf" srcId="{B9D5D034-E719-4DC0-A372-2672EF85B685}" destId="{A4439127-DA62-4034-83CF-8DED24CF9F3B}" srcOrd="0" destOrd="0" presId="urn:microsoft.com/office/officeart/2008/layout/PictureLineup"/>
    <dgm:cxn modelId="{F07DED42-D050-4414-976C-A54DD650D0C9}" srcId="{2115134B-3731-442C-AED0-7935ED5DF039}" destId="{AA9ABCD9-2DBA-4070-9DC1-1456F4916BCF}" srcOrd="4" destOrd="0" parTransId="{A21399D2-2860-4759-BBD3-EEE7A5A7ABD7}" sibTransId="{37F5C403-8722-4240-A1FD-CFACFC45D71E}"/>
    <dgm:cxn modelId="{5521954B-E6C3-4121-A065-A7FA483C5CB2}" type="presOf" srcId="{2115134B-3731-442C-AED0-7935ED5DF039}" destId="{02D6D05C-8888-41B6-9B7C-96AD718BC961}" srcOrd="0" destOrd="0" presId="urn:microsoft.com/office/officeart/2008/layout/PictureLineup"/>
    <dgm:cxn modelId="{0A1A416F-60B2-4C3B-BC95-1B1F6F70EFCE}" srcId="{2115134B-3731-442C-AED0-7935ED5DF039}" destId="{B9D5D034-E719-4DC0-A372-2672EF85B685}" srcOrd="1" destOrd="0" parTransId="{7F102121-CAFB-4D28-8610-F539C4E4CD7F}" sibTransId="{56C7C2FB-15D2-442A-B4E1-9B2EC9869358}"/>
    <dgm:cxn modelId="{2BF4DEAC-BAF6-4039-B0E3-F4CAFD285EC3}" type="presOf" srcId="{AA9ABCD9-2DBA-4070-9DC1-1456F4916BCF}" destId="{E3203EE0-DE8D-4085-8EB4-1027E0AAAE36}" srcOrd="0" destOrd="0" presId="urn:microsoft.com/office/officeart/2008/layout/PictureLineup"/>
    <dgm:cxn modelId="{DFFBA6D7-8FA1-4C98-AF92-8EF8D1D48D73}" type="presOf" srcId="{CD2C6D18-69E8-43E5-9112-7920B5754CD5}" destId="{BE25EA3D-D860-478C-A935-26768219C42C}" srcOrd="0" destOrd="0" presId="urn:microsoft.com/office/officeart/2008/layout/PictureLineup"/>
    <dgm:cxn modelId="{439A32DF-6CF9-44BC-9D18-19BE234C389A}" srcId="{2115134B-3731-442C-AED0-7935ED5DF039}" destId="{F12BCCB4-3678-4635-9737-633E07ABA6DB}" srcOrd="3" destOrd="0" parTransId="{540354E7-7218-4F5C-822A-CB5FDE82D360}" sibTransId="{85BECE1D-3554-4AB6-872F-5B9C5492A569}"/>
    <dgm:cxn modelId="{DB0FA5E6-8A1A-4634-A50E-BA82DA8E30EE}" srcId="{2115134B-3731-442C-AED0-7935ED5DF039}" destId="{CD2C6D18-69E8-43E5-9112-7920B5754CD5}" srcOrd="2" destOrd="0" parTransId="{0139C9EF-6001-4E45-8200-4D19C7FCF1AE}" sibTransId="{81E39350-0CBF-49B6-BCDA-B2279D15CCBD}"/>
    <dgm:cxn modelId="{02C976EA-3377-4040-86EE-C8F2AFB48D69}" type="presOf" srcId="{F12BCCB4-3678-4635-9737-633E07ABA6DB}" destId="{97948911-611D-4DE9-8577-B87E965D9903}" srcOrd="0" destOrd="0" presId="urn:microsoft.com/office/officeart/2008/layout/PictureLineup"/>
    <dgm:cxn modelId="{D3045414-E8F9-41D2-9A4F-0AB64BD173EF}" type="presParOf" srcId="{02D6D05C-8888-41B6-9B7C-96AD718BC961}" destId="{C4CC0A8D-C7AC-427A-84EA-2B81B2A211C1}" srcOrd="0" destOrd="0" presId="urn:microsoft.com/office/officeart/2008/layout/PictureLineup"/>
    <dgm:cxn modelId="{78513A4A-919F-464A-9684-0928FF448B07}" type="presParOf" srcId="{C4CC0A8D-C7AC-427A-84EA-2B81B2A211C1}" destId="{2C6121E9-CBA4-4EE2-9572-DE6E7A71C3EA}" srcOrd="0" destOrd="0" presId="urn:microsoft.com/office/officeart/2008/layout/PictureLineup"/>
    <dgm:cxn modelId="{928F3E90-A171-45C2-84CD-88C29A9373EB}" type="presParOf" srcId="{C4CC0A8D-C7AC-427A-84EA-2B81B2A211C1}" destId="{B4C70370-0C1A-46F2-A6C1-B7205C361030}" srcOrd="1" destOrd="0" presId="urn:microsoft.com/office/officeart/2008/layout/PictureLineup"/>
    <dgm:cxn modelId="{4156BF95-0819-4795-9EFD-C963C2D71936}" type="presParOf" srcId="{C4CC0A8D-C7AC-427A-84EA-2B81B2A211C1}" destId="{19FA8ED6-1081-488E-8FF1-9097DB70097E}" srcOrd="2" destOrd="0" presId="urn:microsoft.com/office/officeart/2008/layout/PictureLineup"/>
    <dgm:cxn modelId="{26253223-830A-49E4-A7CF-C2F6C2347AAA}" type="presParOf" srcId="{02D6D05C-8888-41B6-9B7C-96AD718BC961}" destId="{5DAFDABA-44BD-43AD-A815-C20C4F97549E}" srcOrd="1" destOrd="0" presId="urn:microsoft.com/office/officeart/2008/layout/PictureLineup"/>
    <dgm:cxn modelId="{6459B14A-34C9-45F2-83F2-169657E3BB8F}" type="presParOf" srcId="{02D6D05C-8888-41B6-9B7C-96AD718BC961}" destId="{7A48353E-8065-4042-8500-ADC1136A706A}" srcOrd="2" destOrd="0" presId="urn:microsoft.com/office/officeart/2008/layout/PictureLineup"/>
    <dgm:cxn modelId="{B71F37B4-A8D7-4FCD-A8A3-AE08F0607282}" type="presParOf" srcId="{7A48353E-8065-4042-8500-ADC1136A706A}" destId="{C3A55AAE-7C60-4DEF-82E7-A0B26AA07414}" srcOrd="0" destOrd="0" presId="urn:microsoft.com/office/officeart/2008/layout/PictureLineup"/>
    <dgm:cxn modelId="{D1B05C72-4610-45AA-A918-12EA4B043D54}" type="presParOf" srcId="{7A48353E-8065-4042-8500-ADC1136A706A}" destId="{EAB955D7-E53F-4299-96F0-16CCF7F97E20}" srcOrd="1" destOrd="0" presId="urn:microsoft.com/office/officeart/2008/layout/PictureLineup"/>
    <dgm:cxn modelId="{FAE95114-4534-4617-A0DD-C875F78FAD00}" type="presParOf" srcId="{7A48353E-8065-4042-8500-ADC1136A706A}" destId="{A4439127-DA62-4034-83CF-8DED24CF9F3B}" srcOrd="2" destOrd="0" presId="urn:microsoft.com/office/officeart/2008/layout/PictureLineup"/>
    <dgm:cxn modelId="{DD08114F-EE6F-4A89-9369-DC8202764E12}" type="presParOf" srcId="{02D6D05C-8888-41B6-9B7C-96AD718BC961}" destId="{E27F4540-35D8-40C9-A843-FA74E5D3A1B2}" srcOrd="3" destOrd="0" presId="urn:microsoft.com/office/officeart/2008/layout/PictureLineup"/>
    <dgm:cxn modelId="{D3093A8E-2398-4CE6-B9E7-33C4DFDA8914}" type="presParOf" srcId="{02D6D05C-8888-41B6-9B7C-96AD718BC961}" destId="{DD11135D-E135-42AD-897E-7FCD7FB590A8}" srcOrd="4" destOrd="0" presId="urn:microsoft.com/office/officeart/2008/layout/PictureLineup"/>
    <dgm:cxn modelId="{520949FA-9894-4DDB-8D5E-8BEBF5FADCEE}" type="presParOf" srcId="{DD11135D-E135-42AD-897E-7FCD7FB590A8}" destId="{18F1B945-4B8D-47EC-BC4A-D28257ED5738}" srcOrd="0" destOrd="0" presId="urn:microsoft.com/office/officeart/2008/layout/PictureLineup"/>
    <dgm:cxn modelId="{28C32B08-885F-4E57-B5C6-1303197C301A}" type="presParOf" srcId="{DD11135D-E135-42AD-897E-7FCD7FB590A8}" destId="{AFAE81E0-CAE1-448D-92E6-E08C01CE2DD5}" srcOrd="1" destOrd="0" presId="urn:microsoft.com/office/officeart/2008/layout/PictureLineup"/>
    <dgm:cxn modelId="{C80FCBD5-873E-46ED-8885-FC87782F6A5E}" type="presParOf" srcId="{DD11135D-E135-42AD-897E-7FCD7FB590A8}" destId="{BE25EA3D-D860-478C-A935-26768219C42C}" srcOrd="2" destOrd="0" presId="urn:microsoft.com/office/officeart/2008/layout/PictureLineup"/>
    <dgm:cxn modelId="{F75F8227-A1CD-4120-A9D4-FF1E9E729B99}" type="presParOf" srcId="{02D6D05C-8888-41B6-9B7C-96AD718BC961}" destId="{ED2FA43B-7A62-41C4-BEDE-BB31949C1396}" srcOrd="5" destOrd="0" presId="urn:microsoft.com/office/officeart/2008/layout/PictureLineup"/>
    <dgm:cxn modelId="{2FBC4213-AED0-4B24-9462-4E1F680BDF2B}" type="presParOf" srcId="{02D6D05C-8888-41B6-9B7C-96AD718BC961}" destId="{154179F1-CF78-401B-B86D-3F4CB9E19B54}" srcOrd="6" destOrd="0" presId="urn:microsoft.com/office/officeart/2008/layout/PictureLineup"/>
    <dgm:cxn modelId="{9B8A9E57-3DDF-41D7-8514-509FBB698763}" type="presParOf" srcId="{154179F1-CF78-401B-B86D-3F4CB9E19B54}" destId="{F56DB780-599E-450E-8DF5-62770EDCA371}" srcOrd="0" destOrd="0" presId="urn:microsoft.com/office/officeart/2008/layout/PictureLineup"/>
    <dgm:cxn modelId="{D180660B-0950-466A-889A-FA44A641F378}" type="presParOf" srcId="{154179F1-CF78-401B-B86D-3F4CB9E19B54}" destId="{5598412E-F38F-4DE6-951A-04AEE59A5971}" srcOrd="1" destOrd="0" presId="urn:microsoft.com/office/officeart/2008/layout/PictureLineup"/>
    <dgm:cxn modelId="{F2218097-809E-4F9B-BD0C-3C092A102EB6}" type="presParOf" srcId="{154179F1-CF78-401B-B86D-3F4CB9E19B54}" destId="{97948911-611D-4DE9-8577-B87E965D9903}" srcOrd="2" destOrd="0" presId="urn:microsoft.com/office/officeart/2008/layout/PictureLineup"/>
    <dgm:cxn modelId="{E4F19005-1092-43F2-9B60-6436A61A63A5}" type="presParOf" srcId="{02D6D05C-8888-41B6-9B7C-96AD718BC961}" destId="{19C51996-5B6B-45AE-8EC2-B39089158A51}" srcOrd="7" destOrd="0" presId="urn:microsoft.com/office/officeart/2008/layout/PictureLineup"/>
    <dgm:cxn modelId="{D3C6B88F-2AB4-477A-A273-BEE07112C9C6}" type="presParOf" srcId="{02D6D05C-8888-41B6-9B7C-96AD718BC961}" destId="{6350C6E5-0CA4-41C8-BEFD-D20591C0C549}" srcOrd="8" destOrd="0" presId="urn:microsoft.com/office/officeart/2008/layout/PictureLineup"/>
    <dgm:cxn modelId="{DA8E1010-9E22-4180-96A5-E89D446A810B}" type="presParOf" srcId="{6350C6E5-0CA4-41C8-BEFD-D20591C0C549}" destId="{88D98379-15B0-428B-A985-1FF95CE2C868}" srcOrd="0" destOrd="0" presId="urn:microsoft.com/office/officeart/2008/layout/PictureLineup"/>
    <dgm:cxn modelId="{C9765360-0EA1-4D60-896C-075758C2CAC3}" type="presParOf" srcId="{6350C6E5-0CA4-41C8-BEFD-D20591C0C549}" destId="{3CB929EC-BD21-4DAB-BC89-ACC7B7F1A590}" srcOrd="1" destOrd="0" presId="urn:microsoft.com/office/officeart/2008/layout/PictureLineup"/>
    <dgm:cxn modelId="{D3F3274B-9041-4E41-B02F-044D6DA1BB1B}" type="presParOf" srcId="{6350C6E5-0CA4-41C8-BEFD-D20591C0C549}" destId="{E3203EE0-DE8D-4085-8EB4-1027E0AAAE36}" srcOrd="2" destOrd="0" presId="urn:microsoft.com/office/officeart/2008/layout/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2DEC67-1C73-493A-B47A-148BB42D6215}"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EE82DE25-93F9-4ABD-8CBD-0DDCBD208E20}">
      <dgm:prSet phldrT="[Text]"/>
      <dgm:spPr/>
      <dgm:t>
        <a:bodyPr/>
        <a:lstStyle/>
        <a:p>
          <a:endParaRPr lang="en-US"/>
        </a:p>
      </dgm:t>
    </dgm:pt>
    <dgm:pt modelId="{F96BDC00-4F79-4867-A730-4E98EE5E8289}" type="parTrans" cxnId="{6A77D7A6-2098-499E-9A42-7E8360AF067D}">
      <dgm:prSet/>
      <dgm:spPr/>
      <dgm:t>
        <a:bodyPr/>
        <a:lstStyle/>
        <a:p>
          <a:endParaRPr lang="en-US"/>
        </a:p>
      </dgm:t>
    </dgm:pt>
    <dgm:pt modelId="{185DBE3B-B150-42F5-9FEC-8C4EE1E6B0C6}" type="sibTrans" cxnId="{6A77D7A6-2098-499E-9A42-7E8360AF067D}">
      <dgm:prSet/>
      <dgm:spPr/>
      <dgm:t>
        <a:bodyPr/>
        <a:lstStyle/>
        <a:p>
          <a:endParaRPr lang="en-US"/>
        </a:p>
      </dgm:t>
    </dgm:pt>
    <dgm:pt modelId="{F4E00A2E-0B33-4E79-B7C4-8CA378892A9B}">
      <dgm:prSet phldrT="[Text]"/>
      <dgm:spPr/>
      <dgm:t>
        <a:bodyPr/>
        <a:lstStyle/>
        <a:p>
          <a:endParaRPr lang="en-US"/>
        </a:p>
      </dgm:t>
    </dgm:pt>
    <dgm:pt modelId="{8EAABB34-4431-4C57-8D08-5FEBE05807A5}" type="parTrans" cxnId="{DF8BCA17-159C-46F5-BD7C-8CD98EE47E6A}">
      <dgm:prSet/>
      <dgm:spPr/>
      <dgm:t>
        <a:bodyPr/>
        <a:lstStyle/>
        <a:p>
          <a:endParaRPr lang="en-US"/>
        </a:p>
      </dgm:t>
    </dgm:pt>
    <dgm:pt modelId="{5B3DDEE4-53D7-4A4F-BAA8-070D4F19320E}" type="sibTrans" cxnId="{DF8BCA17-159C-46F5-BD7C-8CD98EE47E6A}">
      <dgm:prSet/>
      <dgm:spPr/>
      <dgm:t>
        <a:bodyPr/>
        <a:lstStyle/>
        <a:p>
          <a:endParaRPr lang="en-US"/>
        </a:p>
      </dgm:t>
    </dgm:pt>
    <dgm:pt modelId="{875964BB-9AF0-414B-8D67-95FE1363234F}">
      <dgm:prSet phldrT="[Text]" phldr="1"/>
      <dgm:spPr/>
      <dgm:t>
        <a:bodyPr/>
        <a:lstStyle/>
        <a:p>
          <a:endParaRPr lang="en-US"/>
        </a:p>
      </dgm:t>
    </dgm:pt>
    <dgm:pt modelId="{4E4E9518-80AE-45B2-A89E-00A2459F4CB2}" type="parTrans" cxnId="{5009842E-AEB9-48C9-BB56-68604184FDD8}">
      <dgm:prSet/>
      <dgm:spPr/>
      <dgm:t>
        <a:bodyPr/>
        <a:lstStyle/>
        <a:p>
          <a:endParaRPr lang="en-US"/>
        </a:p>
      </dgm:t>
    </dgm:pt>
    <dgm:pt modelId="{6E9BAFE4-67E0-4704-A057-6EF4C6432F82}" type="sibTrans" cxnId="{5009842E-AEB9-48C9-BB56-68604184FDD8}">
      <dgm:prSet/>
      <dgm:spPr/>
      <dgm:t>
        <a:bodyPr/>
        <a:lstStyle/>
        <a:p>
          <a:endParaRPr lang="en-US"/>
        </a:p>
      </dgm:t>
    </dgm:pt>
    <dgm:pt modelId="{509B419A-00B4-47DE-BD0B-F9B687BE4FBE}">
      <dgm:prSet phldrT="[Text]"/>
      <dgm:spPr/>
      <dgm:t>
        <a:bodyPr/>
        <a:lstStyle/>
        <a:p>
          <a:r>
            <a:rPr lang="en-US"/>
            <a:t>.</a:t>
          </a:r>
        </a:p>
      </dgm:t>
    </dgm:pt>
    <dgm:pt modelId="{AC9BE20D-63CC-48B3-A5BE-F36C9CF33309}" type="parTrans" cxnId="{03B25B73-5748-429E-9279-C184D3DE16B7}">
      <dgm:prSet/>
      <dgm:spPr/>
      <dgm:t>
        <a:bodyPr/>
        <a:lstStyle/>
        <a:p>
          <a:endParaRPr lang="en-US"/>
        </a:p>
      </dgm:t>
    </dgm:pt>
    <dgm:pt modelId="{0E999BAD-1D99-43F1-BDE1-AF6FCFC288F7}" type="sibTrans" cxnId="{03B25B73-5748-429E-9279-C184D3DE16B7}">
      <dgm:prSet/>
      <dgm:spPr/>
      <dgm:t>
        <a:bodyPr/>
        <a:lstStyle/>
        <a:p>
          <a:endParaRPr lang="en-US"/>
        </a:p>
      </dgm:t>
    </dgm:pt>
    <dgm:pt modelId="{27038DDF-17E0-4F4C-BA67-DAE02C49F100}">
      <dgm:prSet phldrT="[Text]"/>
      <dgm:spPr/>
      <dgm:t>
        <a:bodyPr/>
        <a:lstStyle/>
        <a:p>
          <a:endParaRPr lang="en-US"/>
        </a:p>
      </dgm:t>
    </dgm:pt>
    <dgm:pt modelId="{134497C5-0DBD-4E3D-B5C9-5EB396BFE215}" type="parTrans" cxnId="{CD4333B0-6014-46F2-B11F-FE2A49ADE6DF}">
      <dgm:prSet/>
      <dgm:spPr/>
      <dgm:t>
        <a:bodyPr/>
        <a:lstStyle/>
        <a:p>
          <a:endParaRPr lang="en-US"/>
        </a:p>
      </dgm:t>
    </dgm:pt>
    <dgm:pt modelId="{A36AD032-C26B-4E88-ACF7-5706DB39EFCF}" type="sibTrans" cxnId="{CD4333B0-6014-46F2-B11F-FE2A49ADE6DF}">
      <dgm:prSet/>
      <dgm:spPr/>
      <dgm:t>
        <a:bodyPr/>
        <a:lstStyle/>
        <a:p>
          <a:endParaRPr lang="en-US"/>
        </a:p>
      </dgm:t>
    </dgm:pt>
    <dgm:pt modelId="{9F064BA3-D938-45FB-B0D3-46E269B549B8}">
      <dgm:prSet phldrT="[Text]"/>
      <dgm:spPr/>
      <dgm:t>
        <a:bodyPr/>
        <a:lstStyle/>
        <a:p>
          <a:endParaRPr lang="en-US"/>
        </a:p>
      </dgm:t>
    </dgm:pt>
    <dgm:pt modelId="{0AAC026D-8121-44F0-868F-EC7760C09E30}" type="parTrans" cxnId="{0B3FD1E5-7549-4CAA-B199-7F6D48A17D4E}">
      <dgm:prSet/>
      <dgm:spPr/>
      <dgm:t>
        <a:bodyPr/>
        <a:lstStyle/>
        <a:p>
          <a:endParaRPr lang="en-US"/>
        </a:p>
      </dgm:t>
    </dgm:pt>
    <dgm:pt modelId="{A8B4D967-0112-4F2F-B20F-7B4E15473058}" type="sibTrans" cxnId="{0B3FD1E5-7549-4CAA-B199-7F6D48A17D4E}">
      <dgm:prSet/>
      <dgm:spPr/>
      <dgm:t>
        <a:bodyPr/>
        <a:lstStyle/>
        <a:p>
          <a:endParaRPr lang="en-US"/>
        </a:p>
      </dgm:t>
    </dgm:pt>
    <dgm:pt modelId="{192F823A-CCD7-490A-8C7D-F3486881E725}">
      <dgm:prSet phldrT="[Text]"/>
      <dgm:spPr/>
      <dgm:t>
        <a:bodyPr/>
        <a:lstStyle/>
        <a:p>
          <a:r>
            <a:rPr lang="en-US"/>
            <a:t>.</a:t>
          </a:r>
        </a:p>
      </dgm:t>
    </dgm:pt>
    <dgm:pt modelId="{A7311E22-D39B-4080-AA61-1B3A1A8B5998}" type="sibTrans" cxnId="{55A0D82E-337F-46A8-A21D-A23453380E91}">
      <dgm:prSet/>
      <dgm:spPr/>
      <dgm:t>
        <a:bodyPr/>
        <a:lstStyle/>
        <a:p>
          <a:endParaRPr lang="en-US"/>
        </a:p>
      </dgm:t>
    </dgm:pt>
    <dgm:pt modelId="{867CA44E-A8A5-428C-8655-62C75D0853F4}" type="parTrans" cxnId="{55A0D82E-337F-46A8-A21D-A23453380E91}">
      <dgm:prSet/>
      <dgm:spPr/>
      <dgm:t>
        <a:bodyPr/>
        <a:lstStyle/>
        <a:p>
          <a:endParaRPr lang="en-US"/>
        </a:p>
      </dgm:t>
    </dgm:pt>
    <dgm:pt modelId="{0E16EEF2-959B-4BFA-9EED-8055ADED2B8F}">
      <dgm:prSet phldrT="[Text]"/>
      <dgm:spPr/>
      <dgm:t>
        <a:bodyPr/>
        <a:lstStyle/>
        <a:p>
          <a:endParaRPr lang="en-US"/>
        </a:p>
      </dgm:t>
    </dgm:pt>
    <dgm:pt modelId="{C39E771C-9BD5-45A7-8EE0-1976EEE84961}" type="sibTrans" cxnId="{1B469858-ECE2-43C2-8EDF-988EE71D3BFA}">
      <dgm:prSet/>
      <dgm:spPr/>
      <dgm:t>
        <a:bodyPr/>
        <a:lstStyle/>
        <a:p>
          <a:endParaRPr lang="en-US"/>
        </a:p>
      </dgm:t>
    </dgm:pt>
    <dgm:pt modelId="{F0C355BC-E809-4CCA-8645-42FA5173E0A0}" type="parTrans" cxnId="{1B469858-ECE2-43C2-8EDF-988EE71D3BFA}">
      <dgm:prSet/>
      <dgm:spPr/>
      <dgm:t>
        <a:bodyPr/>
        <a:lstStyle/>
        <a:p>
          <a:endParaRPr lang="en-US"/>
        </a:p>
      </dgm:t>
    </dgm:pt>
    <dgm:pt modelId="{08EB885B-006F-49EC-BEAC-6261E062E481}" type="pres">
      <dgm:prSet presAssocID="{A62DEC67-1C73-493A-B47A-148BB42D6215}" presName="hierChild1" presStyleCnt="0">
        <dgm:presLayoutVars>
          <dgm:chPref val="1"/>
          <dgm:dir/>
          <dgm:animOne val="branch"/>
          <dgm:animLvl val="lvl"/>
          <dgm:resizeHandles/>
        </dgm:presLayoutVars>
      </dgm:prSet>
      <dgm:spPr/>
    </dgm:pt>
    <dgm:pt modelId="{197DD0E8-0454-4617-B9E0-F882467A3A73}" type="pres">
      <dgm:prSet presAssocID="{EE82DE25-93F9-4ABD-8CBD-0DDCBD208E20}" presName="hierRoot1" presStyleCnt="0"/>
      <dgm:spPr/>
    </dgm:pt>
    <dgm:pt modelId="{CF4799F2-67CA-4BA6-8E37-D9DCD8B8A878}" type="pres">
      <dgm:prSet presAssocID="{EE82DE25-93F9-4ABD-8CBD-0DDCBD208E20}" presName="composite" presStyleCnt="0"/>
      <dgm:spPr/>
    </dgm:pt>
    <dgm:pt modelId="{45DB27FA-8AE1-4D02-98B6-3F2AAABB0D9F}" type="pres">
      <dgm:prSet presAssocID="{EE82DE25-93F9-4ABD-8CBD-0DDCBD208E20}" presName="image" presStyleLbl="node0" presStyleIdx="0" presStyleCnt="1" custScaleX="43848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2B76118-CB0B-4EEB-B690-96D606B05422}" type="pres">
      <dgm:prSet presAssocID="{EE82DE25-93F9-4ABD-8CBD-0DDCBD208E20}" presName="text" presStyleLbl="revTx" presStyleIdx="0" presStyleCnt="8">
        <dgm:presLayoutVars>
          <dgm:chPref val="3"/>
        </dgm:presLayoutVars>
      </dgm:prSet>
      <dgm:spPr/>
    </dgm:pt>
    <dgm:pt modelId="{8B2370A4-1FB7-462E-8DE0-10F6787443F1}" type="pres">
      <dgm:prSet presAssocID="{EE82DE25-93F9-4ABD-8CBD-0DDCBD208E20}" presName="hierChild2" presStyleCnt="0"/>
      <dgm:spPr/>
    </dgm:pt>
    <dgm:pt modelId="{972A80CE-D64E-4CC6-BDA9-A36262C1EF29}" type="pres">
      <dgm:prSet presAssocID="{867CA44E-A8A5-428C-8655-62C75D0853F4}" presName="Name10" presStyleLbl="parChTrans1D2" presStyleIdx="0" presStyleCnt="4"/>
      <dgm:spPr/>
    </dgm:pt>
    <dgm:pt modelId="{7C3E59EB-D60D-4059-A8B3-23E0C63EDEE9}" type="pres">
      <dgm:prSet presAssocID="{192F823A-CCD7-490A-8C7D-F3486881E725}" presName="hierRoot2" presStyleCnt="0"/>
      <dgm:spPr/>
    </dgm:pt>
    <dgm:pt modelId="{29BD65CB-DCDA-4E8A-BD68-F5A09179966D}" type="pres">
      <dgm:prSet presAssocID="{192F823A-CCD7-490A-8C7D-F3486881E725}" presName="composite2" presStyleCnt="0"/>
      <dgm:spPr/>
    </dgm:pt>
    <dgm:pt modelId="{B6EF3CC5-032D-4DE8-9D74-CD3E43CA0622}" type="pres">
      <dgm:prSet presAssocID="{192F823A-CCD7-490A-8C7D-F3486881E725}" presName="image2" presStyleLbl="node2" presStyleIdx="0"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0CEA8429-7A79-4BCE-96EA-31FD57B00DF5}" type="pres">
      <dgm:prSet presAssocID="{192F823A-CCD7-490A-8C7D-F3486881E725}" presName="text2" presStyleLbl="revTx" presStyleIdx="1" presStyleCnt="8">
        <dgm:presLayoutVars>
          <dgm:chPref val="3"/>
        </dgm:presLayoutVars>
      </dgm:prSet>
      <dgm:spPr/>
    </dgm:pt>
    <dgm:pt modelId="{9E6DC1FF-CB01-46EA-98FF-E963F438A000}" type="pres">
      <dgm:prSet presAssocID="{192F823A-CCD7-490A-8C7D-F3486881E725}" presName="hierChild3" presStyleCnt="0"/>
      <dgm:spPr/>
    </dgm:pt>
    <dgm:pt modelId="{EC3BB34D-21FF-4904-A312-30D771471339}" type="pres">
      <dgm:prSet presAssocID="{F0C355BC-E809-4CCA-8645-42FA5173E0A0}" presName="Name10" presStyleLbl="parChTrans1D2" presStyleIdx="1" presStyleCnt="4"/>
      <dgm:spPr/>
    </dgm:pt>
    <dgm:pt modelId="{902993DA-400E-4C71-AF7C-F6683BAF7089}" type="pres">
      <dgm:prSet presAssocID="{0E16EEF2-959B-4BFA-9EED-8055ADED2B8F}" presName="hierRoot2" presStyleCnt="0"/>
      <dgm:spPr/>
    </dgm:pt>
    <dgm:pt modelId="{B78DB07B-DBAF-46E6-B2D9-C6BEB864046E}" type="pres">
      <dgm:prSet presAssocID="{0E16EEF2-959B-4BFA-9EED-8055ADED2B8F}" presName="composite2" presStyleCnt="0"/>
      <dgm:spPr/>
    </dgm:pt>
    <dgm:pt modelId="{A77F6152-0A78-4DCE-B172-D9A5518695D7}" type="pres">
      <dgm:prSet presAssocID="{0E16EEF2-959B-4BFA-9EED-8055ADED2B8F}" presName="image2" presStyleLbl="node2"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E5A30CB7-ECBF-4636-AA3C-1B73C51EB32D}" type="pres">
      <dgm:prSet presAssocID="{0E16EEF2-959B-4BFA-9EED-8055ADED2B8F}" presName="text2" presStyleLbl="revTx" presStyleIdx="2" presStyleCnt="8">
        <dgm:presLayoutVars>
          <dgm:chPref val="3"/>
        </dgm:presLayoutVars>
      </dgm:prSet>
      <dgm:spPr/>
    </dgm:pt>
    <dgm:pt modelId="{EFBB03C0-E9AC-4CCE-8BBC-B1D39B5CF6F0}" type="pres">
      <dgm:prSet presAssocID="{0E16EEF2-959B-4BFA-9EED-8055ADED2B8F}" presName="hierChild3" presStyleCnt="0"/>
      <dgm:spPr/>
    </dgm:pt>
    <dgm:pt modelId="{F27DF866-C391-46E2-B6DE-7FDA55C79985}" type="pres">
      <dgm:prSet presAssocID="{134497C5-0DBD-4E3D-B5C9-5EB396BFE215}" presName="Name10" presStyleLbl="parChTrans1D2" presStyleIdx="2" presStyleCnt="4"/>
      <dgm:spPr/>
    </dgm:pt>
    <dgm:pt modelId="{AF026FA5-864A-48E5-BDD8-3B5677A90BEE}" type="pres">
      <dgm:prSet presAssocID="{27038DDF-17E0-4F4C-BA67-DAE02C49F100}" presName="hierRoot2" presStyleCnt="0"/>
      <dgm:spPr/>
    </dgm:pt>
    <dgm:pt modelId="{0ADA2523-44D8-43FC-94B3-DEFF3F01D651}" type="pres">
      <dgm:prSet presAssocID="{27038DDF-17E0-4F4C-BA67-DAE02C49F100}" presName="composite2" presStyleCnt="0"/>
      <dgm:spPr/>
    </dgm:pt>
    <dgm:pt modelId="{652B3387-E496-4A0B-9F6E-2B2454FC9E40}" type="pres">
      <dgm:prSet presAssocID="{27038DDF-17E0-4F4C-BA67-DAE02C49F100}" presName="image2" presStyleLbl="node2" presStyleIdx="2" presStyleCnt="4" custLinFactNeighborX="10883"/>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B3D0783B-DB7C-43AB-8496-7C4772FAF937}" type="pres">
      <dgm:prSet presAssocID="{27038DDF-17E0-4F4C-BA67-DAE02C49F100}" presName="text2" presStyleLbl="revTx" presStyleIdx="3" presStyleCnt="8">
        <dgm:presLayoutVars>
          <dgm:chPref val="3"/>
        </dgm:presLayoutVars>
      </dgm:prSet>
      <dgm:spPr/>
    </dgm:pt>
    <dgm:pt modelId="{50953673-3722-47D8-8DA0-83017384670C}" type="pres">
      <dgm:prSet presAssocID="{27038DDF-17E0-4F4C-BA67-DAE02C49F100}" presName="hierChild3" presStyleCnt="0"/>
      <dgm:spPr/>
    </dgm:pt>
    <dgm:pt modelId="{FD07C3C6-C5F2-42E6-8FBD-DCB2F2FA74CB}" type="pres">
      <dgm:prSet presAssocID="{8EAABB34-4431-4C57-8D08-5FEBE05807A5}" presName="Name17" presStyleLbl="parChTrans1D3" presStyleIdx="0" presStyleCnt="3"/>
      <dgm:spPr/>
    </dgm:pt>
    <dgm:pt modelId="{CA279669-4ABB-464E-B294-4B68FA2BDF05}" type="pres">
      <dgm:prSet presAssocID="{F4E00A2E-0B33-4E79-B7C4-8CA378892A9B}" presName="hierRoot3" presStyleCnt="0"/>
      <dgm:spPr/>
    </dgm:pt>
    <dgm:pt modelId="{B7C61778-46DD-4F4E-8B1C-BC168909A5A0}" type="pres">
      <dgm:prSet presAssocID="{F4E00A2E-0B33-4E79-B7C4-8CA378892A9B}" presName="composite3" presStyleCnt="0"/>
      <dgm:spPr/>
    </dgm:pt>
    <dgm:pt modelId="{6843F7F5-7975-4F46-9A5E-E14EDC3404A7}" type="pres">
      <dgm:prSet presAssocID="{F4E00A2E-0B33-4E79-B7C4-8CA378892A9B}" presName="image3" presStyleLbl="node3" presStyleIdx="0" presStyleCnt="3" custScaleX="345078" custScaleY="307218" custLinFactX="-97287" custLinFactNeighborX="-100000" custLinFactNeighborY="93765"/>
      <dgm:spPr>
        <a:blipFill>
          <a:blip xmlns:r="http://schemas.openxmlformats.org/officeDocument/2006/relationships" r:embed="rId5">
            <a:extLst>
              <a:ext uri="{28A0092B-C50C-407E-A947-70E740481C1C}">
                <a14:useLocalDpi xmlns:a14="http://schemas.microsoft.com/office/drawing/2010/main" val="0"/>
              </a:ext>
            </a:extLst>
          </a:blip>
          <a:srcRect/>
          <a:stretch>
            <a:fillRect l="-7000" r="-7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361BF3FC-14DD-4D41-A2F3-38AC662323A5}" type="pres">
      <dgm:prSet presAssocID="{F4E00A2E-0B33-4E79-B7C4-8CA378892A9B}" presName="text3" presStyleLbl="revTx" presStyleIdx="4" presStyleCnt="8">
        <dgm:presLayoutVars>
          <dgm:chPref val="3"/>
        </dgm:presLayoutVars>
      </dgm:prSet>
      <dgm:spPr/>
    </dgm:pt>
    <dgm:pt modelId="{3C6B3546-1C42-4C2C-85C6-B9C433C1CDC0}" type="pres">
      <dgm:prSet presAssocID="{F4E00A2E-0B33-4E79-B7C4-8CA378892A9B}" presName="hierChild4" presStyleCnt="0"/>
      <dgm:spPr/>
    </dgm:pt>
    <dgm:pt modelId="{567A1053-701B-4083-9682-43DFD8D3C84E}" type="pres">
      <dgm:prSet presAssocID="{4E4E9518-80AE-45B2-A89E-00A2459F4CB2}" presName="Name10" presStyleLbl="parChTrans1D2" presStyleIdx="3" presStyleCnt="4"/>
      <dgm:spPr/>
    </dgm:pt>
    <dgm:pt modelId="{8EB2858B-25F7-46C1-AD6D-0A22BC6393BF}" type="pres">
      <dgm:prSet presAssocID="{875964BB-9AF0-414B-8D67-95FE1363234F}" presName="hierRoot2" presStyleCnt="0"/>
      <dgm:spPr/>
    </dgm:pt>
    <dgm:pt modelId="{B2C686CC-8300-431A-845D-7034362E7F54}" type="pres">
      <dgm:prSet presAssocID="{875964BB-9AF0-414B-8D67-95FE1363234F}" presName="composite2" presStyleCnt="0"/>
      <dgm:spPr/>
    </dgm:pt>
    <dgm:pt modelId="{8E28A90D-4827-4F21-8AFC-C05F9F755E44}" type="pres">
      <dgm:prSet presAssocID="{875964BB-9AF0-414B-8D67-95FE1363234F}" presName="image2" presStyleLbl="node2" presStyleIdx="3" presStyleCnt="4"/>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36D6360-7EA7-4EF4-B90B-54E4DAC952A3}" type="pres">
      <dgm:prSet presAssocID="{875964BB-9AF0-414B-8D67-95FE1363234F}" presName="text2" presStyleLbl="revTx" presStyleIdx="5" presStyleCnt="8">
        <dgm:presLayoutVars>
          <dgm:chPref val="3"/>
        </dgm:presLayoutVars>
      </dgm:prSet>
      <dgm:spPr/>
    </dgm:pt>
    <dgm:pt modelId="{E73F75BD-C56B-4EFC-82A8-8B71473059D7}" type="pres">
      <dgm:prSet presAssocID="{875964BB-9AF0-414B-8D67-95FE1363234F}" presName="hierChild3" presStyleCnt="0"/>
      <dgm:spPr/>
    </dgm:pt>
    <dgm:pt modelId="{1D7B2B1D-0584-4EEC-BDBA-77F09AE5A8AA}" type="pres">
      <dgm:prSet presAssocID="{AC9BE20D-63CC-48B3-A5BE-F36C9CF33309}" presName="Name17" presStyleLbl="parChTrans1D3" presStyleIdx="1" presStyleCnt="3"/>
      <dgm:spPr/>
    </dgm:pt>
    <dgm:pt modelId="{A5250C7B-2132-4511-8C88-8505C4D5C753}" type="pres">
      <dgm:prSet presAssocID="{509B419A-00B4-47DE-BD0B-F9B687BE4FBE}" presName="hierRoot3" presStyleCnt="0"/>
      <dgm:spPr/>
    </dgm:pt>
    <dgm:pt modelId="{4FC957A6-A1C7-4942-8A24-994EC695E09F}" type="pres">
      <dgm:prSet presAssocID="{509B419A-00B4-47DE-BD0B-F9B687BE4FBE}" presName="composite3" presStyleCnt="0"/>
      <dgm:spPr/>
    </dgm:pt>
    <dgm:pt modelId="{9C5661A2-15FD-4E6F-8728-7814B9CD4F19}" type="pres">
      <dgm:prSet presAssocID="{509B419A-00B4-47DE-BD0B-F9B687BE4FBE}" presName="image3" presStyleLbl="node3" presStyleIdx="1" presStyleCnt="3" custScaleX="375705" custScaleY="323219"/>
      <dgm:spPr>
        <a:blipFill>
          <a:blip xmlns:r="http://schemas.openxmlformats.org/officeDocument/2006/relationships" r:embed="rId7">
            <a:extLst>
              <a:ext uri="{28A0092B-C50C-407E-A947-70E740481C1C}">
                <a14:useLocalDpi xmlns:a14="http://schemas.microsoft.com/office/drawing/2010/main" val="0"/>
              </a:ext>
            </a:extLst>
          </a:blip>
          <a:srcRect/>
          <a:stretch>
            <a:fillRect t="-14000" b="-14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DB25B27C-913A-46A6-B85E-BBCE5C0CB576}" type="pres">
      <dgm:prSet presAssocID="{509B419A-00B4-47DE-BD0B-F9B687BE4FBE}" presName="text3" presStyleLbl="revTx" presStyleIdx="6" presStyleCnt="8">
        <dgm:presLayoutVars>
          <dgm:chPref val="3"/>
        </dgm:presLayoutVars>
      </dgm:prSet>
      <dgm:spPr/>
    </dgm:pt>
    <dgm:pt modelId="{3C6F7493-759A-4C7A-8BB6-C68AD6C882DB}" type="pres">
      <dgm:prSet presAssocID="{509B419A-00B4-47DE-BD0B-F9B687BE4FBE}" presName="hierChild4" presStyleCnt="0"/>
      <dgm:spPr/>
    </dgm:pt>
    <dgm:pt modelId="{FE192CFA-042B-4EBF-B244-FF5658C036B0}" type="pres">
      <dgm:prSet presAssocID="{0AAC026D-8121-44F0-868F-EC7760C09E30}" presName="Name17" presStyleLbl="parChTrans1D3" presStyleIdx="2" presStyleCnt="3"/>
      <dgm:spPr/>
    </dgm:pt>
    <dgm:pt modelId="{949766BE-96DE-4316-95D2-E5966D55818C}" type="pres">
      <dgm:prSet presAssocID="{9F064BA3-D938-45FB-B0D3-46E269B549B8}" presName="hierRoot3" presStyleCnt="0"/>
      <dgm:spPr/>
    </dgm:pt>
    <dgm:pt modelId="{4754BC41-7A53-470B-BD93-A2BF9E8DF61F}" type="pres">
      <dgm:prSet presAssocID="{9F064BA3-D938-45FB-B0D3-46E269B549B8}" presName="composite3" presStyleCnt="0"/>
      <dgm:spPr/>
    </dgm:pt>
    <dgm:pt modelId="{FE59FD61-E82C-48F8-B976-3F8C723EC93C}" type="pres">
      <dgm:prSet presAssocID="{9F064BA3-D938-45FB-B0D3-46E269B549B8}" presName="image3" presStyleLbl="node3" presStyleIdx="2" presStyleCnt="3" custScaleX="350128" custScaleY="312093"/>
      <dgm:spPr>
        <a:blipFill>
          <a:blip xmlns:r="http://schemas.openxmlformats.org/officeDocument/2006/relationships" r:embed="rId8">
            <a:extLst>
              <a:ext uri="{28A0092B-C50C-407E-A947-70E740481C1C}">
                <a14:useLocalDpi xmlns:a14="http://schemas.microsoft.com/office/drawing/2010/main" val="0"/>
              </a:ext>
            </a:extLst>
          </a:blip>
          <a:srcRect/>
          <a:stretch>
            <a:fillRect l="-5000" r="-5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D1AFB8C3-FD2E-49D4-8ABE-0B6DD49C97F8}" type="pres">
      <dgm:prSet presAssocID="{9F064BA3-D938-45FB-B0D3-46E269B549B8}" presName="text3" presStyleLbl="revTx" presStyleIdx="7" presStyleCnt="8">
        <dgm:presLayoutVars>
          <dgm:chPref val="3"/>
        </dgm:presLayoutVars>
      </dgm:prSet>
      <dgm:spPr/>
    </dgm:pt>
    <dgm:pt modelId="{76407605-350A-471F-BD0B-644E4FFAD7E2}" type="pres">
      <dgm:prSet presAssocID="{9F064BA3-D938-45FB-B0D3-46E269B549B8}" presName="hierChild4" presStyleCnt="0"/>
      <dgm:spPr/>
    </dgm:pt>
  </dgm:ptLst>
  <dgm:cxnLst>
    <dgm:cxn modelId="{A1EA8707-C453-4736-A548-660D52745B5A}" type="presOf" srcId="{0E16EEF2-959B-4BFA-9EED-8055ADED2B8F}" destId="{E5A30CB7-ECBF-4636-AA3C-1B73C51EB32D}" srcOrd="0" destOrd="0" presId="urn:microsoft.com/office/officeart/2009/layout/CirclePictureHierarchy"/>
    <dgm:cxn modelId="{7AF5B110-9604-4D96-8D98-BE5F9298E295}" type="presOf" srcId="{4E4E9518-80AE-45B2-A89E-00A2459F4CB2}" destId="{567A1053-701B-4083-9682-43DFD8D3C84E}" srcOrd="0" destOrd="0" presId="urn:microsoft.com/office/officeart/2009/layout/CirclePictureHierarchy"/>
    <dgm:cxn modelId="{DFDB1A13-E16A-40C3-8BF1-D1820F05DEB9}" type="presOf" srcId="{134497C5-0DBD-4E3D-B5C9-5EB396BFE215}" destId="{F27DF866-C391-46E2-B6DE-7FDA55C79985}" srcOrd="0" destOrd="0" presId="urn:microsoft.com/office/officeart/2009/layout/CirclePictureHierarchy"/>
    <dgm:cxn modelId="{DF8BCA17-159C-46F5-BD7C-8CD98EE47E6A}" srcId="{27038DDF-17E0-4F4C-BA67-DAE02C49F100}" destId="{F4E00A2E-0B33-4E79-B7C4-8CA378892A9B}" srcOrd="0" destOrd="0" parTransId="{8EAABB34-4431-4C57-8D08-5FEBE05807A5}" sibTransId="{5B3DDEE4-53D7-4A4F-BAA8-070D4F19320E}"/>
    <dgm:cxn modelId="{D21A5C1F-0853-4DEE-BAEB-85D4C12AFBB5}" type="presOf" srcId="{27038DDF-17E0-4F4C-BA67-DAE02C49F100}" destId="{B3D0783B-DB7C-43AB-8496-7C4772FAF937}" srcOrd="0" destOrd="0" presId="urn:microsoft.com/office/officeart/2009/layout/CirclePictureHierarchy"/>
    <dgm:cxn modelId="{85FB6D24-E24A-4B1E-B4A9-31028BB153FA}" type="presOf" srcId="{192F823A-CCD7-490A-8C7D-F3486881E725}" destId="{0CEA8429-7A79-4BCE-96EA-31FD57B00DF5}" srcOrd="0" destOrd="0" presId="urn:microsoft.com/office/officeart/2009/layout/CirclePictureHierarchy"/>
    <dgm:cxn modelId="{5009842E-AEB9-48C9-BB56-68604184FDD8}" srcId="{EE82DE25-93F9-4ABD-8CBD-0DDCBD208E20}" destId="{875964BB-9AF0-414B-8D67-95FE1363234F}" srcOrd="3" destOrd="0" parTransId="{4E4E9518-80AE-45B2-A89E-00A2459F4CB2}" sibTransId="{6E9BAFE4-67E0-4704-A057-6EF4C6432F82}"/>
    <dgm:cxn modelId="{55A0D82E-337F-46A8-A21D-A23453380E91}" srcId="{EE82DE25-93F9-4ABD-8CBD-0DDCBD208E20}" destId="{192F823A-CCD7-490A-8C7D-F3486881E725}" srcOrd="0" destOrd="0" parTransId="{867CA44E-A8A5-428C-8655-62C75D0853F4}" sibTransId="{A7311E22-D39B-4080-AA61-1B3A1A8B5998}"/>
    <dgm:cxn modelId="{E36E9237-33BE-4CE0-83D1-AA1DA78B8A88}" type="presOf" srcId="{509B419A-00B4-47DE-BD0B-F9B687BE4FBE}" destId="{DB25B27C-913A-46A6-B85E-BBCE5C0CB576}" srcOrd="0" destOrd="0" presId="urn:microsoft.com/office/officeart/2009/layout/CirclePictureHierarchy"/>
    <dgm:cxn modelId="{13780642-10D4-4100-891F-588542856F40}" type="presOf" srcId="{9F064BA3-D938-45FB-B0D3-46E269B549B8}" destId="{D1AFB8C3-FD2E-49D4-8ABE-0B6DD49C97F8}" srcOrd="0" destOrd="0" presId="urn:microsoft.com/office/officeart/2009/layout/CirclePictureHierarchy"/>
    <dgm:cxn modelId="{14E3D144-38B8-4157-B9B5-CBCD9703144F}" type="presOf" srcId="{F4E00A2E-0B33-4E79-B7C4-8CA378892A9B}" destId="{361BF3FC-14DD-4D41-A2F3-38AC662323A5}" srcOrd="0" destOrd="0" presId="urn:microsoft.com/office/officeart/2009/layout/CirclePictureHierarchy"/>
    <dgm:cxn modelId="{FE6FF665-0C86-430F-8FA2-8F63E6E4FD03}" type="presOf" srcId="{F0C355BC-E809-4CCA-8645-42FA5173E0A0}" destId="{EC3BB34D-21FF-4904-A312-30D771471339}" srcOrd="0" destOrd="0" presId="urn:microsoft.com/office/officeart/2009/layout/CirclePictureHierarchy"/>
    <dgm:cxn modelId="{6174BD6C-9449-4FDF-A4C7-B5CD8EEF45D6}" type="presOf" srcId="{AC9BE20D-63CC-48B3-A5BE-F36C9CF33309}" destId="{1D7B2B1D-0584-4EEC-BDBA-77F09AE5A8AA}" srcOrd="0" destOrd="0" presId="urn:microsoft.com/office/officeart/2009/layout/CirclePictureHierarchy"/>
    <dgm:cxn modelId="{03B25B73-5748-429E-9279-C184D3DE16B7}" srcId="{875964BB-9AF0-414B-8D67-95FE1363234F}" destId="{509B419A-00B4-47DE-BD0B-F9B687BE4FBE}" srcOrd="0" destOrd="0" parTransId="{AC9BE20D-63CC-48B3-A5BE-F36C9CF33309}" sibTransId="{0E999BAD-1D99-43F1-BDE1-AF6FCFC288F7}"/>
    <dgm:cxn modelId="{1B469858-ECE2-43C2-8EDF-988EE71D3BFA}" srcId="{EE82DE25-93F9-4ABD-8CBD-0DDCBD208E20}" destId="{0E16EEF2-959B-4BFA-9EED-8055ADED2B8F}" srcOrd="1" destOrd="0" parTransId="{F0C355BC-E809-4CCA-8645-42FA5173E0A0}" sibTransId="{C39E771C-9BD5-45A7-8EE0-1976EEE84961}"/>
    <dgm:cxn modelId="{E88A579C-8F5A-4BBE-A049-C4C90945A0B1}" type="presOf" srcId="{867CA44E-A8A5-428C-8655-62C75D0853F4}" destId="{972A80CE-D64E-4CC6-BDA9-A36262C1EF29}" srcOrd="0" destOrd="0" presId="urn:microsoft.com/office/officeart/2009/layout/CirclePictureHierarchy"/>
    <dgm:cxn modelId="{6A77D7A6-2098-499E-9A42-7E8360AF067D}" srcId="{A62DEC67-1C73-493A-B47A-148BB42D6215}" destId="{EE82DE25-93F9-4ABD-8CBD-0DDCBD208E20}" srcOrd="0" destOrd="0" parTransId="{F96BDC00-4F79-4867-A730-4E98EE5E8289}" sibTransId="{185DBE3B-B150-42F5-9FEC-8C4EE1E6B0C6}"/>
    <dgm:cxn modelId="{A9C211A8-AA1E-407C-8C87-CEA11CB2C131}" type="presOf" srcId="{A62DEC67-1C73-493A-B47A-148BB42D6215}" destId="{08EB885B-006F-49EC-BEAC-6261E062E481}" srcOrd="0" destOrd="0" presId="urn:microsoft.com/office/officeart/2009/layout/CirclePictureHierarchy"/>
    <dgm:cxn modelId="{CD4333B0-6014-46F2-B11F-FE2A49ADE6DF}" srcId="{EE82DE25-93F9-4ABD-8CBD-0DDCBD208E20}" destId="{27038DDF-17E0-4F4C-BA67-DAE02C49F100}" srcOrd="2" destOrd="0" parTransId="{134497C5-0DBD-4E3D-B5C9-5EB396BFE215}" sibTransId="{A36AD032-C26B-4E88-ACF7-5706DB39EFCF}"/>
    <dgm:cxn modelId="{88A3ACC5-5E7A-4689-89EE-4440535777E3}" type="presOf" srcId="{875964BB-9AF0-414B-8D67-95FE1363234F}" destId="{436D6360-7EA7-4EF4-B90B-54E4DAC952A3}" srcOrd="0" destOrd="0" presId="urn:microsoft.com/office/officeart/2009/layout/CirclePictureHierarchy"/>
    <dgm:cxn modelId="{CDA5CDCE-DC3D-4D92-8B47-A38D84C96D7E}" type="presOf" srcId="{0AAC026D-8121-44F0-868F-EC7760C09E30}" destId="{FE192CFA-042B-4EBF-B244-FF5658C036B0}" srcOrd="0" destOrd="0" presId="urn:microsoft.com/office/officeart/2009/layout/CirclePictureHierarchy"/>
    <dgm:cxn modelId="{A1D059D5-FEB2-4185-BABD-0C652BA6B737}" type="presOf" srcId="{EE82DE25-93F9-4ABD-8CBD-0DDCBD208E20}" destId="{C2B76118-CB0B-4EEB-B690-96D606B05422}" srcOrd="0" destOrd="0" presId="urn:microsoft.com/office/officeart/2009/layout/CirclePictureHierarchy"/>
    <dgm:cxn modelId="{BE96AEDB-08FE-46DA-AF48-38E014CC6228}" type="presOf" srcId="{8EAABB34-4431-4C57-8D08-5FEBE05807A5}" destId="{FD07C3C6-C5F2-42E6-8FBD-DCB2F2FA74CB}" srcOrd="0" destOrd="0" presId="urn:microsoft.com/office/officeart/2009/layout/CirclePictureHierarchy"/>
    <dgm:cxn modelId="{0B3FD1E5-7549-4CAA-B199-7F6D48A17D4E}" srcId="{875964BB-9AF0-414B-8D67-95FE1363234F}" destId="{9F064BA3-D938-45FB-B0D3-46E269B549B8}" srcOrd="1" destOrd="0" parTransId="{0AAC026D-8121-44F0-868F-EC7760C09E30}" sibTransId="{A8B4D967-0112-4F2F-B20F-7B4E15473058}"/>
    <dgm:cxn modelId="{21400562-FE65-4416-9370-F458B99025B4}" type="presParOf" srcId="{08EB885B-006F-49EC-BEAC-6261E062E481}" destId="{197DD0E8-0454-4617-B9E0-F882467A3A73}" srcOrd="0" destOrd="0" presId="urn:microsoft.com/office/officeart/2009/layout/CirclePictureHierarchy"/>
    <dgm:cxn modelId="{D0878D2F-57D9-4794-A64D-A2F2F6A30E19}" type="presParOf" srcId="{197DD0E8-0454-4617-B9E0-F882467A3A73}" destId="{CF4799F2-67CA-4BA6-8E37-D9DCD8B8A878}" srcOrd="0" destOrd="0" presId="urn:microsoft.com/office/officeart/2009/layout/CirclePictureHierarchy"/>
    <dgm:cxn modelId="{5D791050-A381-4D45-8BFD-61A737C7D271}" type="presParOf" srcId="{CF4799F2-67CA-4BA6-8E37-D9DCD8B8A878}" destId="{45DB27FA-8AE1-4D02-98B6-3F2AAABB0D9F}" srcOrd="0" destOrd="0" presId="urn:microsoft.com/office/officeart/2009/layout/CirclePictureHierarchy"/>
    <dgm:cxn modelId="{74402C79-88A1-492D-A35D-7405FE053745}" type="presParOf" srcId="{CF4799F2-67CA-4BA6-8E37-D9DCD8B8A878}" destId="{C2B76118-CB0B-4EEB-B690-96D606B05422}" srcOrd="1" destOrd="0" presId="urn:microsoft.com/office/officeart/2009/layout/CirclePictureHierarchy"/>
    <dgm:cxn modelId="{EE89E42C-5377-43F2-93EA-678400F5D963}" type="presParOf" srcId="{197DD0E8-0454-4617-B9E0-F882467A3A73}" destId="{8B2370A4-1FB7-462E-8DE0-10F6787443F1}" srcOrd="1" destOrd="0" presId="urn:microsoft.com/office/officeart/2009/layout/CirclePictureHierarchy"/>
    <dgm:cxn modelId="{5F8DD6EE-EBC6-4C46-95FF-AA5E0C4DEDC4}" type="presParOf" srcId="{8B2370A4-1FB7-462E-8DE0-10F6787443F1}" destId="{972A80CE-D64E-4CC6-BDA9-A36262C1EF29}" srcOrd="0" destOrd="0" presId="urn:microsoft.com/office/officeart/2009/layout/CirclePictureHierarchy"/>
    <dgm:cxn modelId="{B1AF8770-2855-45C5-BF4D-587B7ED17040}" type="presParOf" srcId="{8B2370A4-1FB7-462E-8DE0-10F6787443F1}" destId="{7C3E59EB-D60D-4059-A8B3-23E0C63EDEE9}" srcOrd="1" destOrd="0" presId="urn:microsoft.com/office/officeart/2009/layout/CirclePictureHierarchy"/>
    <dgm:cxn modelId="{EECF2307-BE44-427A-8B5B-10FE4D61490A}" type="presParOf" srcId="{7C3E59EB-D60D-4059-A8B3-23E0C63EDEE9}" destId="{29BD65CB-DCDA-4E8A-BD68-F5A09179966D}" srcOrd="0" destOrd="0" presId="urn:microsoft.com/office/officeart/2009/layout/CirclePictureHierarchy"/>
    <dgm:cxn modelId="{063C60B6-8A7E-4ADC-8016-2673B2FE7124}" type="presParOf" srcId="{29BD65CB-DCDA-4E8A-BD68-F5A09179966D}" destId="{B6EF3CC5-032D-4DE8-9D74-CD3E43CA0622}" srcOrd="0" destOrd="0" presId="urn:microsoft.com/office/officeart/2009/layout/CirclePictureHierarchy"/>
    <dgm:cxn modelId="{FC73B766-E703-4E0C-B517-E87A9F895FC2}" type="presParOf" srcId="{29BD65CB-DCDA-4E8A-BD68-F5A09179966D}" destId="{0CEA8429-7A79-4BCE-96EA-31FD57B00DF5}" srcOrd="1" destOrd="0" presId="urn:microsoft.com/office/officeart/2009/layout/CirclePictureHierarchy"/>
    <dgm:cxn modelId="{CE744D96-1131-4633-89E2-9CC64E94CE47}" type="presParOf" srcId="{7C3E59EB-D60D-4059-A8B3-23E0C63EDEE9}" destId="{9E6DC1FF-CB01-46EA-98FF-E963F438A000}" srcOrd="1" destOrd="0" presId="urn:microsoft.com/office/officeart/2009/layout/CirclePictureHierarchy"/>
    <dgm:cxn modelId="{798FB60A-6CD4-4C00-970E-B8C603A98960}" type="presParOf" srcId="{8B2370A4-1FB7-462E-8DE0-10F6787443F1}" destId="{EC3BB34D-21FF-4904-A312-30D771471339}" srcOrd="2" destOrd="0" presId="urn:microsoft.com/office/officeart/2009/layout/CirclePictureHierarchy"/>
    <dgm:cxn modelId="{64098E69-BF96-4619-AC5B-8053726BB8A4}" type="presParOf" srcId="{8B2370A4-1FB7-462E-8DE0-10F6787443F1}" destId="{902993DA-400E-4C71-AF7C-F6683BAF7089}" srcOrd="3" destOrd="0" presId="urn:microsoft.com/office/officeart/2009/layout/CirclePictureHierarchy"/>
    <dgm:cxn modelId="{11D717E2-B99C-4CB8-B4F3-5D4E290BABDE}" type="presParOf" srcId="{902993DA-400E-4C71-AF7C-F6683BAF7089}" destId="{B78DB07B-DBAF-46E6-B2D9-C6BEB864046E}" srcOrd="0" destOrd="0" presId="urn:microsoft.com/office/officeart/2009/layout/CirclePictureHierarchy"/>
    <dgm:cxn modelId="{FD09734C-B0AD-43F4-ACBC-48B58081D9A4}" type="presParOf" srcId="{B78DB07B-DBAF-46E6-B2D9-C6BEB864046E}" destId="{A77F6152-0A78-4DCE-B172-D9A5518695D7}" srcOrd="0" destOrd="0" presId="urn:microsoft.com/office/officeart/2009/layout/CirclePictureHierarchy"/>
    <dgm:cxn modelId="{2A396010-05CB-4C3A-AE8D-54E6D85A48F9}" type="presParOf" srcId="{B78DB07B-DBAF-46E6-B2D9-C6BEB864046E}" destId="{E5A30CB7-ECBF-4636-AA3C-1B73C51EB32D}" srcOrd="1" destOrd="0" presId="urn:microsoft.com/office/officeart/2009/layout/CirclePictureHierarchy"/>
    <dgm:cxn modelId="{C6CF7EE5-7DA0-449E-B7F1-50681D4D2ED2}" type="presParOf" srcId="{902993DA-400E-4C71-AF7C-F6683BAF7089}" destId="{EFBB03C0-E9AC-4CCE-8BBC-B1D39B5CF6F0}" srcOrd="1" destOrd="0" presId="urn:microsoft.com/office/officeart/2009/layout/CirclePictureHierarchy"/>
    <dgm:cxn modelId="{537A1CC3-93AB-4BAA-8367-038FC4A24AD1}" type="presParOf" srcId="{8B2370A4-1FB7-462E-8DE0-10F6787443F1}" destId="{F27DF866-C391-46E2-B6DE-7FDA55C79985}" srcOrd="4" destOrd="0" presId="urn:microsoft.com/office/officeart/2009/layout/CirclePictureHierarchy"/>
    <dgm:cxn modelId="{CDEB65F2-6A40-4AAF-A53B-B344C023541A}" type="presParOf" srcId="{8B2370A4-1FB7-462E-8DE0-10F6787443F1}" destId="{AF026FA5-864A-48E5-BDD8-3B5677A90BEE}" srcOrd="5" destOrd="0" presId="urn:microsoft.com/office/officeart/2009/layout/CirclePictureHierarchy"/>
    <dgm:cxn modelId="{26F8C358-CCAD-47CE-929C-8AD83CC4E68F}" type="presParOf" srcId="{AF026FA5-864A-48E5-BDD8-3B5677A90BEE}" destId="{0ADA2523-44D8-43FC-94B3-DEFF3F01D651}" srcOrd="0" destOrd="0" presId="urn:microsoft.com/office/officeart/2009/layout/CirclePictureHierarchy"/>
    <dgm:cxn modelId="{A3D413CF-1B91-4B29-BE2C-4C292CB6B799}" type="presParOf" srcId="{0ADA2523-44D8-43FC-94B3-DEFF3F01D651}" destId="{652B3387-E496-4A0B-9F6E-2B2454FC9E40}" srcOrd="0" destOrd="0" presId="urn:microsoft.com/office/officeart/2009/layout/CirclePictureHierarchy"/>
    <dgm:cxn modelId="{166E52E8-8C28-4CF0-8D57-44F590F4F236}" type="presParOf" srcId="{0ADA2523-44D8-43FC-94B3-DEFF3F01D651}" destId="{B3D0783B-DB7C-43AB-8496-7C4772FAF937}" srcOrd="1" destOrd="0" presId="urn:microsoft.com/office/officeart/2009/layout/CirclePictureHierarchy"/>
    <dgm:cxn modelId="{EE9BFF49-63F1-4FA4-9764-B948E0623CAB}" type="presParOf" srcId="{AF026FA5-864A-48E5-BDD8-3B5677A90BEE}" destId="{50953673-3722-47D8-8DA0-83017384670C}" srcOrd="1" destOrd="0" presId="urn:microsoft.com/office/officeart/2009/layout/CirclePictureHierarchy"/>
    <dgm:cxn modelId="{327F6088-A9D2-4B0F-8589-06739152A542}" type="presParOf" srcId="{50953673-3722-47D8-8DA0-83017384670C}" destId="{FD07C3C6-C5F2-42E6-8FBD-DCB2F2FA74CB}" srcOrd="0" destOrd="0" presId="urn:microsoft.com/office/officeart/2009/layout/CirclePictureHierarchy"/>
    <dgm:cxn modelId="{A378F428-6399-4677-980D-C9674E23DB95}" type="presParOf" srcId="{50953673-3722-47D8-8DA0-83017384670C}" destId="{CA279669-4ABB-464E-B294-4B68FA2BDF05}" srcOrd="1" destOrd="0" presId="urn:microsoft.com/office/officeart/2009/layout/CirclePictureHierarchy"/>
    <dgm:cxn modelId="{1E69596F-C9AD-4B16-B4B4-050B16BC9B80}" type="presParOf" srcId="{CA279669-4ABB-464E-B294-4B68FA2BDF05}" destId="{B7C61778-46DD-4F4E-8B1C-BC168909A5A0}" srcOrd="0" destOrd="0" presId="urn:microsoft.com/office/officeart/2009/layout/CirclePictureHierarchy"/>
    <dgm:cxn modelId="{CCA5A0C1-1B47-4047-99D3-AF2F1F5196E1}" type="presParOf" srcId="{B7C61778-46DD-4F4E-8B1C-BC168909A5A0}" destId="{6843F7F5-7975-4F46-9A5E-E14EDC3404A7}" srcOrd="0" destOrd="0" presId="urn:microsoft.com/office/officeart/2009/layout/CirclePictureHierarchy"/>
    <dgm:cxn modelId="{9FBF0774-288A-4F8F-8F35-6ED0F56CA26C}" type="presParOf" srcId="{B7C61778-46DD-4F4E-8B1C-BC168909A5A0}" destId="{361BF3FC-14DD-4D41-A2F3-38AC662323A5}" srcOrd="1" destOrd="0" presId="urn:microsoft.com/office/officeart/2009/layout/CirclePictureHierarchy"/>
    <dgm:cxn modelId="{D38B1D03-32D5-4B31-9C95-FCB1FF8C033B}" type="presParOf" srcId="{CA279669-4ABB-464E-B294-4B68FA2BDF05}" destId="{3C6B3546-1C42-4C2C-85C6-B9C433C1CDC0}" srcOrd="1" destOrd="0" presId="urn:microsoft.com/office/officeart/2009/layout/CirclePictureHierarchy"/>
    <dgm:cxn modelId="{A2CBE6BC-5D23-4E8B-8A6D-654D39793D30}" type="presParOf" srcId="{8B2370A4-1FB7-462E-8DE0-10F6787443F1}" destId="{567A1053-701B-4083-9682-43DFD8D3C84E}" srcOrd="6" destOrd="0" presId="urn:microsoft.com/office/officeart/2009/layout/CirclePictureHierarchy"/>
    <dgm:cxn modelId="{856A73CB-4B1D-46B7-9D2D-D91D5223B40A}" type="presParOf" srcId="{8B2370A4-1FB7-462E-8DE0-10F6787443F1}" destId="{8EB2858B-25F7-46C1-AD6D-0A22BC6393BF}" srcOrd="7" destOrd="0" presId="urn:microsoft.com/office/officeart/2009/layout/CirclePictureHierarchy"/>
    <dgm:cxn modelId="{B69C6402-230B-402A-82D2-B96FE3C6EDAF}" type="presParOf" srcId="{8EB2858B-25F7-46C1-AD6D-0A22BC6393BF}" destId="{B2C686CC-8300-431A-845D-7034362E7F54}" srcOrd="0" destOrd="0" presId="urn:microsoft.com/office/officeart/2009/layout/CirclePictureHierarchy"/>
    <dgm:cxn modelId="{F67B50F8-EDD4-441A-A24A-54C41B06ECFB}" type="presParOf" srcId="{B2C686CC-8300-431A-845D-7034362E7F54}" destId="{8E28A90D-4827-4F21-8AFC-C05F9F755E44}" srcOrd="0" destOrd="0" presId="urn:microsoft.com/office/officeart/2009/layout/CirclePictureHierarchy"/>
    <dgm:cxn modelId="{B2E0C50D-9484-4131-9A22-4A17E60ECCC1}" type="presParOf" srcId="{B2C686CC-8300-431A-845D-7034362E7F54}" destId="{436D6360-7EA7-4EF4-B90B-54E4DAC952A3}" srcOrd="1" destOrd="0" presId="urn:microsoft.com/office/officeart/2009/layout/CirclePictureHierarchy"/>
    <dgm:cxn modelId="{55F2D21E-14FD-4AED-B1BE-2C9CB2389523}" type="presParOf" srcId="{8EB2858B-25F7-46C1-AD6D-0A22BC6393BF}" destId="{E73F75BD-C56B-4EFC-82A8-8B71473059D7}" srcOrd="1" destOrd="0" presId="urn:microsoft.com/office/officeart/2009/layout/CirclePictureHierarchy"/>
    <dgm:cxn modelId="{13574A35-0E5C-400E-990E-C415C9950099}" type="presParOf" srcId="{E73F75BD-C56B-4EFC-82A8-8B71473059D7}" destId="{1D7B2B1D-0584-4EEC-BDBA-77F09AE5A8AA}" srcOrd="0" destOrd="0" presId="urn:microsoft.com/office/officeart/2009/layout/CirclePictureHierarchy"/>
    <dgm:cxn modelId="{4B2DD3D0-5B74-4713-B2EA-C008112522E1}" type="presParOf" srcId="{E73F75BD-C56B-4EFC-82A8-8B71473059D7}" destId="{A5250C7B-2132-4511-8C88-8505C4D5C753}" srcOrd="1" destOrd="0" presId="urn:microsoft.com/office/officeart/2009/layout/CirclePictureHierarchy"/>
    <dgm:cxn modelId="{105FC8AA-F6E8-45F4-9685-087D92245B0C}" type="presParOf" srcId="{A5250C7B-2132-4511-8C88-8505C4D5C753}" destId="{4FC957A6-A1C7-4942-8A24-994EC695E09F}" srcOrd="0" destOrd="0" presId="urn:microsoft.com/office/officeart/2009/layout/CirclePictureHierarchy"/>
    <dgm:cxn modelId="{6D218804-EA6A-45B7-AA55-A20ECF730E64}" type="presParOf" srcId="{4FC957A6-A1C7-4942-8A24-994EC695E09F}" destId="{9C5661A2-15FD-4E6F-8728-7814B9CD4F19}" srcOrd="0" destOrd="0" presId="urn:microsoft.com/office/officeart/2009/layout/CirclePictureHierarchy"/>
    <dgm:cxn modelId="{B765CD83-3BC3-4A4B-A1C5-2C01BB90704C}" type="presParOf" srcId="{4FC957A6-A1C7-4942-8A24-994EC695E09F}" destId="{DB25B27C-913A-46A6-B85E-BBCE5C0CB576}" srcOrd="1" destOrd="0" presId="urn:microsoft.com/office/officeart/2009/layout/CirclePictureHierarchy"/>
    <dgm:cxn modelId="{EC0F519B-5072-4613-A0FF-C710D5B4519E}" type="presParOf" srcId="{A5250C7B-2132-4511-8C88-8505C4D5C753}" destId="{3C6F7493-759A-4C7A-8BB6-C68AD6C882DB}" srcOrd="1" destOrd="0" presId="urn:microsoft.com/office/officeart/2009/layout/CirclePictureHierarchy"/>
    <dgm:cxn modelId="{C5F3BE27-D219-468E-9501-388E0C9C1991}" type="presParOf" srcId="{E73F75BD-C56B-4EFC-82A8-8B71473059D7}" destId="{FE192CFA-042B-4EBF-B244-FF5658C036B0}" srcOrd="2" destOrd="0" presId="urn:microsoft.com/office/officeart/2009/layout/CirclePictureHierarchy"/>
    <dgm:cxn modelId="{3731E24E-EBBA-47C8-8AF6-A0D35AA601A3}" type="presParOf" srcId="{E73F75BD-C56B-4EFC-82A8-8B71473059D7}" destId="{949766BE-96DE-4316-95D2-E5966D55818C}" srcOrd="3" destOrd="0" presId="urn:microsoft.com/office/officeart/2009/layout/CirclePictureHierarchy"/>
    <dgm:cxn modelId="{34574239-EAE0-498B-890C-AFB73ED0C0DC}" type="presParOf" srcId="{949766BE-96DE-4316-95D2-E5966D55818C}" destId="{4754BC41-7A53-470B-BD93-A2BF9E8DF61F}" srcOrd="0" destOrd="0" presId="urn:microsoft.com/office/officeart/2009/layout/CirclePictureHierarchy"/>
    <dgm:cxn modelId="{AE4B3562-3DAD-4906-8A58-7925480E3311}" type="presParOf" srcId="{4754BC41-7A53-470B-BD93-A2BF9E8DF61F}" destId="{FE59FD61-E82C-48F8-B976-3F8C723EC93C}" srcOrd="0" destOrd="0" presId="urn:microsoft.com/office/officeart/2009/layout/CirclePictureHierarchy"/>
    <dgm:cxn modelId="{19518A6B-92D5-4D80-9B49-BE0F53500A15}" type="presParOf" srcId="{4754BC41-7A53-470B-BD93-A2BF9E8DF61F}" destId="{D1AFB8C3-FD2E-49D4-8ABE-0B6DD49C97F8}" srcOrd="1" destOrd="0" presId="urn:microsoft.com/office/officeart/2009/layout/CirclePictureHierarchy"/>
    <dgm:cxn modelId="{A11AF8C1-5D97-45E0-8313-B7A7D4DAFEF1}" type="presParOf" srcId="{949766BE-96DE-4316-95D2-E5966D55818C}" destId="{76407605-350A-471F-BD0B-644E4FFAD7E2}"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B56F0B-857E-472D-9FC8-78AA0B620DF8}"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97824C2A-9045-43CA-99A2-294E0EF59D36}">
      <dgm:prSet phldrT="[Text]" phldr="1"/>
      <dgm:spPr/>
      <dgm:t>
        <a:bodyPr/>
        <a:lstStyle/>
        <a:p>
          <a:endParaRPr lang="en-US"/>
        </a:p>
      </dgm:t>
    </dgm:pt>
    <dgm:pt modelId="{C29FC861-2564-49B1-871F-DCF25F36ACCE}" type="parTrans" cxnId="{B40636CF-A511-462A-8BB4-10B6F620364C}">
      <dgm:prSet/>
      <dgm:spPr/>
      <dgm:t>
        <a:bodyPr/>
        <a:lstStyle/>
        <a:p>
          <a:endParaRPr lang="en-US"/>
        </a:p>
      </dgm:t>
    </dgm:pt>
    <dgm:pt modelId="{9F889280-F700-4291-8077-28E3AC761CB4}" type="sibTrans" cxnId="{B40636CF-A511-462A-8BB4-10B6F620364C}">
      <dgm:prSet/>
      <dgm:spPr/>
      <dgm:t>
        <a:bodyPr/>
        <a:lstStyle/>
        <a:p>
          <a:endParaRPr lang="en-US"/>
        </a:p>
      </dgm:t>
    </dgm:pt>
    <dgm:pt modelId="{579DFF59-9D7D-4648-9F67-2F1B6FDD5EBE}">
      <dgm:prSet phldrT="[Text]"/>
      <dgm:spPr/>
      <dgm:t>
        <a:bodyPr/>
        <a:lstStyle/>
        <a:p>
          <a:r>
            <a:rPr lang="en-US" b="1" i="0"/>
            <a:t>Functional Testing</a:t>
          </a:r>
          <a:endParaRPr lang="en-US"/>
        </a:p>
      </dgm:t>
    </dgm:pt>
    <dgm:pt modelId="{50DC97B7-9284-4FE6-A11D-455E0BFF6DAD}" type="sibTrans" cxnId="{7EBF7815-A4BA-4B0B-A1FE-ADE1BFDADE93}">
      <dgm:prSet/>
      <dgm:spPr/>
      <dgm:t>
        <a:bodyPr/>
        <a:lstStyle/>
        <a:p>
          <a:endParaRPr lang="en-US"/>
        </a:p>
      </dgm:t>
    </dgm:pt>
    <dgm:pt modelId="{9E761EF9-F678-4F9A-B84A-8BC7E5C81CBB}" type="parTrans" cxnId="{7EBF7815-A4BA-4B0B-A1FE-ADE1BFDADE93}">
      <dgm:prSet/>
      <dgm:spPr/>
      <dgm:t>
        <a:bodyPr/>
        <a:lstStyle/>
        <a:p>
          <a:endParaRPr lang="en-US"/>
        </a:p>
      </dgm:t>
    </dgm:pt>
    <dgm:pt modelId="{D52671E5-ED4D-4E0A-90CC-BF42AD51C74D}" type="pres">
      <dgm:prSet presAssocID="{9DB56F0B-857E-472D-9FC8-78AA0B620DF8}" presName="rootnode" presStyleCnt="0">
        <dgm:presLayoutVars>
          <dgm:chMax/>
          <dgm:chPref/>
          <dgm:dir/>
          <dgm:animLvl val="lvl"/>
        </dgm:presLayoutVars>
      </dgm:prSet>
      <dgm:spPr/>
    </dgm:pt>
    <dgm:pt modelId="{0645A361-DB7F-4532-AD67-05F1267F4CD7}" type="pres">
      <dgm:prSet presAssocID="{579DFF59-9D7D-4648-9F67-2F1B6FDD5EBE}" presName="composite" presStyleCnt="0"/>
      <dgm:spPr/>
    </dgm:pt>
    <dgm:pt modelId="{57AC9B76-CAC8-42F2-A6EB-5C739DF2A761}" type="pres">
      <dgm:prSet presAssocID="{579DFF59-9D7D-4648-9F67-2F1B6FDD5EBE}" presName="LShape" presStyleLbl="alignNode1" presStyleIdx="0" presStyleCnt="3"/>
      <dgm:spPr/>
    </dgm:pt>
    <dgm:pt modelId="{D779311A-311E-4CA4-80E6-B76CE5D93280}" type="pres">
      <dgm:prSet presAssocID="{579DFF59-9D7D-4648-9F67-2F1B6FDD5EBE}" presName="ParentText" presStyleLbl="revTx" presStyleIdx="0" presStyleCnt="2">
        <dgm:presLayoutVars>
          <dgm:chMax val="0"/>
          <dgm:chPref val="0"/>
          <dgm:bulletEnabled val="1"/>
        </dgm:presLayoutVars>
      </dgm:prSet>
      <dgm:spPr/>
    </dgm:pt>
    <dgm:pt modelId="{3A5AAE0F-D178-4181-99D7-FD27E83656A2}" type="pres">
      <dgm:prSet presAssocID="{579DFF59-9D7D-4648-9F67-2F1B6FDD5EBE}" presName="Triangle" presStyleLbl="alignNode1" presStyleIdx="1" presStyleCnt="3"/>
      <dgm:spPr/>
    </dgm:pt>
    <dgm:pt modelId="{0D87C880-787D-47C0-A45F-1EC7ECC40E7D}" type="pres">
      <dgm:prSet presAssocID="{50DC97B7-9284-4FE6-A11D-455E0BFF6DAD}" presName="sibTrans" presStyleCnt="0"/>
      <dgm:spPr/>
    </dgm:pt>
    <dgm:pt modelId="{0CE7D536-39DD-4A86-90A7-ED0E6FAF615E}" type="pres">
      <dgm:prSet presAssocID="{50DC97B7-9284-4FE6-A11D-455E0BFF6DAD}" presName="space" presStyleCnt="0"/>
      <dgm:spPr/>
    </dgm:pt>
    <dgm:pt modelId="{86DC68E8-6879-4C5B-A693-013CCBE655BD}" type="pres">
      <dgm:prSet presAssocID="{97824C2A-9045-43CA-99A2-294E0EF59D36}" presName="composite" presStyleCnt="0"/>
      <dgm:spPr/>
    </dgm:pt>
    <dgm:pt modelId="{03E2162C-FFCA-4C75-A606-7D13F4D70524}" type="pres">
      <dgm:prSet presAssocID="{97824C2A-9045-43CA-99A2-294E0EF59D36}" presName="LShape" presStyleLbl="alignNode1" presStyleIdx="2" presStyleCnt="3"/>
      <dgm:spPr/>
    </dgm:pt>
    <dgm:pt modelId="{C7A46E14-994E-4303-865C-2FE46CCD08DD}" type="pres">
      <dgm:prSet presAssocID="{97824C2A-9045-43CA-99A2-294E0EF59D36}" presName="ParentText" presStyleLbl="revTx" presStyleIdx="1" presStyleCnt="2">
        <dgm:presLayoutVars>
          <dgm:chMax val="0"/>
          <dgm:chPref val="0"/>
          <dgm:bulletEnabled val="1"/>
        </dgm:presLayoutVars>
      </dgm:prSet>
      <dgm:spPr/>
    </dgm:pt>
  </dgm:ptLst>
  <dgm:cxnLst>
    <dgm:cxn modelId="{7EBF7815-A4BA-4B0B-A1FE-ADE1BFDADE93}" srcId="{9DB56F0B-857E-472D-9FC8-78AA0B620DF8}" destId="{579DFF59-9D7D-4648-9F67-2F1B6FDD5EBE}" srcOrd="0" destOrd="0" parTransId="{9E761EF9-F678-4F9A-B84A-8BC7E5C81CBB}" sibTransId="{50DC97B7-9284-4FE6-A11D-455E0BFF6DAD}"/>
    <dgm:cxn modelId="{BFD2B099-46AD-4C10-B5B6-95623FB02C4D}" type="presOf" srcId="{579DFF59-9D7D-4648-9F67-2F1B6FDD5EBE}" destId="{D779311A-311E-4CA4-80E6-B76CE5D93280}" srcOrd="0" destOrd="0" presId="urn:microsoft.com/office/officeart/2009/3/layout/StepUpProcess"/>
    <dgm:cxn modelId="{B40636CF-A511-462A-8BB4-10B6F620364C}" srcId="{9DB56F0B-857E-472D-9FC8-78AA0B620DF8}" destId="{97824C2A-9045-43CA-99A2-294E0EF59D36}" srcOrd="1" destOrd="0" parTransId="{C29FC861-2564-49B1-871F-DCF25F36ACCE}" sibTransId="{9F889280-F700-4291-8077-28E3AC761CB4}"/>
    <dgm:cxn modelId="{2838E9E0-EAE5-47E0-9BDA-0417CC6E6D14}" type="presOf" srcId="{97824C2A-9045-43CA-99A2-294E0EF59D36}" destId="{C7A46E14-994E-4303-865C-2FE46CCD08DD}" srcOrd="0" destOrd="0" presId="urn:microsoft.com/office/officeart/2009/3/layout/StepUpProcess"/>
    <dgm:cxn modelId="{4DB3ABFD-8A42-4E4C-8871-430726578467}" type="presOf" srcId="{9DB56F0B-857E-472D-9FC8-78AA0B620DF8}" destId="{D52671E5-ED4D-4E0A-90CC-BF42AD51C74D}" srcOrd="0" destOrd="0" presId="urn:microsoft.com/office/officeart/2009/3/layout/StepUpProcess"/>
    <dgm:cxn modelId="{24203B87-EE9C-4355-8220-B326F4211608}" type="presParOf" srcId="{D52671E5-ED4D-4E0A-90CC-BF42AD51C74D}" destId="{0645A361-DB7F-4532-AD67-05F1267F4CD7}" srcOrd="0" destOrd="0" presId="urn:microsoft.com/office/officeart/2009/3/layout/StepUpProcess"/>
    <dgm:cxn modelId="{6086AA14-33F5-4C65-912B-F65E91C7076F}" type="presParOf" srcId="{0645A361-DB7F-4532-AD67-05F1267F4CD7}" destId="{57AC9B76-CAC8-42F2-A6EB-5C739DF2A761}" srcOrd="0" destOrd="0" presId="urn:microsoft.com/office/officeart/2009/3/layout/StepUpProcess"/>
    <dgm:cxn modelId="{30141D80-3E0C-4CFA-8264-461E7C045CBE}" type="presParOf" srcId="{0645A361-DB7F-4532-AD67-05F1267F4CD7}" destId="{D779311A-311E-4CA4-80E6-B76CE5D93280}" srcOrd="1" destOrd="0" presId="urn:microsoft.com/office/officeart/2009/3/layout/StepUpProcess"/>
    <dgm:cxn modelId="{FE5647FB-63AE-4ABD-81D3-5EA1C84C83DE}" type="presParOf" srcId="{0645A361-DB7F-4532-AD67-05F1267F4CD7}" destId="{3A5AAE0F-D178-4181-99D7-FD27E83656A2}" srcOrd="2" destOrd="0" presId="urn:microsoft.com/office/officeart/2009/3/layout/StepUpProcess"/>
    <dgm:cxn modelId="{55A3C171-280D-4C71-B615-30BACFCC2487}" type="presParOf" srcId="{D52671E5-ED4D-4E0A-90CC-BF42AD51C74D}" destId="{0D87C880-787D-47C0-A45F-1EC7ECC40E7D}" srcOrd="1" destOrd="0" presId="urn:microsoft.com/office/officeart/2009/3/layout/StepUpProcess"/>
    <dgm:cxn modelId="{A1FD3FA1-5FA9-4B57-BDE3-F6E26A0DDBCB}" type="presParOf" srcId="{0D87C880-787D-47C0-A45F-1EC7ECC40E7D}" destId="{0CE7D536-39DD-4A86-90A7-ED0E6FAF615E}" srcOrd="0" destOrd="0" presId="urn:microsoft.com/office/officeart/2009/3/layout/StepUpProcess"/>
    <dgm:cxn modelId="{EA1A30A5-0C9A-459D-B624-2A516B211E91}" type="presParOf" srcId="{D52671E5-ED4D-4E0A-90CC-BF42AD51C74D}" destId="{86DC68E8-6879-4C5B-A693-013CCBE655BD}" srcOrd="2" destOrd="0" presId="urn:microsoft.com/office/officeart/2009/3/layout/StepUpProcess"/>
    <dgm:cxn modelId="{EC6AF4FA-B43B-4E84-91DB-D152C1EE3271}" type="presParOf" srcId="{86DC68E8-6879-4C5B-A693-013CCBE655BD}" destId="{03E2162C-FFCA-4C75-A606-7D13F4D70524}" srcOrd="0" destOrd="0" presId="urn:microsoft.com/office/officeart/2009/3/layout/StepUpProcess"/>
    <dgm:cxn modelId="{579626FE-7B26-4379-A33C-945BEAF9AA4E}" type="presParOf" srcId="{86DC68E8-6879-4C5B-A693-013CCBE655BD}" destId="{C7A46E14-994E-4303-865C-2FE46CCD08DD}"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11E206-3F6C-4535-B4C2-1852A1175E7D}" type="doc">
      <dgm:prSet loTypeId="urn:microsoft.com/office/officeart/2005/8/layout/list1" loCatId="list" qsTypeId="urn:microsoft.com/office/officeart/2005/8/quickstyle/simple1#7" qsCatId="simple" csTypeId="urn:microsoft.com/office/officeart/2005/8/colors/accent1_2#2" csCatId="accent1" phldr="1"/>
      <dgm:spPr/>
      <dgm:t>
        <a:bodyPr/>
        <a:lstStyle/>
        <a:p>
          <a:endParaRPr lang="en-US"/>
        </a:p>
      </dgm:t>
    </dgm:pt>
    <dgm:pt modelId="{96F225B3-2268-4CB1-9A6D-DD3D78235A90}">
      <dgm:prSet custT="1"/>
      <dgm:spPr>
        <a:solidFill>
          <a:schemeClr val="accent2"/>
        </a:solidFill>
        <a:ln>
          <a:noFill/>
        </a:ln>
      </dgm:spPr>
      <dgm:t>
        <a:bodyPr/>
        <a:lstStyle/>
        <a:p>
          <a:pPr rtl="0"/>
          <a:r>
            <a:rPr lang="en-US" sz="1800" b="1">
              <a:solidFill>
                <a:schemeClr val="bg2"/>
              </a:solidFill>
              <a:ea typeface="+mn-ea"/>
              <a:cs typeface="+mn-cs"/>
            </a:rPr>
            <a:t>CÁC HẠNG MỤC KIỂM TRA</a:t>
          </a:r>
          <a:endParaRPr lang="en-US" sz="1800" b="1" dirty="0">
            <a:solidFill>
              <a:schemeClr val="bg2"/>
            </a:solidFill>
          </a:endParaRPr>
        </a:p>
      </dgm:t>
    </dgm:pt>
    <dgm:pt modelId="{BB73B217-FF8F-4C8F-8CD2-4750708F0382}" type="parTrans" cxnId="{667C7982-07DA-481C-9497-BB8D1BD54CE6}">
      <dgm:prSet/>
      <dgm:spPr/>
      <dgm:t>
        <a:bodyPr/>
        <a:lstStyle/>
        <a:p>
          <a:endParaRPr lang="en-US" sz="1200"/>
        </a:p>
      </dgm:t>
    </dgm:pt>
    <dgm:pt modelId="{F7D5E32B-2816-47FB-95E5-01C708BBC493}" type="sibTrans" cxnId="{667C7982-07DA-481C-9497-BB8D1BD54CE6}">
      <dgm:prSet/>
      <dgm:spPr/>
      <dgm:t>
        <a:bodyPr/>
        <a:lstStyle/>
        <a:p>
          <a:endParaRPr lang="en-US" sz="1200"/>
        </a:p>
      </dgm:t>
    </dgm:pt>
    <dgm:pt modelId="{73381DCD-C269-4E6D-9AFB-BECEE2749D18}">
      <dgm:prSet custT="1"/>
      <dgm:spPr>
        <a:noFill/>
        <a:ln>
          <a:solidFill>
            <a:schemeClr val="accent1"/>
          </a:solidFill>
        </a:ln>
      </dgm:spPr>
      <dgm:t>
        <a:bodyPr/>
        <a:lstStyle/>
        <a:p>
          <a:pPr rtl="0"/>
          <a:r>
            <a:rPr lang="en-US" sz="1600">
              <a:solidFill>
                <a:schemeClr val="bg2"/>
              </a:solidFill>
              <a:ea typeface="+mn-ea"/>
              <a:cs typeface="+mn-cs"/>
            </a:rPr>
            <a:t>Kiểm tra đầy đủ chức năng, dựa theo đặc tả thiết kế ban đầu</a:t>
          </a:r>
          <a:endParaRPr lang="en-US" sz="1600" dirty="0">
            <a:solidFill>
              <a:schemeClr val="bg2"/>
            </a:solidFill>
          </a:endParaRPr>
        </a:p>
      </dgm:t>
    </dgm:pt>
    <dgm:pt modelId="{720D56F4-65FC-4CDA-8B3B-12DC7D227BE8}" type="parTrans" cxnId="{60D789E2-7A32-4437-8E2C-8B560B3784C0}">
      <dgm:prSet/>
      <dgm:spPr/>
      <dgm:t>
        <a:bodyPr/>
        <a:lstStyle/>
        <a:p>
          <a:endParaRPr lang="en-US" sz="1200"/>
        </a:p>
      </dgm:t>
    </dgm:pt>
    <dgm:pt modelId="{85349A43-5576-44C6-8D13-62F2BF5EFAFB}" type="sibTrans" cxnId="{60D789E2-7A32-4437-8E2C-8B560B3784C0}">
      <dgm:prSet/>
      <dgm:spPr/>
      <dgm:t>
        <a:bodyPr/>
        <a:lstStyle/>
        <a:p>
          <a:endParaRPr lang="en-US" sz="1200"/>
        </a:p>
      </dgm:t>
    </dgm:pt>
    <dgm:pt modelId="{4B2578D1-1315-46DD-B6BA-9146A0A1C441}">
      <dgm:prSet custT="1"/>
      <dgm:spPr>
        <a:noFill/>
        <a:ln>
          <a:solidFill>
            <a:schemeClr val="accent1"/>
          </a:solidFill>
        </a:ln>
      </dgm:spPr>
      <dgm:t>
        <a:bodyPr/>
        <a:lstStyle/>
        <a:p>
          <a:pPr rtl="0"/>
          <a:r>
            <a:rPr lang="en-US" sz="1600">
              <a:solidFill>
                <a:schemeClr val="bg2"/>
              </a:solidFill>
            </a:rPr>
            <a:t>Kết quả của hạng mục quản lí chấm điểm phải chính xác tuyệt đối, không sai xót</a:t>
          </a:r>
          <a:endParaRPr lang="en-US" sz="1600" dirty="0">
            <a:solidFill>
              <a:schemeClr val="bg2"/>
            </a:solidFill>
          </a:endParaRPr>
        </a:p>
      </dgm:t>
    </dgm:pt>
    <dgm:pt modelId="{A12853DA-1BCD-4E8B-AE78-EE8E162CF28F}" type="parTrans" cxnId="{B16CBB69-FDB7-4F16-97C4-B226DF2BFB7D}">
      <dgm:prSet/>
      <dgm:spPr/>
      <dgm:t>
        <a:bodyPr/>
        <a:lstStyle/>
        <a:p>
          <a:endParaRPr lang="en-US" sz="1200"/>
        </a:p>
      </dgm:t>
    </dgm:pt>
    <dgm:pt modelId="{9FC62461-0A64-433A-BAB6-E3B6FCE0DCFE}" type="sibTrans" cxnId="{B16CBB69-FDB7-4F16-97C4-B226DF2BFB7D}">
      <dgm:prSet/>
      <dgm:spPr/>
      <dgm:t>
        <a:bodyPr/>
        <a:lstStyle/>
        <a:p>
          <a:endParaRPr lang="en-US" sz="1200"/>
        </a:p>
      </dgm:t>
    </dgm:pt>
    <dgm:pt modelId="{9270810E-5EDA-493C-94A3-CD56D6BDC201}">
      <dgm:prSet custT="1"/>
      <dgm:spPr>
        <a:solidFill>
          <a:schemeClr val="accent2"/>
        </a:solidFill>
        <a:ln>
          <a:noFill/>
        </a:ln>
      </dgm:spPr>
      <dgm:t>
        <a:bodyPr/>
        <a:lstStyle/>
        <a:p>
          <a:pPr rtl="0"/>
          <a:r>
            <a:rPr lang="en-US" sz="1800" b="1">
              <a:solidFill>
                <a:schemeClr val="bg2"/>
              </a:solidFill>
              <a:ea typeface="+mn-ea"/>
              <a:cs typeface="+mn-cs"/>
            </a:rPr>
            <a:t>CHIẾN LƯỢC TEST</a:t>
          </a:r>
          <a:endParaRPr lang="en-US" sz="1800" b="1" dirty="0">
            <a:solidFill>
              <a:schemeClr val="bg2"/>
            </a:solidFill>
          </a:endParaRPr>
        </a:p>
      </dgm:t>
    </dgm:pt>
    <dgm:pt modelId="{8AFFD4DB-1827-4550-B581-D6836D1A7B41}" type="parTrans" cxnId="{304B3FEF-A04A-4EB6-B224-EBD06900C776}">
      <dgm:prSet/>
      <dgm:spPr/>
      <dgm:t>
        <a:bodyPr/>
        <a:lstStyle/>
        <a:p>
          <a:endParaRPr lang="en-US" sz="1200"/>
        </a:p>
      </dgm:t>
    </dgm:pt>
    <dgm:pt modelId="{C6C5529E-8F47-4FCC-A5E6-616381E60A8A}" type="sibTrans" cxnId="{304B3FEF-A04A-4EB6-B224-EBD06900C776}">
      <dgm:prSet/>
      <dgm:spPr/>
      <dgm:t>
        <a:bodyPr/>
        <a:lstStyle/>
        <a:p>
          <a:endParaRPr lang="en-US" sz="1200"/>
        </a:p>
      </dgm:t>
    </dgm:pt>
    <dgm:pt modelId="{6A69E878-6E4C-4840-B8F1-E395DA9854AF}">
      <dgm:prSet custT="1"/>
      <dgm:spPr>
        <a:noFill/>
        <a:ln>
          <a:solidFill>
            <a:schemeClr val="accent1"/>
          </a:solidFill>
        </a:ln>
      </dgm:spPr>
      <dgm:t>
        <a:bodyPr/>
        <a:lstStyle/>
        <a:p>
          <a:pPr rtl="0"/>
          <a:r>
            <a:rPr lang="en-US" sz="1600">
              <a:solidFill>
                <a:schemeClr val="bg2"/>
              </a:solidFill>
              <a:ea typeface="+mn-ea"/>
              <a:cs typeface="+mn-cs"/>
            </a:rPr>
            <a:t>Focus vào Funtional Testing</a:t>
          </a:r>
          <a:endParaRPr lang="en-US" sz="1600" dirty="0">
            <a:solidFill>
              <a:schemeClr val="bg2"/>
            </a:solidFill>
          </a:endParaRPr>
        </a:p>
      </dgm:t>
    </dgm:pt>
    <dgm:pt modelId="{E57BA40C-1429-48A7-B536-012502266669}" type="parTrans" cxnId="{606D715F-4BB7-40D4-B96D-3A1EE6FD1F64}">
      <dgm:prSet/>
      <dgm:spPr/>
      <dgm:t>
        <a:bodyPr/>
        <a:lstStyle/>
        <a:p>
          <a:endParaRPr lang="en-US" sz="1200"/>
        </a:p>
      </dgm:t>
    </dgm:pt>
    <dgm:pt modelId="{29EBC539-22E0-4AC6-97FB-361BDF867572}" type="sibTrans" cxnId="{606D715F-4BB7-40D4-B96D-3A1EE6FD1F64}">
      <dgm:prSet/>
      <dgm:spPr/>
      <dgm:t>
        <a:bodyPr/>
        <a:lstStyle/>
        <a:p>
          <a:endParaRPr lang="en-US" sz="1200"/>
        </a:p>
      </dgm:t>
    </dgm:pt>
    <dgm:pt modelId="{2C08368D-FB80-4EA7-8460-B8157F8B01AE}">
      <dgm:prSet custT="1"/>
      <dgm:spPr>
        <a:noFill/>
        <a:ln>
          <a:solidFill>
            <a:schemeClr val="accent1"/>
          </a:solidFill>
        </a:ln>
      </dgm:spPr>
      <dgm:t>
        <a:bodyPr/>
        <a:lstStyle/>
        <a:p>
          <a:pPr rtl="0"/>
          <a:r>
            <a:rPr lang="en-US" sz="1600">
              <a:solidFill>
                <a:schemeClr val="bg2"/>
              </a:solidFill>
            </a:rPr>
            <a:t>Sử dụng kĩ thuật Black-box, kết hợp với debug trong phần mềm có sẵn</a:t>
          </a:r>
          <a:endParaRPr lang="en-US" sz="1600" dirty="0">
            <a:solidFill>
              <a:schemeClr val="bg2"/>
            </a:solidFill>
          </a:endParaRPr>
        </a:p>
      </dgm:t>
    </dgm:pt>
    <dgm:pt modelId="{9FED48B3-4081-4565-892A-3A0DF75280B0}" type="parTrans" cxnId="{721322EB-807E-418B-9392-0E739F95722C}">
      <dgm:prSet/>
      <dgm:spPr/>
      <dgm:t>
        <a:bodyPr/>
        <a:lstStyle/>
        <a:p>
          <a:endParaRPr lang="en-US" sz="1200"/>
        </a:p>
      </dgm:t>
    </dgm:pt>
    <dgm:pt modelId="{8E534DFF-819C-4F4F-BEB9-05B3D9979EAB}" type="sibTrans" cxnId="{721322EB-807E-418B-9392-0E739F95722C}">
      <dgm:prSet/>
      <dgm:spPr/>
      <dgm:t>
        <a:bodyPr/>
        <a:lstStyle/>
        <a:p>
          <a:endParaRPr lang="en-US" sz="1200"/>
        </a:p>
      </dgm:t>
    </dgm:pt>
    <dgm:pt modelId="{5AF0176C-8F9A-4E8D-8D39-3FD43F45BE00}">
      <dgm:prSet custT="1"/>
      <dgm:spPr>
        <a:noFill/>
        <a:ln>
          <a:solidFill>
            <a:schemeClr val="accent1"/>
          </a:solidFill>
        </a:ln>
      </dgm:spPr>
      <dgm:t>
        <a:bodyPr/>
        <a:lstStyle/>
        <a:p>
          <a:pPr rtl="0"/>
          <a:r>
            <a:rPr lang="en-US" sz="1600">
              <a:solidFill>
                <a:schemeClr val="bg2"/>
              </a:solidFill>
              <a:ea typeface="+mn-ea"/>
              <a:cs typeface="+mn-cs"/>
            </a:rPr>
            <a:t>Performance Testing test sau cùng sau khi hoàn thành 95% sản phẩm.</a:t>
          </a:r>
          <a:endParaRPr lang="en-US" sz="1600" dirty="0">
            <a:solidFill>
              <a:schemeClr val="bg2"/>
            </a:solidFill>
            <a:ea typeface="+mn-ea"/>
            <a:cs typeface="+mn-cs"/>
          </a:endParaRPr>
        </a:p>
      </dgm:t>
    </dgm:pt>
    <dgm:pt modelId="{D76D0D31-B95C-40F3-B09A-0AD9ECC2545C}" type="parTrans" cxnId="{18831958-5A1C-4F7A-8B9A-E126A044E2CE}">
      <dgm:prSet/>
      <dgm:spPr/>
      <dgm:t>
        <a:bodyPr/>
        <a:lstStyle/>
        <a:p>
          <a:endParaRPr lang="en-US" sz="1200"/>
        </a:p>
      </dgm:t>
    </dgm:pt>
    <dgm:pt modelId="{67008235-A7EA-41CE-AB48-C041D3044AE9}" type="sibTrans" cxnId="{18831958-5A1C-4F7A-8B9A-E126A044E2CE}">
      <dgm:prSet/>
      <dgm:spPr/>
      <dgm:t>
        <a:bodyPr/>
        <a:lstStyle/>
        <a:p>
          <a:endParaRPr lang="en-US" sz="1200"/>
        </a:p>
      </dgm:t>
    </dgm:pt>
    <dgm:pt modelId="{CCFD43D8-1F03-40FD-87D2-8AB261C53727}">
      <dgm:prSet custT="1"/>
      <dgm:spPr>
        <a:noFill/>
        <a:ln>
          <a:solidFill>
            <a:schemeClr val="accent1"/>
          </a:solidFill>
        </a:ln>
      </dgm:spPr>
      <dgm:t>
        <a:bodyPr/>
        <a:lstStyle/>
        <a:p>
          <a:pPr rtl="0"/>
          <a:r>
            <a:rPr lang="en-US" sz="1600">
              <a:solidFill>
                <a:schemeClr val="bg2"/>
              </a:solidFill>
            </a:rPr>
            <a:t>Bắt lỗi dự phòng những trường hợp dữ liệu không hợp lệ ở tất cả Module</a:t>
          </a:r>
          <a:endParaRPr lang="en-US" sz="1600" dirty="0">
            <a:solidFill>
              <a:schemeClr val="bg2"/>
            </a:solidFill>
          </a:endParaRPr>
        </a:p>
      </dgm:t>
    </dgm:pt>
    <dgm:pt modelId="{C72A52A2-7646-4C64-A0D0-E9EA17C40B8C}" type="parTrans" cxnId="{1E98A296-608D-43F9-8A0E-7B304C1B8E3C}">
      <dgm:prSet/>
      <dgm:spPr/>
      <dgm:t>
        <a:bodyPr/>
        <a:lstStyle/>
        <a:p>
          <a:endParaRPr lang="en-US"/>
        </a:p>
      </dgm:t>
    </dgm:pt>
    <dgm:pt modelId="{5A11A832-FDBB-47DD-8874-A1B42A390B83}" type="sibTrans" cxnId="{1E98A296-608D-43F9-8A0E-7B304C1B8E3C}">
      <dgm:prSet/>
      <dgm:spPr/>
      <dgm:t>
        <a:bodyPr/>
        <a:lstStyle/>
        <a:p>
          <a:endParaRPr lang="en-US"/>
        </a:p>
      </dgm:t>
    </dgm:pt>
    <dgm:pt modelId="{1A148C7C-2DF7-4A3E-8B60-CD1BB656DEB0}" type="pres">
      <dgm:prSet presAssocID="{1E11E206-3F6C-4535-B4C2-1852A1175E7D}" presName="linear" presStyleCnt="0">
        <dgm:presLayoutVars>
          <dgm:dir/>
          <dgm:animLvl val="lvl"/>
          <dgm:resizeHandles val="exact"/>
        </dgm:presLayoutVars>
      </dgm:prSet>
      <dgm:spPr/>
    </dgm:pt>
    <dgm:pt modelId="{75069D38-BA13-4431-99AF-CCCC3F150DA1}" type="pres">
      <dgm:prSet presAssocID="{96F225B3-2268-4CB1-9A6D-DD3D78235A90}" presName="parentLin" presStyleCnt="0"/>
      <dgm:spPr/>
    </dgm:pt>
    <dgm:pt modelId="{626BC4C1-7783-44BE-91BE-44C956F5D34C}" type="pres">
      <dgm:prSet presAssocID="{96F225B3-2268-4CB1-9A6D-DD3D78235A90}" presName="parentLeftMargin" presStyleLbl="node1" presStyleIdx="0" presStyleCnt="2"/>
      <dgm:spPr/>
    </dgm:pt>
    <dgm:pt modelId="{8B3DCA86-CC99-48ED-8764-6E81C7AE6BE9}" type="pres">
      <dgm:prSet presAssocID="{96F225B3-2268-4CB1-9A6D-DD3D78235A90}" presName="parentText" presStyleLbl="node1" presStyleIdx="0" presStyleCnt="2" custScaleX="96693" custScaleY="56703">
        <dgm:presLayoutVars>
          <dgm:chMax val="0"/>
          <dgm:bulletEnabled val="1"/>
        </dgm:presLayoutVars>
      </dgm:prSet>
      <dgm:spPr>
        <a:prstGeom prst="rect">
          <a:avLst/>
        </a:prstGeom>
      </dgm:spPr>
    </dgm:pt>
    <dgm:pt modelId="{8A917F7A-6EF6-4379-B9C9-8385463527DE}" type="pres">
      <dgm:prSet presAssocID="{96F225B3-2268-4CB1-9A6D-DD3D78235A90}" presName="negativeSpace" presStyleCnt="0"/>
      <dgm:spPr/>
    </dgm:pt>
    <dgm:pt modelId="{D96AA0FF-3772-4C88-B9D9-D7702591B9A7}" type="pres">
      <dgm:prSet presAssocID="{96F225B3-2268-4CB1-9A6D-DD3D78235A90}" presName="childText" presStyleLbl="conFgAcc1" presStyleIdx="0" presStyleCnt="2" custScaleY="94176" custLinFactNeighborX="25" custLinFactNeighborY="7919">
        <dgm:presLayoutVars>
          <dgm:bulletEnabled val="1"/>
        </dgm:presLayoutVars>
      </dgm:prSet>
      <dgm:spPr/>
    </dgm:pt>
    <dgm:pt modelId="{A1573737-E787-472F-AAE3-2E202980FDAD}" type="pres">
      <dgm:prSet presAssocID="{F7D5E32B-2816-47FB-95E5-01C708BBC493}" presName="spaceBetweenRectangles" presStyleCnt="0"/>
      <dgm:spPr/>
    </dgm:pt>
    <dgm:pt modelId="{2E035A50-D974-4530-9F87-25D1902BC720}" type="pres">
      <dgm:prSet presAssocID="{9270810E-5EDA-493C-94A3-CD56D6BDC201}" presName="parentLin" presStyleCnt="0"/>
      <dgm:spPr/>
    </dgm:pt>
    <dgm:pt modelId="{1A4914B0-4ADB-4422-A669-ADF399C2B1C5}" type="pres">
      <dgm:prSet presAssocID="{9270810E-5EDA-493C-94A3-CD56D6BDC201}" presName="parentLeftMargin" presStyleLbl="node1" presStyleIdx="0" presStyleCnt="2"/>
      <dgm:spPr/>
    </dgm:pt>
    <dgm:pt modelId="{388E0281-7FCC-4892-BD85-59C45354E9DA}" type="pres">
      <dgm:prSet presAssocID="{9270810E-5EDA-493C-94A3-CD56D6BDC201}" presName="parentText" presStyleLbl="node1" presStyleIdx="1" presStyleCnt="2" custScaleX="98677" custScaleY="52955" custLinFactNeighborX="-6299" custLinFactNeighborY="1047">
        <dgm:presLayoutVars>
          <dgm:chMax val="0"/>
          <dgm:bulletEnabled val="1"/>
        </dgm:presLayoutVars>
      </dgm:prSet>
      <dgm:spPr>
        <a:prstGeom prst="rect">
          <a:avLst/>
        </a:prstGeom>
      </dgm:spPr>
    </dgm:pt>
    <dgm:pt modelId="{3C42DE1F-FF80-4A87-843C-09E6A8F10F3F}" type="pres">
      <dgm:prSet presAssocID="{9270810E-5EDA-493C-94A3-CD56D6BDC201}" presName="negativeSpace" presStyleCnt="0"/>
      <dgm:spPr/>
    </dgm:pt>
    <dgm:pt modelId="{EA904451-CA9C-48CF-A3F7-6C4003934218}" type="pres">
      <dgm:prSet presAssocID="{9270810E-5EDA-493C-94A3-CD56D6BDC201}" presName="childText" presStyleLbl="conFgAcc1" presStyleIdx="1" presStyleCnt="2" custScaleY="96340">
        <dgm:presLayoutVars>
          <dgm:bulletEnabled val="1"/>
        </dgm:presLayoutVars>
      </dgm:prSet>
      <dgm:spPr/>
    </dgm:pt>
  </dgm:ptLst>
  <dgm:cxnLst>
    <dgm:cxn modelId="{9BA16413-FE3B-46BE-869D-C18C5E6C1E76}" type="presOf" srcId="{CCFD43D8-1F03-40FD-87D2-8AB261C53727}" destId="{D96AA0FF-3772-4C88-B9D9-D7702591B9A7}" srcOrd="0" destOrd="2" presId="urn:microsoft.com/office/officeart/2005/8/layout/list1"/>
    <dgm:cxn modelId="{8E5B071F-F961-4728-B84F-56EDC0FE1212}" type="presOf" srcId="{4B2578D1-1315-46DD-B6BA-9146A0A1C441}" destId="{D96AA0FF-3772-4C88-B9D9-D7702591B9A7}" srcOrd="0" destOrd="1" presId="urn:microsoft.com/office/officeart/2005/8/layout/list1"/>
    <dgm:cxn modelId="{FDB70021-1166-434D-985E-ECB250AF01DF}" type="presOf" srcId="{9270810E-5EDA-493C-94A3-CD56D6BDC201}" destId="{388E0281-7FCC-4892-BD85-59C45354E9DA}" srcOrd="1" destOrd="0" presId="urn:microsoft.com/office/officeart/2005/8/layout/list1"/>
    <dgm:cxn modelId="{606D715F-4BB7-40D4-B96D-3A1EE6FD1F64}" srcId="{9270810E-5EDA-493C-94A3-CD56D6BDC201}" destId="{6A69E878-6E4C-4840-B8F1-E395DA9854AF}" srcOrd="0" destOrd="0" parTransId="{E57BA40C-1429-48A7-B536-012502266669}" sibTransId="{29EBC539-22E0-4AC6-97FB-361BDF867572}"/>
    <dgm:cxn modelId="{6D673346-6ECA-4422-95A7-26EBB2249461}" type="presOf" srcId="{6A69E878-6E4C-4840-B8F1-E395DA9854AF}" destId="{EA904451-CA9C-48CF-A3F7-6C4003934218}" srcOrd="0" destOrd="0" presId="urn:microsoft.com/office/officeart/2005/8/layout/list1"/>
    <dgm:cxn modelId="{06648C68-17D5-4856-978E-753512428FD8}" type="presOf" srcId="{73381DCD-C269-4E6D-9AFB-BECEE2749D18}" destId="{D96AA0FF-3772-4C88-B9D9-D7702591B9A7}" srcOrd="0" destOrd="0" presId="urn:microsoft.com/office/officeart/2005/8/layout/list1"/>
    <dgm:cxn modelId="{B16CBB69-FDB7-4F16-97C4-B226DF2BFB7D}" srcId="{96F225B3-2268-4CB1-9A6D-DD3D78235A90}" destId="{4B2578D1-1315-46DD-B6BA-9146A0A1C441}" srcOrd="1" destOrd="0" parTransId="{A12853DA-1BCD-4E8B-AE78-EE8E162CF28F}" sibTransId="{9FC62461-0A64-433A-BAB6-E3B6FCE0DCFE}"/>
    <dgm:cxn modelId="{18831958-5A1C-4F7A-8B9A-E126A044E2CE}" srcId="{9270810E-5EDA-493C-94A3-CD56D6BDC201}" destId="{5AF0176C-8F9A-4E8D-8D39-3FD43F45BE00}" srcOrd="2" destOrd="0" parTransId="{D76D0D31-B95C-40F3-B09A-0AD9ECC2545C}" sibTransId="{67008235-A7EA-41CE-AB48-C041D3044AE9}"/>
    <dgm:cxn modelId="{B6B42F78-086B-4E4B-B826-486BB4DD11E2}" type="presOf" srcId="{2C08368D-FB80-4EA7-8460-B8157F8B01AE}" destId="{EA904451-CA9C-48CF-A3F7-6C4003934218}" srcOrd="0" destOrd="1" presId="urn:microsoft.com/office/officeart/2005/8/layout/list1"/>
    <dgm:cxn modelId="{B048D37A-8A45-4968-B4FD-AB997866A13E}" type="presOf" srcId="{5AF0176C-8F9A-4E8D-8D39-3FD43F45BE00}" destId="{EA904451-CA9C-48CF-A3F7-6C4003934218}" srcOrd="0" destOrd="2" presId="urn:microsoft.com/office/officeart/2005/8/layout/list1"/>
    <dgm:cxn modelId="{98E5AC7D-827F-4FB2-A78A-1018D4A6B493}" type="presOf" srcId="{1E11E206-3F6C-4535-B4C2-1852A1175E7D}" destId="{1A148C7C-2DF7-4A3E-8B60-CD1BB656DEB0}" srcOrd="0" destOrd="0" presId="urn:microsoft.com/office/officeart/2005/8/layout/list1"/>
    <dgm:cxn modelId="{667C7982-07DA-481C-9497-BB8D1BD54CE6}" srcId="{1E11E206-3F6C-4535-B4C2-1852A1175E7D}" destId="{96F225B3-2268-4CB1-9A6D-DD3D78235A90}" srcOrd="0" destOrd="0" parTransId="{BB73B217-FF8F-4C8F-8CD2-4750708F0382}" sibTransId="{F7D5E32B-2816-47FB-95E5-01C708BBC493}"/>
    <dgm:cxn modelId="{1E98A296-608D-43F9-8A0E-7B304C1B8E3C}" srcId="{96F225B3-2268-4CB1-9A6D-DD3D78235A90}" destId="{CCFD43D8-1F03-40FD-87D2-8AB261C53727}" srcOrd="2" destOrd="0" parTransId="{C72A52A2-7646-4C64-A0D0-E9EA17C40B8C}" sibTransId="{5A11A832-FDBB-47DD-8874-A1B42A390B83}"/>
    <dgm:cxn modelId="{64ADF198-D21B-4827-A5CE-B8972422049E}" type="presOf" srcId="{9270810E-5EDA-493C-94A3-CD56D6BDC201}" destId="{1A4914B0-4ADB-4422-A669-ADF399C2B1C5}" srcOrd="0" destOrd="0" presId="urn:microsoft.com/office/officeart/2005/8/layout/list1"/>
    <dgm:cxn modelId="{16FB6CCA-CB32-45F7-9201-709782784D93}" type="presOf" srcId="{96F225B3-2268-4CB1-9A6D-DD3D78235A90}" destId="{626BC4C1-7783-44BE-91BE-44C956F5D34C}" srcOrd="0" destOrd="0" presId="urn:microsoft.com/office/officeart/2005/8/layout/list1"/>
    <dgm:cxn modelId="{F7EA77E1-FDB7-4D5D-BCAF-1E12512C1E86}" type="presOf" srcId="{96F225B3-2268-4CB1-9A6D-DD3D78235A90}" destId="{8B3DCA86-CC99-48ED-8764-6E81C7AE6BE9}" srcOrd="1" destOrd="0" presId="urn:microsoft.com/office/officeart/2005/8/layout/list1"/>
    <dgm:cxn modelId="{60D789E2-7A32-4437-8E2C-8B560B3784C0}" srcId="{96F225B3-2268-4CB1-9A6D-DD3D78235A90}" destId="{73381DCD-C269-4E6D-9AFB-BECEE2749D18}" srcOrd="0" destOrd="0" parTransId="{720D56F4-65FC-4CDA-8B3B-12DC7D227BE8}" sibTransId="{85349A43-5576-44C6-8D13-62F2BF5EFAFB}"/>
    <dgm:cxn modelId="{721322EB-807E-418B-9392-0E739F95722C}" srcId="{9270810E-5EDA-493C-94A3-CD56D6BDC201}" destId="{2C08368D-FB80-4EA7-8460-B8157F8B01AE}" srcOrd="1" destOrd="0" parTransId="{9FED48B3-4081-4565-892A-3A0DF75280B0}" sibTransId="{8E534DFF-819C-4F4F-BEB9-05B3D9979EAB}"/>
    <dgm:cxn modelId="{304B3FEF-A04A-4EB6-B224-EBD06900C776}" srcId="{1E11E206-3F6C-4535-B4C2-1852A1175E7D}" destId="{9270810E-5EDA-493C-94A3-CD56D6BDC201}" srcOrd="1" destOrd="0" parTransId="{8AFFD4DB-1827-4550-B581-D6836D1A7B41}" sibTransId="{C6C5529E-8F47-4FCC-A5E6-616381E60A8A}"/>
    <dgm:cxn modelId="{235F2E60-677B-44C0-A518-958DF4691A0E}" type="presParOf" srcId="{1A148C7C-2DF7-4A3E-8B60-CD1BB656DEB0}" destId="{75069D38-BA13-4431-99AF-CCCC3F150DA1}" srcOrd="0" destOrd="0" presId="urn:microsoft.com/office/officeart/2005/8/layout/list1"/>
    <dgm:cxn modelId="{6125DB4D-92C8-4E3C-A150-27250FAA2A20}" type="presParOf" srcId="{75069D38-BA13-4431-99AF-CCCC3F150DA1}" destId="{626BC4C1-7783-44BE-91BE-44C956F5D34C}" srcOrd="0" destOrd="0" presId="urn:microsoft.com/office/officeart/2005/8/layout/list1"/>
    <dgm:cxn modelId="{7BA45699-6B2C-40A6-980D-D399D568CBE9}" type="presParOf" srcId="{75069D38-BA13-4431-99AF-CCCC3F150DA1}" destId="{8B3DCA86-CC99-48ED-8764-6E81C7AE6BE9}" srcOrd="1" destOrd="0" presId="urn:microsoft.com/office/officeart/2005/8/layout/list1"/>
    <dgm:cxn modelId="{28954837-1E0E-441A-B41C-144A6E714BAE}" type="presParOf" srcId="{1A148C7C-2DF7-4A3E-8B60-CD1BB656DEB0}" destId="{8A917F7A-6EF6-4379-B9C9-8385463527DE}" srcOrd="1" destOrd="0" presId="urn:microsoft.com/office/officeart/2005/8/layout/list1"/>
    <dgm:cxn modelId="{7555952A-C465-4BF9-8957-CA20F221717B}" type="presParOf" srcId="{1A148C7C-2DF7-4A3E-8B60-CD1BB656DEB0}" destId="{D96AA0FF-3772-4C88-B9D9-D7702591B9A7}" srcOrd="2" destOrd="0" presId="urn:microsoft.com/office/officeart/2005/8/layout/list1"/>
    <dgm:cxn modelId="{B8B65958-CCBD-4323-978A-3DD1ED694D41}" type="presParOf" srcId="{1A148C7C-2DF7-4A3E-8B60-CD1BB656DEB0}" destId="{A1573737-E787-472F-AAE3-2E202980FDAD}" srcOrd="3" destOrd="0" presId="urn:microsoft.com/office/officeart/2005/8/layout/list1"/>
    <dgm:cxn modelId="{7E4E188C-5B05-4F77-9110-2F8289A93428}" type="presParOf" srcId="{1A148C7C-2DF7-4A3E-8B60-CD1BB656DEB0}" destId="{2E035A50-D974-4530-9F87-25D1902BC720}" srcOrd="4" destOrd="0" presId="urn:microsoft.com/office/officeart/2005/8/layout/list1"/>
    <dgm:cxn modelId="{FDB60B69-6827-4931-ACB3-C38E17F75FE6}" type="presParOf" srcId="{2E035A50-D974-4530-9F87-25D1902BC720}" destId="{1A4914B0-4ADB-4422-A669-ADF399C2B1C5}" srcOrd="0" destOrd="0" presId="urn:microsoft.com/office/officeart/2005/8/layout/list1"/>
    <dgm:cxn modelId="{1A03D9F2-33F7-4D26-905D-939104CC4AF6}" type="presParOf" srcId="{2E035A50-D974-4530-9F87-25D1902BC720}" destId="{388E0281-7FCC-4892-BD85-59C45354E9DA}" srcOrd="1" destOrd="0" presId="urn:microsoft.com/office/officeart/2005/8/layout/list1"/>
    <dgm:cxn modelId="{34BDB026-7525-46DC-AB2D-2A805EE92515}" type="presParOf" srcId="{1A148C7C-2DF7-4A3E-8B60-CD1BB656DEB0}" destId="{3C42DE1F-FF80-4A87-843C-09E6A8F10F3F}" srcOrd="5" destOrd="0" presId="urn:microsoft.com/office/officeart/2005/8/layout/list1"/>
    <dgm:cxn modelId="{101ADCAC-CC93-49E6-BDBD-DF50281FFD48}" type="presParOf" srcId="{1A148C7C-2DF7-4A3E-8B60-CD1BB656DEB0}" destId="{EA904451-CA9C-48CF-A3F7-6C400393421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247D40-BCF6-4591-8CA2-AA23A85F9C60}"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91CA761F-9BCB-42EC-881F-DDE1BD1DE8DF}">
      <dgm:prSet phldrT="[Text]" custT="1"/>
      <dgm:spPr/>
      <dgm:t>
        <a:bodyPr/>
        <a:lstStyle/>
        <a:p>
          <a:r>
            <a:rPr lang="en-US" sz="2000"/>
            <a:t>Phần cứng</a:t>
          </a:r>
        </a:p>
      </dgm:t>
    </dgm:pt>
    <dgm:pt modelId="{57B29FD9-AC3C-49C0-9152-6C1DE5FD2ACC}" type="parTrans" cxnId="{251FB04F-9E70-4115-8B89-56B0C9F2BB90}">
      <dgm:prSet/>
      <dgm:spPr/>
      <dgm:t>
        <a:bodyPr/>
        <a:lstStyle/>
        <a:p>
          <a:endParaRPr lang="en-US" sz="2000"/>
        </a:p>
      </dgm:t>
    </dgm:pt>
    <dgm:pt modelId="{F5E77A96-7D6F-47D7-A174-E292BDA4C5D0}" type="sibTrans" cxnId="{251FB04F-9E70-4115-8B89-56B0C9F2BB90}">
      <dgm:prSet/>
      <dgm:spPr/>
      <dgm:t>
        <a:bodyPr/>
        <a:lstStyle/>
        <a:p>
          <a:endParaRPr lang="en-US" sz="2000"/>
        </a:p>
      </dgm:t>
    </dgm:pt>
    <dgm:pt modelId="{9310C3C2-541E-4B76-9E05-C342722D1AFE}">
      <dgm:prSet phldrT="[Text]" custT="1"/>
      <dgm:spPr/>
      <dgm:t>
        <a:bodyPr/>
        <a:lstStyle/>
        <a:p>
          <a:pPr algn="l">
            <a:buFont typeface="Wingdings" panose="05000000000000000000" pitchFamily="2" charset="2"/>
            <a:buChar char="ü"/>
          </a:pPr>
          <a:r>
            <a:rPr lang="en-US" sz="2000">
              <a:solidFill>
                <a:schemeClr val="bg1"/>
              </a:solidFill>
            </a:rPr>
            <a:t>Laptop </a:t>
          </a:r>
        </a:p>
        <a:p>
          <a:pPr algn="l">
            <a:buFont typeface="Wingdings" panose="05000000000000000000" pitchFamily="2" charset="2"/>
            <a:buChar char="ü"/>
          </a:pPr>
          <a:endParaRPr lang="en-US" sz="2000">
            <a:solidFill>
              <a:schemeClr val="bg1"/>
            </a:solidFill>
          </a:endParaRPr>
        </a:p>
      </dgm:t>
    </dgm:pt>
    <dgm:pt modelId="{BC2BF398-3A83-45B8-B19F-371BEFAD5384}" type="parTrans" cxnId="{8CCB3077-77BF-4370-9C92-E23A6E1F2667}">
      <dgm:prSet/>
      <dgm:spPr/>
      <dgm:t>
        <a:bodyPr/>
        <a:lstStyle/>
        <a:p>
          <a:endParaRPr lang="en-US" sz="2000"/>
        </a:p>
      </dgm:t>
    </dgm:pt>
    <dgm:pt modelId="{B7E4B5A4-DA9F-487C-BC7F-E30A670AEA0E}" type="sibTrans" cxnId="{8CCB3077-77BF-4370-9C92-E23A6E1F2667}">
      <dgm:prSet/>
      <dgm:spPr/>
      <dgm:t>
        <a:bodyPr/>
        <a:lstStyle/>
        <a:p>
          <a:endParaRPr lang="en-US" sz="2000"/>
        </a:p>
      </dgm:t>
    </dgm:pt>
    <dgm:pt modelId="{D08D68CB-FBE0-4E61-B189-EFF938F649DB}">
      <dgm:prSet phldrT="[Text]" custT="1"/>
      <dgm:spPr/>
      <dgm:t>
        <a:bodyPr/>
        <a:lstStyle/>
        <a:p>
          <a:r>
            <a:rPr lang="en-US" sz="2000"/>
            <a:t>Phần mềm</a:t>
          </a:r>
        </a:p>
      </dgm:t>
    </dgm:pt>
    <dgm:pt modelId="{8526CE9D-9707-42DC-BB00-43942613633D}" type="parTrans" cxnId="{1C4B195C-2D2D-4DFF-99E5-A17DF754BD63}">
      <dgm:prSet/>
      <dgm:spPr/>
      <dgm:t>
        <a:bodyPr/>
        <a:lstStyle/>
        <a:p>
          <a:endParaRPr lang="en-US" sz="2000"/>
        </a:p>
      </dgm:t>
    </dgm:pt>
    <dgm:pt modelId="{D6B5FA7F-0109-49E2-B5B5-1883AF114745}" type="sibTrans" cxnId="{1C4B195C-2D2D-4DFF-99E5-A17DF754BD63}">
      <dgm:prSet/>
      <dgm:spPr/>
      <dgm:t>
        <a:bodyPr/>
        <a:lstStyle/>
        <a:p>
          <a:endParaRPr lang="en-US" sz="2000"/>
        </a:p>
      </dgm:t>
    </dgm:pt>
    <dgm:pt modelId="{DBF0064A-D3C5-4CDB-A313-DC0CDCFC7DC2}">
      <dgm:prSet phldrT="[Text]" custT="1"/>
      <dgm:spPr/>
      <dgm:t>
        <a:bodyPr/>
        <a:lstStyle/>
        <a:p>
          <a:pPr algn="l"/>
          <a:r>
            <a:rPr lang="en-US" sz="2000">
              <a:solidFill>
                <a:schemeClr val="bg1"/>
              </a:solidFill>
            </a:rPr>
            <a:t>Các Test_Tool </a:t>
          </a:r>
        </a:p>
        <a:p>
          <a:pPr algn="l"/>
          <a:r>
            <a:rPr lang="en-US" sz="2000">
              <a:solidFill>
                <a:schemeClr val="bg1"/>
              </a:solidFill>
            </a:rPr>
            <a:t>đã đề cập</a:t>
          </a:r>
        </a:p>
      </dgm:t>
    </dgm:pt>
    <dgm:pt modelId="{3519AB31-6514-4E8F-BD1D-BD64CCBE0DCF}" type="parTrans" cxnId="{016F3914-F0C3-41C8-8074-B65932982DA1}">
      <dgm:prSet/>
      <dgm:spPr/>
      <dgm:t>
        <a:bodyPr/>
        <a:lstStyle/>
        <a:p>
          <a:endParaRPr lang="en-US" sz="2000"/>
        </a:p>
      </dgm:t>
    </dgm:pt>
    <dgm:pt modelId="{7A84C9A8-DBE8-4445-A7B6-753EFDD5A70C}" type="sibTrans" cxnId="{016F3914-F0C3-41C8-8074-B65932982DA1}">
      <dgm:prSet/>
      <dgm:spPr/>
      <dgm:t>
        <a:bodyPr/>
        <a:lstStyle/>
        <a:p>
          <a:endParaRPr lang="en-US" sz="2000"/>
        </a:p>
      </dgm:t>
    </dgm:pt>
    <dgm:pt modelId="{34B7D07E-1BCB-476D-AFF6-DACF7E4234AA}">
      <dgm:prSet phldrT="[Text]" custT="1"/>
      <dgm:spPr/>
      <dgm:t>
        <a:bodyPr/>
        <a:lstStyle/>
        <a:p>
          <a:r>
            <a:rPr lang="en-US" sz="2000"/>
            <a:t>Khác</a:t>
          </a:r>
        </a:p>
      </dgm:t>
    </dgm:pt>
    <dgm:pt modelId="{136EE7A6-B8E3-4163-B532-F186320215AC}" type="parTrans" cxnId="{F2DCA9E5-C084-43A4-83E6-C7437E8AB051}">
      <dgm:prSet/>
      <dgm:spPr/>
      <dgm:t>
        <a:bodyPr/>
        <a:lstStyle/>
        <a:p>
          <a:endParaRPr lang="en-US" sz="2000"/>
        </a:p>
      </dgm:t>
    </dgm:pt>
    <dgm:pt modelId="{B43D5E54-5444-4942-9B74-E40E2DD8BA20}" type="sibTrans" cxnId="{F2DCA9E5-C084-43A4-83E6-C7437E8AB051}">
      <dgm:prSet/>
      <dgm:spPr/>
      <dgm:t>
        <a:bodyPr/>
        <a:lstStyle/>
        <a:p>
          <a:endParaRPr lang="en-US" sz="2000"/>
        </a:p>
      </dgm:t>
    </dgm:pt>
    <dgm:pt modelId="{192DB725-BEAE-49B4-9C1B-4CFB0B94E20B}">
      <dgm:prSet phldrT="[Text]" custT="1"/>
      <dgm:spPr/>
      <dgm:t>
        <a:bodyPr/>
        <a:lstStyle/>
        <a:p>
          <a:pPr algn="l"/>
          <a:r>
            <a:rPr lang="en-US" sz="2000">
              <a:solidFill>
                <a:schemeClr val="bg1"/>
              </a:solidFill>
            </a:rPr>
            <a:t>Môi trường mạng hoạt động ổn định</a:t>
          </a:r>
        </a:p>
      </dgm:t>
    </dgm:pt>
    <dgm:pt modelId="{D90AE256-7384-4171-ACA7-2BEBCB8D8964}" type="parTrans" cxnId="{D413511E-5356-4F90-89AA-CFF7BEDC120C}">
      <dgm:prSet/>
      <dgm:spPr/>
      <dgm:t>
        <a:bodyPr/>
        <a:lstStyle/>
        <a:p>
          <a:endParaRPr lang="en-US" sz="2000"/>
        </a:p>
      </dgm:t>
    </dgm:pt>
    <dgm:pt modelId="{E38B21E5-3B8A-47D4-9BE2-A978E803DBDA}" type="sibTrans" cxnId="{D413511E-5356-4F90-89AA-CFF7BEDC120C}">
      <dgm:prSet/>
      <dgm:spPr/>
      <dgm:t>
        <a:bodyPr/>
        <a:lstStyle/>
        <a:p>
          <a:endParaRPr lang="en-US" sz="2000"/>
        </a:p>
      </dgm:t>
    </dgm:pt>
    <dgm:pt modelId="{8E511561-05A6-40B7-BC88-CAB8D0866508}">
      <dgm:prSet custT="1"/>
      <dgm:spPr/>
      <dgm:t>
        <a:bodyPr/>
        <a:lstStyle/>
        <a:p>
          <a:pPr algn="l">
            <a:buFont typeface="Wingdings" panose="05000000000000000000" pitchFamily="2" charset="2"/>
            <a:buChar char="ü"/>
          </a:pPr>
          <a:r>
            <a:rPr lang="en-US" sz="2000">
              <a:solidFill>
                <a:schemeClr val="bg1"/>
              </a:solidFill>
            </a:rPr>
            <a:t># Ram 16GB</a:t>
          </a:r>
        </a:p>
        <a:p>
          <a:pPr algn="l">
            <a:buFont typeface="Wingdings" panose="05000000000000000000" pitchFamily="2" charset="2"/>
            <a:buChar char="ü"/>
          </a:pPr>
          <a:r>
            <a:rPr lang="en-US" sz="2000">
              <a:solidFill>
                <a:schemeClr val="bg1"/>
              </a:solidFill>
            </a:rPr>
            <a:t> </a:t>
          </a:r>
        </a:p>
      </dgm:t>
    </dgm:pt>
    <dgm:pt modelId="{A01A1068-30C4-4CAA-96C1-6E8EE7373D9C}" type="parTrans" cxnId="{E623D409-C4E4-4402-9848-1C403A78144C}">
      <dgm:prSet/>
      <dgm:spPr/>
      <dgm:t>
        <a:bodyPr/>
        <a:lstStyle/>
        <a:p>
          <a:endParaRPr lang="en-US" sz="2000"/>
        </a:p>
      </dgm:t>
    </dgm:pt>
    <dgm:pt modelId="{342A9610-5B5A-4537-81C3-6E87BE4B366B}" type="sibTrans" cxnId="{E623D409-C4E4-4402-9848-1C403A78144C}">
      <dgm:prSet/>
      <dgm:spPr/>
      <dgm:t>
        <a:bodyPr/>
        <a:lstStyle/>
        <a:p>
          <a:endParaRPr lang="en-US" sz="2000"/>
        </a:p>
      </dgm:t>
    </dgm:pt>
    <dgm:pt modelId="{44B4D92D-D022-44BF-BF0B-2BF6A6F19A30}">
      <dgm:prSet custT="1"/>
      <dgm:spPr/>
      <dgm:t>
        <a:bodyPr/>
        <a:lstStyle/>
        <a:p>
          <a:pPr algn="l">
            <a:buFont typeface="Wingdings" panose="05000000000000000000" pitchFamily="2" charset="2"/>
            <a:buChar char="ü"/>
          </a:pPr>
          <a:r>
            <a:rPr lang="en-US" sz="2000">
              <a:solidFill>
                <a:schemeClr val="bg1"/>
              </a:solidFill>
            </a:rPr>
            <a:t># Core(TM) i7-7500U CPU~2.9GHz</a:t>
          </a:r>
        </a:p>
      </dgm:t>
    </dgm:pt>
    <dgm:pt modelId="{23111BE1-61D0-43A1-958F-43B262F0D9DB}" type="parTrans" cxnId="{9B7E78B9-611F-467D-AAC2-4D13C45BE8C8}">
      <dgm:prSet/>
      <dgm:spPr/>
      <dgm:t>
        <a:bodyPr/>
        <a:lstStyle/>
        <a:p>
          <a:endParaRPr lang="en-US" sz="2000"/>
        </a:p>
      </dgm:t>
    </dgm:pt>
    <dgm:pt modelId="{AF856988-2490-4712-84E2-75BB14ACADDE}" type="sibTrans" cxnId="{9B7E78B9-611F-467D-AAC2-4D13C45BE8C8}">
      <dgm:prSet/>
      <dgm:spPr/>
      <dgm:t>
        <a:bodyPr/>
        <a:lstStyle/>
        <a:p>
          <a:endParaRPr lang="en-US" sz="2000"/>
        </a:p>
      </dgm:t>
    </dgm:pt>
    <dgm:pt modelId="{21F7292A-6E19-4996-9064-5B0403567110}" type="pres">
      <dgm:prSet presAssocID="{48247D40-BCF6-4591-8CA2-AA23A85F9C60}" presName="Name0" presStyleCnt="0">
        <dgm:presLayoutVars>
          <dgm:chMax val="7"/>
          <dgm:chPref val="5"/>
          <dgm:dir/>
          <dgm:animOne val="branch"/>
          <dgm:animLvl val="lvl"/>
        </dgm:presLayoutVars>
      </dgm:prSet>
      <dgm:spPr/>
    </dgm:pt>
    <dgm:pt modelId="{4C3ABE5C-26A5-4E85-A061-38AA8EA88DC8}" type="pres">
      <dgm:prSet presAssocID="{34B7D07E-1BCB-476D-AFF6-DACF7E4234AA}" presName="ChildAccent3" presStyleCnt="0"/>
      <dgm:spPr/>
    </dgm:pt>
    <dgm:pt modelId="{77DD0A19-B23C-425D-A0BD-98C0CA4F59C6}" type="pres">
      <dgm:prSet presAssocID="{34B7D07E-1BCB-476D-AFF6-DACF7E4234AA}" presName="ChildAccent" presStyleLbl="alignImgPlace1" presStyleIdx="0" presStyleCnt="3" custLinFactNeighborX="17572" custLinFactNeighborY="812"/>
      <dgm:spPr/>
    </dgm:pt>
    <dgm:pt modelId="{C3760425-98EF-4A12-936A-253BAD2268BF}" type="pres">
      <dgm:prSet presAssocID="{34B7D07E-1BCB-476D-AFF6-DACF7E4234AA}" presName="Child3" presStyleLbl="revTx" presStyleIdx="0" presStyleCnt="0">
        <dgm:presLayoutVars>
          <dgm:chMax val="0"/>
          <dgm:chPref val="0"/>
          <dgm:bulletEnabled val="1"/>
        </dgm:presLayoutVars>
      </dgm:prSet>
      <dgm:spPr/>
    </dgm:pt>
    <dgm:pt modelId="{3516C971-894C-44BA-B38C-33A40D4510C3}" type="pres">
      <dgm:prSet presAssocID="{34B7D07E-1BCB-476D-AFF6-DACF7E4234AA}" presName="Parent3" presStyleLbl="node1" presStyleIdx="0" presStyleCnt="3" custLinFactNeighborX="18512" custLinFactNeighborY="-1766">
        <dgm:presLayoutVars>
          <dgm:chMax val="2"/>
          <dgm:chPref val="1"/>
          <dgm:bulletEnabled val="1"/>
        </dgm:presLayoutVars>
      </dgm:prSet>
      <dgm:spPr/>
    </dgm:pt>
    <dgm:pt modelId="{B911B984-2F07-4A30-8B00-B01DEC87DEE1}" type="pres">
      <dgm:prSet presAssocID="{D08D68CB-FBE0-4E61-B189-EFF938F649DB}" presName="ChildAccent2" presStyleCnt="0"/>
      <dgm:spPr/>
    </dgm:pt>
    <dgm:pt modelId="{113E5623-7AA8-489C-981F-EB10D240F35E}" type="pres">
      <dgm:prSet presAssocID="{D08D68CB-FBE0-4E61-B189-EFF938F649DB}" presName="ChildAccent" presStyleLbl="alignImgPlace1" presStyleIdx="1" presStyleCnt="3" custScaleX="138010"/>
      <dgm:spPr/>
    </dgm:pt>
    <dgm:pt modelId="{B0055DC3-9397-46EC-83B0-B666ACB00C5B}" type="pres">
      <dgm:prSet presAssocID="{D08D68CB-FBE0-4E61-B189-EFF938F649DB}" presName="Child2" presStyleLbl="revTx" presStyleIdx="0" presStyleCnt="0">
        <dgm:presLayoutVars>
          <dgm:chMax val="0"/>
          <dgm:chPref val="0"/>
          <dgm:bulletEnabled val="1"/>
        </dgm:presLayoutVars>
      </dgm:prSet>
      <dgm:spPr/>
    </dgm:pt>
    <dgm:pt modelId="{31ED128D-E15F-4633-8F37-82D61C499A59}" type="pres">
      <dgm:prSet presAssocID="{D08D68CB-FBE0-4E61-B189-EFF938F649DB}" presName="Parent2" presStyleLbl="node1" presStyleIdx="1" presStyleCnt="3" custScaleX="147841" custScaleY="116219" custLinFactNeighborX="-3781" custLinFactNeighborY="-4917">
        <dgm:presLayoutVars>
          <dgm:chMax val="2"/>
          <dgm:chPref val="1"/>
          <dgm:bulletEnabled val="1"/>
        </dgm:presLayoutVars>
      </dgm:prSet>
      <dgm:spPr/>
    </dgm:pt>
    <dgm:pt modelId="{1E35230F-9A47-406A-93E8-B8037B9D1ECB}" type="pres">
      <dgm:prSet presAssocID="{91CA761F-9BCB-42EC-881F-DDE1BD1DE8DF}" presName="ChildAccent1" presStyleCnt="0"/>
      <dgm:spPr/>
    </dgm:pt>
    <dgm:pt modelId="{F4A7B39A-0F2D-43DE-8E8A-A3A01BF5D875}" type="pres">
      <dgm:prSet presAssocID="{91CA761F-9BCB-42EC-881F-DDE1BD1DE8DF}" presName="ChildAccent" presStyleLbl="alignImgPlace1" presStyleIdx="2" presStyleCnt="3" custScaleX="202150" custLinFactNeighborX="-69733" custLinFactNeighborY="1267"/>
      <dgm:spPr/>
    </dgm:pt>
    <dgm:pt modelId="{EBF49AFA-5919-4AE1-ADE0-33FD28D7DEDB}" type="pres">
      <dgm:prSet presAssocID="{91CA761F-9BCB-42EC-881F-DDE1BD1DE8DF}" presName="Child1" presStyleLbl="revTx" presStyleIdx="0" presStyleCnt="0">
        <dgm:presLayoutVars>
          <dgm:chMax val="0"/>
          <dgm:chPref val="0"/>
          <dgm:bulletEnabled val="1"/>
        </dgm:presLayoutVars>
      </dgm:prSet>
      <dgm:spPr/>
    </dgm:pt>
    <dgm:pt modelId="{C098DC00-8F7F-4894-A68C-2745C0AFF357}" type="pres">
      <dgm:prSet presAssocID="{91CA761F-9BCB-42EC-881F-DDE1BD1DE8DF}" presName="Parent1" presStyleLbl="node1" presStyleIdx="2" presStyleCnt="3" custScaleX="195686" custScaleY="149491" custLinFactNeighborX="-71183" custLinFactNeighborY="-18226">
        <dgm:presLayoutVars>
          <dgm:chMax val="2"/>
          <dgm:chPref val="1"/>
          <dgm:bulletEnabled val="1"/>
        </dgm:presLayoutVars>
      </dgm:prSet>
      <dgm:spPr/>
    </dgm:pt>
  </dgm:ptLst>
  <dgm:cxnLst>
    <dgm:cxn modelId="{E623D409-C4E4-4402-9848-1C403A78144C}" srcId="{91CA761F-9BCB-42EC-881F-DDE1BD1DE8DF}" destId="{8E511561-05A6-40B7-BC88-CAB8D0866508}" srcOrd="1" destOrd="0" parTransId="{A01A1068-30C4-4CAA-96C1-6E8EE7373D9C}" sibTransId="{342A9610-5B5A-4537-81C3-6E87BE4B366B}"/>
    <dgm:cxn modelId="{7AD19F0F-DC7E-4487-B79D-F487D6BBC5C8}" type="presOf" srcId="{8E511561-05A6-40B7-BC88-CAB8D0866508}" destId="{F4A7B39A-0F2D-43DE-8E8A-A3A01BF5D875}" srcOrd="0" destOrd="1" presId="urn:microsoft.com/office/officeart/2011/layout/InterconnectedBlockProcess"/>
    <dgm:cxn modelId="{58EFBB10-A1C5-4E6E-81D6-B9E98AF2C267}" type="presOf" srcId="{34B7D07E-1BCB-476D-AFF6-DACF7E4234AA}" destId="{3516C971-894C-44BA-B38C-33A40D4510C3}" srcOrd="0" destOrd="0" presId="urn:microsoft.com/office/officeart/2011/layout/InterconnectedBlockProcess"/>
    <dgm:cxn modelId="{016F3914-F0C3-41C8-8074-B65932982DA1}" srcId="{D08D68CB-FBE0-4E61-B189-EFF938F649DB}" destId="{DBF0064A-D3C5-4CDB-A313-DC0CDCFC7DC2}" srcOrd="0" destOrd="0" parTransId="{3519AB31-6514-4E8F-BD1D-BD64CCBE0DCF}" sibTransId="{7A84C9A8-DBE8-4445-A7B6-753EFDD5A70C}"/>
    <dgm:cxn modelId="{D413511E-5356-4F90-89AA-CFF7BEDC120C}" srcId="{34B7D07E-1BCB-476D-AFF6-DACF7E4234AA}" destId="{192DB725-BEAE-49B4-9C1B-4CFB0B94E20B}" srcOrd="0" destOrd="0" parTransId="{D90AE256-7384-4171-ACA7-2BEBCB8D8964}" sibTransId="{E38B21E5-3B8A-47D4-9BE2-A978E803DBDA}"/>
    <dgm:cxn modelId="{9A4E6840-BD6C-4D47-ABB8-3B42BA539A10}" type="presOf" srcId="{192DB725-BEAE-49B4-9C1B-4CFB0B94E20B}" destId="{C3760425-98EF-4A12-936A-253BAD2268BF}" srcOrd="1" destOrd="0" presId="urn:microsoft.com/office/officeart/2011/layout/InterconnectedBlockProcess"/>
    <dgm:cxn modelId="{1C4B195C-2D2D-4DFF-99E5-A17DF754BD63}" srcId="{48247D40-BCF6-4591-8CA2-AA23A85F9C60}" destId="{D08D68CB-FBE0-4E61-B189-EFF938F649DB}" srcOrd="1" destOrd="0" parTransId="{8526CE9D-9707-42DC-BB00-43942613633D}" sibTransId="{D6B5FA7F-0109-49E2-B5B5-1883AF114745}"/>
    <dgm:cxn modelId="{4F59D14D-FC5C-4E09-9564-5AD2724AA826}" type="presOf" srcId="{9310C3C2-541E-4B76-9E05-C342722D1AFE}" destId="{F4A7B39A-0F2D-43DE-8E8A-A3A01BF5D875}" srcOrd="0" destOrd="0" presId="urn:microsoft.com/office/officeart/2011/layout/InterconnectedBlockProcess"/>
    <dgm:cxn modelId="{FF8F2A6F-BDB6-4630-A22F-2F607488188A}" type="presOf" srcId="{44B4D92D-D022-44BF-BF0B-2BF6A6F19A30}" destId="{F4A7B39A-0F2D-43DE-8E8A-A3A01BF5D875}" srcOrd="0" destOrd="2" presId="urn:microsoft.com/office/officeart/2011/layout/InterconnectedBlockProcess"/>
    <dgm:cxn modelId="{251FB04F-9E70-4115-8B89-56B0C9F2BB90}" srcId="{48247D40-BCF6-4591-8CA2-AA23A85F9C60}" destId="{91CA761F-9BCB-42EC-881F-DDE1BD1DE8DF}" srcOrd="0" destOrd="0" parTransId="{57B29FD9-AC3C-49C0-9152-6C1DE5FD2ACC}" sibTransId="{F5E77A96-7D6F-47D7-A174-E292BDA4C5D0}"/>
    <dgm:cxn modelId="{5594C671-A548-4F93-BDC1-A3C23B272FCA}" type="presOf" srcId="{91CA761F-9BCB-42EC-881F-DDE1BD1DE8DF}" destId="{C098DC00-8F7F-4894-A68C-2745C0AFF357}" srcOrd="0" destOrd="0" presId="urn:microsoft.com/office/officeart/2011/layout/InterconnectedBlockProcess"/>
    <dgm:cxn modelId="{8CCB3077-77BF-4370-9C92-E23A6E1F2667}" srcId="{91CA761F-9BCB-42EC-881F-DDE1BD1DE8DF}" destId="{9310C3C2-541E-4B76-9E05-C342722D1AFE}" srcOrd="0" destOrd="0" parTransId="{BC2BF398-3A83-45B8-B19F-371BEFAD5384}" sibTransId="{B7E4B5A4-DA9F-487C-BC7F-E30A670AEA0E}"/>
    <dgm:cxn modelId="{12A15E7A-7FEA-44CB-8227-DCBE2459B9DF}" type="presOf" srcId="{48247D40-BCF6-4591-8CA2-AA23A85F9C60}" destId="{21F7292A-6E19-4996-9064-5B0403567110}" srcOrd="0" destOrd="0" presId="urn:microsoft.com/office/officeart/2011/layout/InterconnectedBlockProcess"/>
    <dgm:cxn modelId="{785F9D95-039E-4AB9-9DD2-D1E316BA5684}" type="presOf" srcId="{9310C3C2-541E-4B76-9E05-C342722D1AFE}" destId="{EBF49AFA-5919-4AE1-ADE0-33FD28D7DEDB}" srcOrd="1" destOrd="0" presId="urn:microsoft.com/office/officeart/2011/layout/InterconnectedBlockProcess"/>
    <dgm:cxn modelId="{46F9E0AA-F632-4355-BD37-6115F0F1D90E}" type="presOf" srcId="{D08D68CB-FBE0-4E61-B189-EFF938F649DB}" destId="{31ED128D-E15F-4633-8F37-82D61C499A59}" srcOrd="0" destOrd="0" presId="urn:microsoft.com/office/officeart/2011/layout/InterconnectedBlockProcess"/>
    <dgm:cxn modelId="{9B7E78B9-611F-467D-AAC2-4D13C45BE8C8}" srcId="{91CA761F-9BCB-42EC-881F-DDE1BD1DE8DF}" destId="{44B4D92D-D022-44BF-BF0B-2BF6A6F19A30}" srcOrd="2" destOrd="0" parTransId="{23111BE1-61D0-43A1-958F-43B262F0D9DB}" sibTransId="{AF856988-2490-4712-84E2-75BB14ACADDE}"/>
    <dgm:cxn modelId="{0A2738C1-1D4B-4E5E-B847-573EBCA44289}" type="presOf" srcId="{44B4D92D-D022-44BF-BF0B-2BF6A6F19A30}" destId="{EBF49AFA-5919-4AE1-ADE0-33FD28D7DEDB}" srcOrd="1" destOrd="2" presId="urn:microsoft.com/office/officeart/2011/layout/InterconnectedBlockProcess"/>
    <dgm:cxn modelId="{7BD918E1-0F5E-4746-A7C5-C841EE348816}" type="presOf" srcId="{192DB725-BEAE-49B4-9C1B-4CFB0B94E20B}" destId="{77DD0A19-B23C-425D-A0BD-98C0CA4F59C6}" srcOrd="0" destOrd="0" presId="urn:microsoft.com/office/officeart/2011/layout/InterconnectedBlockProcess"/>
    <dgm:cxn modelId="{F2DCA9E5-C084-43A4-83E6-C7437E8AB051}" srcId="{48247D40-BCF6-4591-8CA2-AA23A85F9C60}" destId="{34B7D07E-1BCB-476D-AFF6-DACF7E4234AA}" srcOrd="2" destOrd="0" parTransId="{136EE7A6-B8E3-4163-B532-F186320215AC}" sibTransId="{B43D5E54-5444-4942-9B74-E40E2DD8BA20}"/>
    <dgm:cxn modelId="{F489CDE8-18DA-4A04-B538-8B2652707BBF}" type="presOf" srcId="{8E511561-05A6-40B7-BC88-CAB8D0866508}" destId="{EBF49AFA-5919-4AE1-ADE0-33FD28D7DEDB}" srcOrd="1" destOrd="1" presId="urn:microsoft.com/office/officeart/2011/layout/InterconnectedBlockProcess"/>
    <dgm:cxn modelId="{CEEEEFEA-1843-4111-B21E-EF05DE98A4A1}" type="presOf" srcId="{DBF0064A-D3C5-4CDB-A313-DC0CDCFC7DC2}" destId="{B0055DC3-9397-46EC-83B0-B666ACB00C5B}" srcOrd="1" destOrd="0" presId="urn:microsoft.com/office/officeart/2011/layout/InterconnectedBlockProcess"/>
    <dgm:cxn modelId="{206529F8-F8E4-46C7-BDAC-2839F0907CEB}" type="presOf" srcId="{DBF0064A-D3C5-4CDB-A313-DC0CDCFC7DC2}" destId="{113E5623-7AA8-489C-981F-EB10D240F35E}" srcOrd="0" destOrd="0" presId="urn:microsoft.com/office/officeart/2011/layout/InterconnectedBlockProcess"/>
    <dgm:cxn modelId="{9503756C-88E7-4AD5-93AB-C968675C256D}" type="presParOf" srcId="{21F7292A-6E19-4996-9064-5B0403567110}" destId="{4C3ABE5C-26A5-4E85-A061-38AA8EA88DC8}" srcOrd="0" destOrd="0" presId="urn:microsoft.com/office/officeart/2011/layout/InterconnectedBlockProcess"/>
    <dgm:cxn modelId="{CCA37DCE-EAA8-464B-9B7E-6295DBF4C7FE}" type="presParOf" srcId="{4C3ABE5C-26A5-4E85-A061-38AA8EA88DC8}" destId="{77DD0A19-B23C-425D-A0BD-98C0CA4F59C6}" srcOrd="0" destOrd="0" presId="urn:microsoft.com/office/officeart/2011/layout/InterconnectedBlockProcess"/>
    <dgm:cxn modelId="{2EADD7E1-5CAC-4FE9-B4BE-73325CE5AA44}" type="presParOf" srcId="{21F7292A-6E19-4996-9064-5B0403567110}" destId="{C3760425-98EF-4A12-936A-253BAD2268BF}" srcOrd="1" destOrd="0" presId="urn:microsoft.com/office/officeart/2011/layout/InterconnectedBlockProcess"/>
    <dgm:cxn modelId="{E6EE4432-2579-4B44-B083-B1990572B2BB}" type="presParOf" srcId="{21F7292A-6E19-4996-9064-5B0403567110}" destId="{3516C971-894C-44BA-B38C-33A40D4510C3}" srcOrd="2" destOrd="0" presId="urn:microsoft.com/office/officeart/2011/layout/InterconnectedBlockProcess"/>
    <dgm:cxn modelId="{470AE0BD-B6C3-4F9C-A25E-AB8D82F74B3E}" type="presParOf" srcId="{21F7292A-6E19-4996-9064-5B0403567110}" destId="{B911B984-2F07-4A30-8B00-B01DEC87DEE1}" srcOrd="3" destOrd="0" presId="urn:microsoft.com/office/officeart/2011/layout/InterconnectedBlockProcess"/>
    <dgm:cxn modelId="{EE3D6445-4936-4749-9F17-18852D923007}" type="presParOf" srcId="{B911B984-2F07-4A30-8B00-B01DEC87DEE1}" destId="{113E5623-7AA8-489C-981F-EB10D240F35E}" srcOrd="0" destOrd="0" presId="urn:microsoft.com/office/officeart/2011/layout/InterconnectedBlockProcess"/>
    <dgm:cxn modelId="{2DE2ECC3-B8D5-4610-8C6E-E534F810365F}" type="presParOf" srcId="{21F7292A-6E19-4996-9064-5B0403567110}" destId="{B0055DC3-9397-46EC-83B0-B666ACB00C5B}" srcOrd="4" destOrd="0" presId="urn:microsoft.com/office/officeart/2011/layout/InterconnectedBlockProcess"/>
    <dgm:cxn modelId="{5D33E394-B389-4754-B149-324E3E6A8D16}" type="presParOf" srcId="{21F7292A-6E19-4996-9064-5B0403567110}" destId="{31ED128D-E15F-4633-8F37-82D61C499A59}" srcOrd="5" destOrd="0" presId="urn:microsoft.com/office/officeart/2011/layout/InterconnectedBlockProcess"/>
    <dgm:cxn modelId="{F39E81B1-72A3-48B2-A79D-59B2231A2D6E}" type="presParOf" srcId="{21F7292A-6E19-4996-9064-5B0403567110}" destId="{1E35230F-9A47-406A-93E8-B8037B9D1ECB}" srcOrd="6" destOrd="0" presId="urn:microsoft.com/office/officeart/2011/layout/InterconnectedBlockProcess"/>
    <dgm:cxn modelId="{C6A2EA46-0C82-4349-AC61-18256AA577A8}" type="presParOf" srcId="{1E35230F-9A47-406A-93E8-B8037B9D1ECB}" destId="{F4A7B39A-0F2D-43DE-8E8A-A3A01BF5D875}" srcOrd="0" destOrd="0" presId="urn:microsoft.com/office/officeart/2011/layout/InterconnectedBlockProcess"/>
    <dgm:cxn modelId="{BDF10491-A91D-4DED-8466-07BD3555D06E}" type="presParOf" srcId="{21F7292A-6E19-4996-9064-5B0403567110}" destId="{EBF49AFA-5919-4AE1-ADE0-33FD28D7DEDB}" srcOrd="7" destOrd="0" presId="urn:microsoft.com/office/officeart/2011/layout/InterconnectedBlockProcess"/>
    <dgm:cxn modelId="{765B9D45-6826-4F72-AD73-ED635DBDFB49}" type="presParOf" srcId="{21F7292A-6E19-4996-9064-5B0403567110}" destId="{C098DC00-8F7F-4894-A68C-2745C0AFF357}" srcOrd="8" destOrd="0" presId="urn:microsoft.com/office/officeart/2011/layout/Interconnected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F1C723-03E7-4F60-A0F2-661655E80CC4}" type="doc">
      <dgm:prSet loTypeId="urn:microsoft.com/office/officeart/2008/layout/LinedList" loCatId="list" qsTypeId="urn:microsoft.com/office/officeart/2005/8/quickstyle/simple1#12" qsCatId="simple" csTypeId="urn:microsoft.com/office/officeart/2005/8/colors/accent1_2#4" csCatId="accent1" phldr="1"/>
      <dgm:spPr/>
      <dgm:t>
        <a:bodyPr/>
        <a:lstStyle/>
        <a:p>
          <a:endParaRPr lang="en-US"/>
        </a:p>
      </dgm:t>
    </dgm:pt>
    <dgm:pt modelId="{00D68B20-1BE4-422E-A7EC-B2A5F8823595}">
      <dgm:prSet custT="1"/>
      <dgm:spPr/>
      <dgm:t>
        <a:bodyPr/>
        <a:lstStyle/>
        <a:p>
          <a:pPr rtl="0"/>
          <a:r>
            <a:rPr lang="en-US" sz="1400"/>
            <a:t>TEXT</a:t>
          </a:r>
          <a:endParaRPr lang="en-US" sz="1400" b="1" dirty="0">
            <a:solidFill>
              <a:schemeClr val="accent1"/>
            </a:solidFill>
          </a:endParaRPr>
        </a:p>
      </dgm:t>
    </dgm:pt>
    <dgm:pt modelId="{AAE210A4-EF93-4699-B6E7-910473CA52F2}" type="parTrans" cxnId="{3E71CC4B-ACCC-4FC3-AD79-AC0748BA0AC1}">
      <dgm:prSet/>
      <dgm:spPr/>
      <dgm:t>
        <a:bodyPr/>
        <a:lstStyle/>
        <a:p>
          <a:endParaRPr lang="en-US" sz="1800">
            <a:solidFill>
              <a:schemeClr val="accent1"/>
            </a:solidFill>
          </a:endParaRPr>
        </a:p>
      </dgm:t>
    </dgm:pt>
    <dgm:pt modelId="{251AC55D-5006-4B4B-B073-A2F28AFAB911}" type="sibTrans" cxnId="{3E71CC4B-ACCC-4FC3-AD79-AC0748BA0AC1}">
      <dgm:prSet/>
      <dgm:spPr/>
      <dgm:t>
        <a:bodyPr/>
        <a:lstStyle/>
        <a:p>
          <a:endParaRPr lang="en-US" sz="1800">
            <a:solidFill>
              <a:schemeClr val="accent1"/>
            </a:solidFill>
          </a:endParaRPr>
        </a:p>
      </dgm:t>
    </dgm:pt>
    <dgm:pt modelId="{03B21B66-246E-41E0-A64B-29435509BAF3}">
      <dgm:prSet custT="1"/>
      <dgm:spPr/>
      <dgm:t>
        <a:bodyPr/>
        <a:lstStyle/>
        <a:p>
          <a:pPr rtl="0"/>
          <a:r>
            <a:rPr lang="en-US" sz="1400"/>
            <a:t>TEXT</a:t>
          </a:r>
          <a:endParaRPr lang="en-US" sz="1400" b="1" dirty="0">
            <a:solidFill>
              <a:schemeClr val="accent1"/>
            </a:solidFill>
          </a:endParaRPr>
        </a:p>
      </dgm:t>
    </dgm:pt>
    <dgm:pt modelId="{9578E430-F3AC-40B0-919C-C41C43628ACB}" type="parTrans" cxnId="{74D864F7-3ACC-4E12-9790-ACEDE4204273}">
      <dgm:prSet/>
      <dgm:spPr/>
      <dgm:t>
        <a:bodyPr/>
        <a:lstStyle/>
        <a:p>
          <a:endParaRPr lang="en-US" sz="1800">
            <a:solidFill>
              <a:schemeClr val="accent1"/>
            </a:solidFill>
          </a:endParaRPr>
        </a:p>
      </dgm:t>
    </dgm:pt>
    <dgm:pt modelId="{61BD754F-D4D1-4C50-A227-BDC5F9400709}" type="sibTrans" cxnId="{74D864F7-3ACC-4E12-9790-ACEDE4204273}">
      <dgm:prSet/>
      <dgm:spPr/>
      <dgm:t>
        <a:bodyPr/>
        <a:lstStyle/>
        <a:p>
          <a:endParaRPr lang="en-US" sz="1800">
            <a:solidFill>
              <a:schemeClr val="accent1"/>
            </a:solidFill>
          </a:endParaRPr>
        </a:p>
      </dgm:t>
    </dgm:pt>
    <dgm:pt modelId="{9F8FF3B4-ACD1-4A5F-AB32-BC02EDB2A159}">
      <dgm:prSet custT="1"/>
      <dgm:spPr/>
      <dgm:t>
        <a:bodyPr/>
        <a:lstStyle/>
        <a:p>
          <a:pPr rtl="0"/>
          <a:r>
            <a:rPr lang="en-US" sz="1400"/>
            <a:t>TEXT</a:t>
          </a:r>
          <a:endParaRPr lang="en-US" sz="1400" b="1" dirty="0">
            <a:solidFill>
              <a:schemeClr val="accent1"/>
            </a:solidFill>
          </a:endParaRPr>
        </a:p>
      </dgm:t>
    </dgm:pt>
    <dgm:pt modelId="{4108113A-083D-4E38-87B9-3A10B18EC974}" type="parTrans" cxnId="{9713EC1D-ADFB-4E41-BB5C-4DA09D160930}">
      <dgm:prSet/>
      <dgm:spPr/>
      <dgm:t>
        <a:bodyPr/>
        <a:lstStyle/>
        <a:p>
          <a:endParaRPr lang="en-US" sz="1800">
            <a:solidFill>
              <a:schemeClr val="accent1"/>
            </a:solidFill>
          </a:endParaRPr>
        </a:p>
      </dgm:t>
    </dgm:pt>
    <dgm:pt modelId="{1F3F0154-9A57-46FF-94F5-CBDECFC1A958}" type="sibTrans" cxnId="{9713EC1D-ADFB-4E41-BB5C-4DA09D160930}">
      <dgm:prSet/>
      <dgm:spPr/>
      <dgm:t>
        <a:bodyPr/>
        <a:lstStyle/>
        <a:p>
          <a:endParaRPr lang="en-US" sz="1800">
            <a:solidFill>
              <a:schemeClr val="accent1"/>
            </a:solidFill>
          </a:endParaRPr>
        </a:p>
      </dgm:t>
    </dgm:pt>
    <dgm:pt modelId="{0590D9A4-2753-459B-BD04-5ADA77A874E4}">
      <dgm:prSet custT="1"/>
      <dgm:spPr/>
      <dgm:t>
        <a:bodyPr/>
        <a:lstStyle/>
        <a:p>
          <a:pPr rtl="0"/>
          <a:r>
            <a:rPr lang="en-US" sz="1800"/>
            <a:t>TEXT</a:t>
          </a:r>
          <a:endParaRPr lang="en-US" sz="1800" dirty="0">
            <a:solidFill>
              <a:schemeClr val="accent1"/>
            </a:solidFill>
          </a:endParaRPr>
        </a:p>
      </dgm:t>
    </dgm:pt>
    <dgm:pt modelId="{E4C48E2F-8B28-438D-8C68-834E73990FFB}" type="parTrans" cxnId="{5EEE1E7C-C59C-492D-B372-C3C23F95DCF4}">
      <dgm:prSet/>
      <dgm:spPr/>
      <dgm:t>
        <a:bodyPr/>
        <a:lstStyle/>
        <a:p>
          <a:endParaRPr lang="en-US" sz="1800">
            <a:solidFill>
              <a:schemeClr val="accent1"/>
            </a:solidFill>
          </a:endParaRPr>
        </a:p>
      </dgm:t>
    </dgm:pt>
    <dgm:pt modelId="{913F7628-467F-4159-A0AE-2C55684299A0}" type="sibTrans" cxnId="{5EEE1E7C-C59C-492D-B372-C3C23F95DCF4}">
      <dgm:prSet/>
      <dgm:spPr/>
      <dgm:t>
        <a:bodyPr/>
        <a:lstStyle/>
        <a:p>
          <a:endParaRPr lang="en-US" sz="1800">
            <a:solidFill>
              <a:schemeClr val="accent1"/>
            </a:solidFill>
          </a:endParaRPr>
        </a:p>
      </dgm:t>
    </dgm:pt>
    <dgm:pt modelId="{0CA24DBA-0E39-498C-8B2A-7BAB361FFB09}">
      <dgm:prSet custT="1"/>
      <dgm:spPr/>
      <dgm:t>
        <a:bodyPr/>
        <a:lstStyle/>
        <a:p>
          <a:pPr rtl="0"/>
          <a:r>
            <a:rPr lang="en-US" sz="1800"/>
            <a:t>TEXT</a:t>
          </a:r>
          <a:endParaRPr lang="en-US" sz="1800" dirty="0">
            <a:solidFill>
              <a:schemeClr val="accent1"/>
            </a:solidFill>
            <a:ea typeface="+mn-ea"/>
            <a:cs typeface="+mn-cs"/>
          </a:endParaRPr>
        </a:p>
      </dgm:t>
    </dgm:pt>
    <dgm:pt modelId="{58E0A023-EC18-4A01-94FB-693B06E4F66F}" type="parTrans" cxnId="{E2E9B97B-7B20-4985-9571-163027E5A58E}">
      <dgm:prSet/>
      <dgm:spPr/>
      <dgm:t>
        <a:bodyPr/>
        <a:lstStyle/>
        <a:p>
          <a:endParaRPr lang="en-US" sz="1800">
            <a:solidFill>
              <a:schemeClr val="accent1"/>
            </a:solidFill>
          </a:endParaRPr>
        </a:p>
      </dgm:t>
    </dgm:pt>
    <dgm:pt modelId="{86F1880B-3C85-4825-8C4A-7C3D8D6E8F92}" type="sibTrans" cxnId="{E2E9B97B-7B20-4985-9571-163027E5A58E}">
      <dgm:prSet/>
      <dgm:spPr/>
      <dgm:t>
        <a:bodyPr/>
        <a:lstStyle/>
        <a:p>
          <a:endParaRPr lang="en-US" sz="1800">
            <a:solidFill>
              <a:schemeClr val="accent1"/>
            </a:solidFill>
          </a:endParaRPr>
        </a:p>
      </dgm:t>
    </dgm:pt>
    <dgm:pt modelId="{D56C152E-CAA0-4270-BDF5-6807A287ADF3}">
      <dgm:prSet custT="1"/>
      <dgm:spPr/>
      <dgm:t>
        <a:bodyPr/>
        <a:lstStyle/>
        <a:p>
          <a:pPr rtl="0"/>
          <a:r>
            <a:rPr lang="en-US" sz="1800"/>
            <a:t>TEXT</a:t>
          </a:r>
          <a:endParaRPr lang="en-US" sz="1800" dirty="0">
            <a:solidFill>
              <a:schemeClr val="accent1"/>
            </a:solidFill>
          </a:endParaRPr>
        </a:p>
      </dgm:t>
    </dgm:pt>
    <dgm:pt modelId="{9B5A9BD6-DF5C-4A38-BB9A-4C73867D6B77}" type="sibTrans" cxnId="{A04DFF64-7CE3-4486-96E6-0E524C2519AA}">
      <dgm:prSet/>
      <dgm:spPr/>
      <dgm:t>
        <a:bodyPr/>
        <a:lstStyle/>
        <a:p>
          <a:endParaRPr lang="en-US" sz="1800">
            <a:solidFill>
              <a:schemeClr val="accent1"/>
            </a:solidFill>
          </a:endParaRPr>
        </a:p>
      </dgm:t>
    </dgm:pt>
    <dgm:pt modelId="{A5DCC63B-07A4-49F4-B949-37DF3230824F}" type="parTrans" cxnId="{A04DFF64-7CE3-4486-96E6-0E524C2519AA}">
      <dgm:prSet/>
      <dgm:spPr/>
      <dgm:t>
        <a:bodyPr/>
        <a:lstStyle/>
        <a:p>
          <a:endParaRPr lang="en-US" sz="1800">
            <a:solidFill>
              <a:schemeClr val="accent1"/>
            </a:solidFill>
          </a:endParaRPr>
        </a:p>
      </dgm:t>
    </dgm:pt>
    <dgm:pt modelId="{63139B90-0866-4C13-8FE0-8F2DC014992A}" type="pres">
      <dgm:prSet presAssocID="{34F1C723-03E7-4F60-A0F2-661655E80CC4}" presName="vert0" presStyleCnt="0">
        <dgm:presLayoutVars>
          <dgm:dir/>
          <dgm:animOne val="branch"/>
          <dgm:animLvl val="lvl"/>
        </dgm:presLayoutVars>
      </dgm:prSet>
      <dgm:spPr/>
    </dgm:pt>
    <dgm:pt modelId="{FA44E323-A92F-480A-8827-44A2781C84B5}" type="pres">
      <dgm:prSet presAssocID="{00D68B20-1BE4-422E-A7EC-B2A5F8823595}" presName="thickLine" presStyleLbl="alignNode1" presStyleIdx="0" presStyleCnt="3"/>
      <dgm:spPr>
        <a:ln>
          <a:solidFill>
            <a:schemeClr val="accent1"/>
          </a:solidFill>
        </a:ln>
      </dgm:spPr>
    </dgm:pt>
    <dgm:pt modelId="{FB6A6E1A-BF0E-4C4B-BDBB-CAD85EC076B5}" type="pres">
      <dgm:prSet presAssocID="{00D68B20-1BE4-422E-A7EC-B2A5F8823595}" presName="horz1" presStyleCnt="0"/>
      <dgm:spPr/>
    </dgm:pt>
    <dgm:pt modelId="{19EE278C-60D7-4377-87C6-37C9E6EDC37E}" type="pres">
      <dgm:prSet presAssocID="{00D68B20-1BE4-422E-A7EC-B2A5F8823595}" presName="tx1" presStyleLbl="revTx" presStyleIdx="0" presStyleCnt="6"/>
      <dgm:spPr/>
    </dgm:pt>
    <dgm:pt modelId="{5717E84B-06DA-435B-B33A-B5F9AA5343C9}" type="pres">
      <dgm:prSet presAssocID="{00D68B20-1BE4-422E-A7EC-B2A5F8823595}" presName="vert1" presStyleCnt="0"/>
      <dgm:spPr/>
    </dgm:pt>
    <dgm:pt modelId="{3801638F-B653-4185-A109-71FDCFF5B3FD}" type="pres">
      <dgm:prSet presAssocID="{03B21B66-246E-41E0-A64B-29435509BAF3}" presName="thickLine" presStyleLbl="alignNode1" presStyleIdx="1" presStyleCnt="3"/>
      <dgm:spPr>
        <a:ln>
          <a:solidFill>
            <a:schemeClr val="accent1"/>
          </a:solidFill>
        </a:ln>
      </dgm:spPr>
    </dgm:pt>
    <dgm:pt modelId="{4C325E26-1E1F-44AD-986E-52A01EEDC7B9}" type="pres">
      <dgm:prSet presAssocID="{03B21B66-246E-41E0-A64B-29435509BAF3}" presName="horz1" presStyleCnt="0"/>
      <dgm:spPr/>
    </dgm:pt>
    <dgm:pt modelId="{04F9941F-0142-4ABA-85F5-61FE6A87DFE5}" type="pres">
      <dgm:prSet presAssocID="{03B21B66-246E-41E0-A64B-29435509BAF3}" presName="tx1" presStyleLbl="revTx" presStyleIdx="1" presStyleCnt="6"/>
      <dgm:spPr/>
    </dgm:pt>
    <dgm:pt modelId="{E485A901-F604-4273-90CB-C34AA64C7791}" type="pres">
      <dgm:prSet presAssocID="{03B21B66-246E-41E0-A64B-29435509BAF3}" presName="vert1" presStyleCnt="0"/>
      <dgm:spPr/>
    </dgm:pt>
    <dgm:pt modelId="{8364631E-E1AF-48FC-878F-0614059E63B0}" type="pres">
      <dgm:prSet presAssocID="{D56C152E-CAA0-4270-BDF5-6807A287ADF3}" presName="vertSpace2a" presStyleCnt="0"/>
      <dgm:spPr/>
    </dgm:pt>
    <dgm:pt modelId="{696AAD88-43A3-4B36-A4FF-C8322DFC0505}" type="pres">
      <dgm:prSet presAssocID="{D56C152E-CAA0-4270-BDF5-6807A287ADF3}" presName="horz2" presStyleCnt="0"/>
      <dgm:spPr/>
    </dgm:pt>
    <dgm:pt modelId="{A1A11FE5-41A2-49F5-9D12-4D33E7AE830D}" type="pres">
      <dgm:prSet presAssocID="{D56C152E-CAA0-4270-BDF5-6807A287ADF3}" presName="horzSpace2" presStyleCnt="0"/>
      <dgm:spPr/>
    </dgm:pt>
    <dgm:pt modelId="{44CCA62C-4000-44A2-96E4-0C9EB138950A}" type="pres">
      <dgm:prSet presAssocID="{D56C152E-CAA0-4270-BDF5-6807A287ADF3}" presName="tx2" presStyleLbl="revTx" presStyleIdx="2" presStyleCnt="6" custScaleY="27377"/>
      <dgm:spPr/>
    </dgm:pt>
    <dgm:pt modelId="{78F74847-B54A-4A8A-84DC-4530EFAACBEF}" type="pres">
      <dgm:prSet presAssocID="{D56C152E-CAA0-4270-BDF5-6807A287ADF3}" presName="vert2" presStyleCnt="0"/>
      <dgm:spPr/>
    </dgm:pt>
    <dgm:pt modelId="{F2E0E886-79CB-4FD3-99ED-8406BE6A3812}" type="pres">
      <dgm:prSet presAssocID="{D56C152E-CAA0-4270-BDF5-6807A287ADF3}" presName="thinLine2b" presStyleLbl="callout" presStyleIdx="0" presStyleCnt="3"/>
      <dgm:spPr/>
    </dgm:pt>
    <dgm:pt modelId="{342BFBAF-5391-4B3B-AFF6-2B806F7489FA}" type="pres">
      <dgm:prSet presAssocID="{D56C152E-CAA0-4270-BDF5-6807A287ADF3}" presName="vertSpace2b" presStyleCnt="0"/>
      <dgm:spPr/>
    </dgm:pt>
    <dgm:pt modelId="{FD43BAA2-5D13-4965-8717-D7C366C60A10}" type="pres">
      <dgm:prSet presAssocID="{9F8FF3B4-ACD1-4A5F-AB32-BC02EDB2A159}" presName="thickLine" presStyleLbl="alignNode1" presStyleIdx="2" presStyleCnt="3"/>
      <dgm:spPr>
        <a:ln>
          <a:solidFill>
            <a:schemeClr val="accent1"/>
          </a:solidFill>
        </a:ln>
      </dgm:spPr>
    </dgm:pt>
    <dgm:pt modelId="{EFBECD20-39FB-495D-A757-FF89F6A6971C}" type="pres">
      <dgm:prSet presAssocID="{9F8FF3B4-ACD1-4A5F-AB32-BC02EDB2A159}" presName="horz1" presStyleCnt="0"/>
      <dgm:spPr/>
    </dgm:pt>
    <dgm:pt modelId="{3C5E81EF-8763-459D-B1F1-EB312E660FAF}" type="pres">
      <dgm:prSet presAssocID="{9F8FF3B4-ACD1-4A5F-AB32-BC02EDB2A159}" presName="tx1" presStyleLbl="revTx" presStyleIdx="3" presStyleCnt="6"/>
      <dgm:spPr/>
    </dgm:pt>
    <dgm:pt modelId="{3CDBF49D-B7F5-4BB8-8BA9-C8B206F0B449}" type="pres">
      <dgm:prSet presAssocID="{9F8FF3B4-ACD1-4A5F-AB32-BC02EDB2A159}" presName="vert1" presStyleCnt="0"/>
      <dgm:spPr/>
    </dgm:pt>
    <dgm:pt modelId="{0A2CFFAB-E9E4-43F5-8650-4CC76E00F2A5}" type="pres">
      <dgm:prSet presAssocID="{0590D9A4-2753-459B-BD04-5ADA77A874E4}" presName="vertSpace2a" presStyleCnt="0"/>
      <dgm:spPr/>
    </dgm:pt>
    <dgm:pt modelId="{67CB4233-88B6-4B46-8476-5E25EEA937A6}" type="pres">
      <dgm:prSet presAssocID="{0590D9A4-2753-459B-BD04-5ADA77A874E4}" presName="horz2" presStyleCnt="0"/>
      <dgm:spPr/>
    </dgm:pt>
    <dgm:pt modelId="{3743B84C-0AD2-4C5E-853F-07646CC11A33}" type="pres">
      <dgm:prSet presAssocID="{0590D9A4-2753-459B-BD04-5ADA77A874E4}" presName="horzSpace2" presStyleCnt="0"/>
      <dgm:spPr/>
    </dgm:pt>
    <dgm:pt modelId="{6D3900FE-34CA-4C94-8D2B-DEBC8F39CAF3}" type="pres">
      <dgm:prSet presAssocID="{0590D9A4-2753-459B-BD04-5ADA77A874E4}" presName="tx2" presStyleLbl="revTx" presStyleIdx="4" presStyleCnt="6" custScaleY="26109"/>
      <dgm:spPr/>
    </dgm:pt>
    <dgm:pt modelId="{052A5E6E-C85B-4F22-9400-FF21D8895612}" type="pres">
      <dgm:prSet presAssocID="{0590D9A4-2753-459B-BD04-5ADA77A874E4}" presName="vert2" presStyleCnt="0"/>
      <dgm:spPr/>
    </dgm:pt>
    <dgm:pt modelId="{809A2916-A8EF-4D3A-B72C-AB3B03C31A66}" type="pres">
      <dgm:prSet presAssocID="{0590D9A4-2753-459B-BD04-5ADA77A874E4}" presName="thinLine2b" presStyleLbl="callout" presStyleIdx="1" presStyleCnt="3"/>
      <dgm:spPr/>
    </dgm:pt>
    <dgm:pt modelId="{F13C9168-3806-4D92-BCBD-34020B2D7A5A}" type="pres">
      <dgm:prSet presAssocID="{0590D9A4-2753-459B-BD04-5ADA77A874E4}" presName="vertSpace2b" presStyleCnt="0"/>
      <dgm:spPr/>
    </dgm:pt>
    <dgm:pt modelId="{7DFC2739-568F-4622-ABFA-DEAE161F6C72}" type="pres">
      <dgm:prSet presAssocID="{0CA24DBA-0E39-498C-8B2A-7BAB361FFB09}" presName="horz2" presStyleCnt="0"/>
      <dgm:spPr/>
    </dgm:pt>
    <dgm:pt modelId="{55093617-6442-42F8-BD01-AD7C54E3DB2E}" type="pres">
      <dgm:prSet presAssocID="{0CA24DBA-0E39-498C-8B2A-7BAB361FFB09}" presName="horzSpace2" presStyleCnt="0"/>
      <dgm:spPr/>
    </dgm:pt>
    <dgm:pt modelId="{FF34FC54-DA40-45AB-9A3D-1673D37ABDC8}" type="pres">
      <dgm:prSet presAssocID="{0CA24DBA-0E39-498C-8B2A-7BAB361FFB09}" presName="tx2" presStyleLbl="revTx" presStyleIdx="5" presStyleCnt="6" custScaleY="22657"/>
      <dgm:spPr/>
    </dgm:pt>
    <dgm:pt modelId="{819443BB-DD03-463F-A429-E12B5BDEAFB6}" type="pres">
      <dgm:prSet presAssocID="{0CA24DBA-0E39-498C-8B2A-7BAB361FFB09}" presName="vert2" presStyleCnt="0"/>
      <dgm:spPr/>
    </dgm:pt>
    <dgm:pt modelId="{FCCD104E-ECDC-4A12-AB2C-71F5537408EB}" type="pres">
      <dgm:prSet presAssocID="{0CA24DBA-0E39-498C-8B2A-7BAB361FFB09}" presName="thinLine2b" presStyleLbl="callout" presStyleIdx="2" presStyleCnt="3"/>
      <dgm:spPr/>
    </dgm:pt>
    <dgm:pt modelId="{DE57A1F4-680C-4FE2-9595-D7AE76734457}" type="pres">
      <dgm:prSet presAssocID="{0CA24DBA-0E39-498C-8B2A-7BAB361FFB09}" presName="vertSpace2b" presStyleCnt="0"/>
      <dgm:spPr/>
    </dgm:pt>
  </dgm:ptLst>
  <dgm:cxnLst>
    <dgm:cxn modelId="{9713EC1D-ADFB-4E41-BB5C-4DA09D160930}" srcId="{34F1C723-03E7-4F60-A0F2-661655E80CC4}" destId="{9F8FF3B4-ACD1-4A5F-AB32-BC02EDB2A159}" srcOrd="2" destOrd="0" parTransId="{4108113A-083D-4E38-87B9-3A10B18EC974}" sibTransId="{1F3F0154-9A57-46FF-94F5-CBDECFC1A958}"/>
    <dgm:cxn modelId="{028D225B-ED57-4244-829B-C817BC0BB16C}" type="presOf" srcId="{03B21B66-246E-41E0-A64B-29435509BAF3}" destId="{04F9941F-0142-4ABA-85F5-61FE6A87DFE5}" srcOrd="0" destOrd="0" presId="urn:microsoft.com/office/officeart/2008/layout/LinedList"/>
    <dgm:cxn modelId="{A04DFF64-7CE3-4486-96E6-0E524C2519AA}" srcId="{03B21B66-246E-41E0-A64B-29435509BAF3}" destId="{D56C152E-CAA0-4270-BDF5-6807A287ADF3}" srcOrd="0" destOrd="0" parTransId="{A5DCC63B-07A4-49F4-B949-37DF3230824F}" sibTransId="{9B5A9BD6-DF5C-4A38-BB9A-4C73867D6B77}"/>
    <dgm:cxn modelId="{790C2848-5B59-4B70-AAE8-22E79B238F11}" type="presOf" srcId="{34F1C723-03E7-4F60-A0F2-661655E80CC4}" destId="{63139B90-0866-4C13-8FE0-8F2DC014992A}" srcOrd="0" destOrd="0" presId="urn:microsoft.com/office/officeart/2008/layout/LinedList"/>
    <dgm:cxn modelId="{D33B7E4A-BF14-482A-B0BA-A47F174701F3}" type="presOf" srcId="{9F8FF3B4-ACD1-4A5F-AB32-BC02EDB2A159}" destId="{3C5E81EF-8763-459D-B1F1-EB312E660FAF}" srcOrd="0" destOrd="0" presId="urn:microsoft.com/office/officeart/2008/layout/LinedList"/>
    <dgm:cxn modelId="{3E71CC4B-ACCC-4FC3-AD79-AC0748BA0AC1}" srcId="{34F1C723-03E7-4F60-A0F2-661655E80CC4}" destId="{00D68B20-1BE4-422E-A7EC-B2A5F8823595}" srcOrd="0" destOrd="0" parTransId="{AAE210A4-EF93-4699-B6E7-910473CA52F2}" sibTransId="{251AC55D-5006-4B4B-B073-A2F28AFAB911}"/>
    <dgm:cxn modelId="{E2E9B97B-7B20-4985-9571-163027E5A58E}" srcId="{9F8FF3B4-ACD1-4A5F-AB32-BC02EDB2A159}" destId="{0CA24DBA-0E39-498C-8B2A-7BAB361FFB09}" srcOrd="1" destOrd="0" parTransId="{58E0A023-EC18-4A01-94FB-693B06E4F66F}" sibTransId="{86F1880B-3C85-4825-8C4A-7C3D8D6E8F92}"/>
    <dgm:cxn modelId="{5EEE1E7C-C59C-492D-B372-C3C23F95DCF4}" srcId="{9F8FF3B4-ACD1-4A5F-AB32-BC02EDB2A159}" destId="{0590D9A4-2753-459B-BD04-5ADA77A874E4}" srcOrd="0" destOrd="0" parTransId="{E4C48E2F-8B28-438D-8C68-834E73990FFB}" sibTransId="{913F7628-467F-4159-A0AE-2C55684299A0}"/>
    <dgm:cxn modelId="{783E3487-6613-494A-8A9C-D8151807AC54}" type="presOf" srcId="{0590D9A4-2753-459B-BD04-5ADA77A874E4}" destId="{6D3900FE-34CA-4C94-8D2B-DEBC8F39CAF3}" srcOrd="0" destOrd="0" presId="urn:microsoft.com/office/officeart/2008/layout/LinedList"/>
    <dgm:cxn modelId="{C86D11B9-976F-4002-8CF2-FFF158A26274}" type="presOf" srcId="{D56C152E-CAA0-4270-BDF5-6807A287ADF3}" destId="{44CCA62C-4000-44A2-96E4-0C9EB138950A}" srcOrd="0" destOrd="0" presId="urn:microsoft.com/office/officeart/2008/layout/LinedList"/>
    <dgm:cxn modelId="{454C35DE-934E-43F9-B809-8CDAAF071A0A}" type="presOf" srcId="{00D68B20-1BE4-422E-A7EC-B2A5F8823595}" destId="{19EE278C-60D7-4377-87C6-37C9E6EDC37E}" srcOrd="0" destOrd="0" presId="urn:microsoft.com/office/officeart/2008/layout/LinedList"/>
    <dgm:cxn modelId="{0FA7C1EC-08BD-40F8-914D-F5B8BC2857E8}" type="presOf" srcId="{0CA24DBA-0E39-498C-8B2A-7BAB361FFB09}" destId="{FF34FC54-DA40-45AB-9A3D-1673D37ABDC8}" srcOrd="0" destOrd="0" presId="urn:microsoft.com/office/officeart/2008/layout/LinedList"/>
    <dgm:cxn modelId="{74D864F7-3ACC-4E12-9790-ACEDE4204273}" srcId="{34F1C723-03E7-4F60-A0F2-661655E80CC4}" destId="{03B21B66-246E-41E0-A64B-29435509BAF3}" srcOrd="1" destOrd="0" parTransId="{9578E430-F3AC-40B0-919C-C41C43628ACB}" sibTransId="{61BD754F-D4D1-4C50-A227-BDC5F9400709}"/>
    <dgm:cxn modelId="{A4A8F56D-8086-460C-8766-78AC2A0CED23}" type="presParOf" srcId="{63139B90-0866-4C13-8FE0-8F2DC014992A}" destId="{FA44E323-A92F-480A-8827-44A2781C84B5}" srcOrd="0" destOrd="0" presId="urn:microsoft.com/office/officeart/2008/layout/LinedList"/>
    <dgm:cxn modelId="{E0EA3547-F59A-492A-A214-06020937985A}" type="presParOf" srcId="{63139B90-0866-4C13-8FE0-8F2DC014992A}" destId="{FB6A6E1A-BF0E-4C4B-BDBB-CAD85EC076B5}" srcOrd="1" destOrd="0" presId="urn:microsoft.com/office/officeart/2008/layout/LinedList"/>
    <dgm:cxn modelId="{FBE6CB8E-5563-4E91-B9FF-F39AE7AA9D4F}" type="presParOf" srcId="{FB6A6E1A-BF0E-4C4B-BDBB-CAD85EC076B5}" destId="{19EE278C-60D7-4377-87C6-37C9E6EDC37E}" srcOrd="0" destOrd="0" presId="urn:microsoft.com/office/officeart/2008/layout/LinedList"/>
    <dgm:cxn modelId="{CC6228F0-BC79-4772-9C02-7C609A792825}" type="presParOf" srcId="{FB6A6E1A-BF0E-4C4B-BDBB-CAD85EC076B5}" destId="{5717E84B-06DA-435B-B33A-B5F9AA5343C9}" srcOrd="1" destOrd="0" presId="urn:microsoft.com/office/officeart/2008/layout/LinedList"/>
    <dgm:cxn modelId="{F457B22A-9A55-4100-AC60-E6B9C4232F18}" type="presParOf" srcId="{63139B90-0866-4C13-8FE0-8F2DC014992A}" destId="{3801638F-B653-4185-A109-71FDCFF5B3FD}" srcOrd="2" destOrd="0" presId="urn:microsoft.com/office/officeart/2008/layout/LinedList"/>
    <dgm:cxn modelId="{F59E22C4-4B49-466E-B422-C741C0260E49}" type="presParOf" srcId="{63139B90-0866-4C13-8FE0-8F2DC014992A}" destId="{4C325E26-1E1F-44AD-986E-52A01EEDC7B9}" srcOrd="3" destOrd="0" presId="urn:microsoft.com/office/officeart/2008/layout/LinedList"/>
    <dgm:cxn modelId="{20145B6F-5664-4AD9-8C75-8C235CA599A3}" type="presParOf" srcId="{4C325E26-1E1F-44AD-986E-52A01EEDC7B9}" destId="{04F9941F-0142-4ABA-85F5-61FE6A87DFE5}" srcOrd="0" destOrd="0" presId="urn:microsoft.com/office/officeart/2008/layout/LinedList"/>
    <dgm:cxn modelId="{234AE2E3-12F1-42FE-93DA-A4BE96D15A2E}" type="presParOf" srcId="{4C325E26-1E1F-44AD-986E-52A01EEDC7B9}" destId="{E485A901-F604-4273-90CB-C34AA64C7791}" srcOrd="1" destOrd="0" presId="urn:microsoft.com/office/officeart/2008/layout/LinedList"/>
    <dgm:cxn modelId="{2360A77D-5B7E-4F61-B9D2-DB8836253C50}" type="presParOf" srcId="{E485A901-F604-4273-90CB-C34AA64C7791}" destId="{8364631E-E1AF-48FC-878F-0614059E63B0}" srcOrd="0" destOrd="0" presId="urn:microsoft.com/office/officeart/2008/layout/LinedList"/>
    <dgm:cxn modelId="{921B9674-C08F-4B5B-9E48-DCD79D94C61A}" type="presParOf" srcId="{E485A901-F604-4273-90CB-C34AA64C7791}" destId="{696AAD88-43A3-4B36-A4FF-C8322DFC0505}" srcOrd="1" destOrd="0" presId="urn:microsoft.com/office/officeart/2008/layout/LinedList"/>
    <dgm:cxn modelId="{DA922B96-1777-473C-9463-31D57EACF632}" type="presParOf" srcId="{696AAD88-43A3-4B36-A4FF-C8322DFC0505}" destId="{A1A11FE5-41A2-49F5-9D12-4D33E7AE830D}" srcOrd="0" destOrd="0" presId="urn:microsoft.com/office/officeart/2008/layout/LinedList"/>
    <dgm:cxn modelId="{45FFFB46-D895-4692-80FA-8B03736FC340}" type="presParOf" srcId="{696AAD88-43A3-4B36-A4FF-C8322DFC0505}" destId="{44CCA62C-4000-44A2-96E4-0C9EB138950A}" srcOrd="1" destOrd="0" presId="urn:microsoft.com/office/officeart/2008/layout/LinedList"/>
    <dgm:cxn modelId="{C953B13C-326B-408F-B2E9-2F348B743CCE}" type="presParOf" srcId="{696AAD88-43A3-4B36-A4FF-C8322DFC0505}" destId="{78F74847-B54A-4A8A-84DC-4530EFAACBEF}" srcOrd="2" destOrd="0" presId="urn:microsoft.com/office/officeart/2008/layout/LinedList"/>
    <dgm:cxn modelId="{20E276D0-74EC-49B9-9CD6-79E8724C546B}" type="presParOf" srcId="{E485A901-F604-4273-90CB-C34AA64C7791}" destId="{F2E0E886-79CB-4FD3-99ED-8406BE6A3812}" srcOrd="2" destOrd="0" presId="urn:microsoft.com/office/officeart/2008/layout/LinedList"/>
    <dgm:cxn modelId="{20B894F0-9612-4CC8-8E6B-AAACACFB322A}" type="presParOf" srcId="{E485A901-F604-4273-90CB-C34AA64C7791}" destId="{342BFBAF-5391-4B3B-AFF6-2B806F7489FA}" srcOrd="3" destOrd="0" presId="urn:microsoft.com/office/officeart/2008/layout/LinedList"/>
    <dgm:cxn modelId="{5D719A85-CC31-47A0-A3D1-9DBDE8C74A43}" type="presParOf" srcId="{63139B90-0866-4C13-8FE0-8F2DC014992A}" destId="{FD43BAA2-5D13-4965-8717-D7C366C60A10}" srcOrd="4" destOrd="0" presId="urn:microsoft.com/office/officeart/2008/layout/LinedList"/>
    <dgm:cxn modelId="{92B4B3C5-CEAD-49C2-995E-5CCF50C9AC08}" type="presParOf" srcId="{63139B90-0866-4C13-8FE0-8F2DC014992A}" destId="{EFBECD20-39FB-495D-A757-FF89F6A6971C}" srcOrd="5" destOrd="0" presId="urn:microsoft.com/office/officeart/2008/layout/LinedList"/>
    <dgm:cxn modelId="{B95EA425-49D8-4171-8699-35AC368F9C33}" type="presParOf" srcId="{EFBECD20-39FB-495D-A757-FF89F6A6971C}" destId="{3C5E81EF-8763-459D-B1F1-EB312E660FAF}" srcOrd="0" destOrd="0" presId="urn:microsoft.com/office/officeart/2008/layout/LinedList"/>
    <dgm:cxn modelId="{96F874C4-6BB0-45BB-9A4B-1B25F9AF5064}" type="presParOf" srcId="{EFBECD20-39FB-495D-A757-FF89F6A6971C}" destId="{3CDBF49D-B7F5-4BB8-8BA9-C8B206F0B449}" srcOrd="1" destOrd="0" presId="urn:microsoft.com/office/officeart/2008/layout/LinedList"/>
    <dgm:cxn modelId="{CFC90A01-EECC-4354-87A6-558ADA829262}" type="presParOf" srcId="{3CDBF49D-B7F5-4BB8-8BA9-C8B206F0B449}" destId="{0A2CFFAB-E9E4-43F5-8650-4CC76E00F2A5}" srcOrd="0" destOrd="0" presId="urn:microsoft.com/office/officeart/2008/layout/LinedList"/>
    <dgm:cxn modelId="{9ACAE01B-1BDB-4917-B69A-31249D6723FD}" type="presParOf" srcId="{3CDBF49D-B7F5-4BB8-8BA9-C8B206F0B449}" destId="{67CB4233-88B6-4B46-8476-5E25EEA937A6}" srcOrd="1" destOrd="0" presId="urn:microsoft.com/office/officeart/2008/layout/LinedList"/>
    <dgm:cxn modelId="{71EF3E66-AD8B-4427-9F7F-BDAF95CB4A4C}" type="presParOf" srcId="{67CB4233-88B6-4B46-8476-5E25EEA937A6}" destId="{3743B84C-0AD2-4C5E-853F-07646CC11A33}" srcOrd="0" destOrd="0" presId="urn:microsoft.com/office/officeart/2008/layout/LinedList"/>
    <dgm:cxn modelId="{92688EA7-7822-4187-89A4-513C9BD99B76}" type="presParOf" srcId="{67CB4233-88B6-4B46-8476-5E25EEA937A6}" destId="{6D3900FE-34CA-4C94-8D2B-DEBC8F39CAF3}" srcOrd="1" destOrd="0" presId="urn:microsoft.com/office/officeart/2008/layout/LinedList"/>
    <dgm:cxn modelId="{F9E1934A-792B-4B92-862B-C3F7DBCBA99D}" type="presParOf" srcId="{67CB4233-88B6-4B46-8476-5E25EEA937A6}" destId="{052A5E6E-C85B-4F22-9400-FF21D8895612}" srcOrd="2" destOrd="0" presId="urn:microsoft.com/office/officeart/2008/layout/LinedList"/>
    <dgm:cxn modelId="{3D1A6DCD-12CC-4CBA-A78A-7F0B88B27604}" type="presParOf" srcId="{3CDBF49D-B7F5-4BB8-8BA9-C8B206F0B449}" destId="{809A2916-A8EF-4D3A-B72C-AB3B03C31A66}" srcOrd="2" destOrd="0" presId="urn:microsoft.com/office/officeart/2008/layout/LinedList"/>
    <dgm:cxn modelId="{E271F977-702D-49AB-8806-57B35EE8A19A}" type="presParOf" srcId="{3CDBF49D-B7F5-4BB8-8BA9-C8B206F0B449}" destId="{F13C9168-3806-4D92-BCBD-34020B2D7A5A}" srcOrd="3" destOrd="0" presId="urn:microsoft.com/office/officeart/2008/layout/LinedList"/>
    <dgm:cxn modelId="{57EF0386-9B23-46FF-AACC-1D60C1AEB66E}" type="presParOf" srcId="{3CDBF49D-B7F5-4BB8-8BA9-C8B206F0B449}" destId="{7DFC2739-568F-4622-ABFA-DEAE161F6C72}" srcOrd="4" destOrd="0" presId="urn:microsoft.com/office/officeart/2008/layout/LinedList"/>
    <dgm:cxn modelId="{0370E7AE-4E2F-4835-BB09-77391AF70FCA}" type="presParOf" srcId="{7DFC2739-568F-4622-ABFA-DEAE161F6C72}" destId="{55093617-6442-42F8-BD01-AD7C54E3DB2E}" srcOrd="0" destOrd="0" presId="urn:microsoft.com/office/officeart/2008/layout/LinedList"/>
    <dgm:cxn modelId="{EE9A4F1F-2D0D-4DE4-9FE8-F174D05EBE45}" type="presParOf" srcId="{7DFC2739-568F-4622-ABFA-DEAE161F6C72}" destId="{FF34FC54-DA40-45AB-9A3D-1673D37ABDC8}" srcOrd="1" destOrd="0" presId="urn:microsoft.com/office/officeart/2008/layout/LinedList"/>
    <dgm:cxn modelId="{7730CE76-8F22-4467-BA53-3452767E0448}" type="presParOf" srcId="{7DFC2739-568F-4622-ABFA-DEAE161F6C72}" destId="{819443BB-DD03-463F-A429-E12B5BDEAFB6}" srcOrd="2" destOrd="0" presId="urn:microsoft.com/office/officeart/2008/layout/LinedList"/>
    <dgm:cxn modelId="{D0EE5C95-7F88-44FE-8FF5-FEE46AC38DAC}" type="presParOf" srcId="{3CDBF49D-B7F5-4BB8-8BA9-C8B206F0B449}" destId="{FCCD104E-ECDC-4A12-AB2C-71F5537408EB}" srcOrd="5" destOrd="0" presId="urn:microsoft.com/office/officeart/2008/layout/LinedList"/>
    <dgm:cxn modelId="{C58C1C41-8BCF-43A0-BF62-16057878B68A}" type="presParOf" srcId="{3CDBF49D-B7F5-4BB8-8BA9-C8B206F0B449}" destId="{DE57A1F4-680C-4FE2-9595-D7AE76734457}" srcOrd="6"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121E9-CBA4-4EE2-9572-DE6E7A71C3EA}">
      <dsp:nvSpPr>
        <dsp:cNvPr id="0" name=""/>
        <dsp:cNvSpPr/>
      </dsp:nvSpPr>
      <dsp:spPr>
        <a:xfrm>
          <a:off x="244004" y="1263787"/>
          <a:ext cx="1351249" cy="5538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C70370-0C1A-46F2-A6C1-B7205C361030}">
      <dsp:nvSpPr>
        <dsp:cNvPr id="0" name=""/>
        <dsp:cNvSpPr/>
      </dsp:nvSpPr>
      <dsp:spPr>
        <a:xfrm>
          <a:off x="974" y="622043"/>
          <a:ext cx="183" cy="3674618"/>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FA8ED6-1081-488E-8FF1-9097DB70097E}">
      <dsp:nvSpPr>
        <dsp:cNvPr id="0" name=""/>
        <dsp:cNvSpPr/>
      </dsp:nvSpPr>
      <dsp:spPr>
        <a:xfrm>
          <a:off x="974" y="2459352"/>
          <a:ext cx="1837309" cy="183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t>
          </a:r>
        </a:p>
      </dsp:txBody>
      <dsp:txXfrm>
        <a:off x="974" y="2459352"/>
        <a:ext cx="1837309" cy="1837309"/>
      </dsp:txXfrm>
    </dsp:sp>
    <dsp:sp modelId="{C3A55AAE-7C60-4DEF-82E7-A0B26AA07414}">
      <dsp:nvSpPr>
        <dsp:cNvPr id="0" name=""/>
        <dsp:cNvSpPr/>
      </dsp:nvSpPr>
      <dsp:spPr>
        <a:xfrm>
          <a:off x="2058415" y="1263787"/>
          <a:ext cx="1398412" cy="5538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B955D7-E53F-4299-96F0-16CCF7F97E20}">
      <dsp:nvSpPr>
        <dsp:cNvPr id="0" name=""/>
        <dsp:cNvSpPr/>
      </dsp:nvSpPr>
      <dsp:spPr>
        <a:xfrm>
          <a:off x="1838967" y="622043"/>
          <a:ext cx="183" cy="3674618"/>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39127-DA62-4034-83CF-8DED24CF9F3B}">
      <dsp:nvSpPr>
        <dsp:cNvPr id="0" name=""/>
        <dsp:cNvSpPr/>
      </dsp:nvSpPr>
      <dsp:spPr>
        <a:xfrm>
          <a:off x="1838967" y="2459352"/>
          <a:ext cx="1837309" cy="183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t>
          </a:r>
        </a:p>
      </dsp:txBody>
      <dsp:txXfrm>
        <a:off x="1838967" y="2459352"/>
        <a:ext cx="1837309" cy="1837309"/>
      </dsp:txXfrm>
    </dsp:sp>
    <dsp:sp modelId="{18F1B945-4B8D-47EC-BC4A-D28257ED5738}">
      <dsp:nvSpPr>
        <dsp:cNvPr id="0" name=""/>
        <dsp:cNvSpPr/>
      </dsp:nvSpPr>
      <dsp:spPr>
        <a:xfrm>
          <a:off x="3894799" y="1263787"/>
          <a:ext cx="1401628" cy="55382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E81E0-CAE1-448D-92E6-E08C01CE2DD5}">
      <dsp:nvSpPr>
        <dsp:cNvPr id="0" name=""/>
        <dsp:cNvSpPr/>
      </dsp:nvSpPr>
      <dsp:spPr>
        <a:xfrm>
          <a:off x="3676959" y="622043"/>
          <a:ext cx="183" cy="3674618"/>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25EA3D-D860-478C-A935-26768219C42C}">
      <dsp:nvSpPr>
        <dsp:cNvPr id="0" name=""/>
        <dsp:cNvSpPr/>
      </dsp:nvSpPr>
      <dsp:spPr>
        <a:xfrm>
          <a:off x="3724187" y="2459352"/>
          <a:ext cx="1742853" cy="183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3724187" y="2459352"/>
        <a:ext cx="1742853" cy="1837309"/>
      </dsp:txXfrm>
    </dsp:sp>
    <dsp:sp modelId="{F56DB780-599E-450E-8DF5-62770EDCA371}">
      <dsp:nvSpPr>
        <dsp:cNvPr id="0" name=""/>
        <dsp:cNvSpPr/>
      </dsp:nvSpPr>
      <dsp:spPr>
        <a:xfrm>
          <a:off x="5618015" y="1263787"/>
          <a:ext cx="1536725" cy="55382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98412E-F38F-4DE6-951A-04AEE59A5971}">
      <dsp:nvSpPr>
        <dsp:cNvPr id="0" name=""/>
        <dsp:cNvSpPr/>
      </dsp:nvSpPr>
      <dsp:spPr>
        <a:xfrm>
          <a:off x="5467723" y="622043"/>
          <a:ext cx="183" cy="3674618"/>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948911-611D-4DE9-8577-B87E965D9903}">
      <dsp:nvSpPr>
        <dsp:cNvPr id="0" name=""/>
        <dsp:cNvSpPr/>
      </dsp:nvSpPr>
      <dsp:spPr>
        <a:xfrm>
          <a:off x="5467723" y="2459352"/>
          <a:ext cx="1837309" cy="183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endParaRPr lang="en-US" sz="4800" kern="1200"/>
        </a:p>
      </dsp:txBody>
      <dsp:txXfrm>
        <a:off x="5467723" y="2459352"/>
        <a:ext cx="1837309" cy="1837309"/>
      </dsp:txXfrm>
    </dsp:sp>
    <dsp:sp modelId="{88D98379-15B0-428B-A985-1FF95CE2C868}">
      <dsp:nvSpPr>
        <dsp:cNvPr id="0" name=""/>
        <dsp:cNvSpPr/>
      </dsp:nvSpPr>
      <dsp:spPr>
        <a:xfrm>
          <a:off x="7504705" y="1263787"/>
          <a:ext cx="1439329" cy="553820"/>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929EC-BD21-4DAB-BC89-ACC7B7F1A590}">
      <dsp:nvSpPr>
        <dsp:cNvPr id="0" name=""/>
        <dsp:cNvSpPr/>
      </dsp:nvSpPr>
      <dsp:spPr>
        <a:xfrm>
          <a:off x="7305716" y="622043"/>
          <a:ext cx="183" cy="3674618"/>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203EE0-DE8D-4085-8EB4-1027E0AAAE36}">
      <dsp:nvSpPr>
        <dsp:cNvPr id="0" name=""/>
        <dsp:cNvSpPr/>
      </dsp:nvSpPr>
      <dsp:spPr>
        <a:xfrm>
          <a:off x="7305716" y="2459352"/>
          <a:ext cx="1837309" cy="1837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7305716" y="2459352"/>
        <a:ext cx="1837309" cy="1837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92CFA-042B-4EBF-B244-FF5658C036B0}">
      <dsp:nvSpPr>
        <dsp:cNvPr id="0" name=""/>
        <dsp:cNvSpPr/>
      </dsp:nvSpPr>
      <dsp:spPr>
        <a:xfrm>
          <a:off x="6063077" y="1744155"/>
          <a:ext cx="1352049" cy="157093"/>
        </a:xfrm>
        <a:custGeom>
          <a:avLst/>
          <a:gdLst/>
          <a:ahLst/>
          <a:cxnLst/>
          <a:rect l="0" t="0" r="0" b="0"/>
          <a:pathLst>
            <a:path>
              <a:moveTo>
                <a:pt x="0" y="0"/>
              </a:moveTo>
              <a:lnTo>
                <a:pt x="0" y="78546"/>
              </a:lnTo>
              <a:lnTo>
                <a:pt x="1352049" y="78546"/>
              </a:lnTo>
              <a:lnTo>
                <a:pt x="1352049" y="1570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7B2B1D-0584-4EEC-BDBA-77F09AE5A8AA}">
      <dsp:nvSpPr>
        <dsp:cNvPr id="0" name=""/>
        <dsp:cNvSpPr/>
      </dsp:nvSpPr>
      <dsp:spPr>
        <a:xfrm>
          <a:off x="5404009" y="1744155"/>
          <a:ext cx="659067" cy="157093"/>
        </a:xfrm>
        <a:custGeom>
          <a:avLst/>
          <a:gdLst/>
          <a:ahLst/>
          <a:cxnLst/>
          <a:rect l="0" t="0" r="0" b="0"/>
          <a:pathLst>
            <a:path>
              <a:moveTo>
                <a:pt x="659067" y="0"/>
              </a:moveTo>
              <a:lnTo>
                <a:pt x="659067" y="78546"/>
              </a:lnTo>
              <a:lnTo>
                <a:pt x="0" y="78546"/>
              </a:lnTo>
              <a:lnTo>
                <a:pt x="0" y="1570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7A1053-701B-4083-9682-43DFD8D3C84E}">
      <dsp:nvSpPr>
        <dsp:cNvPr id="0" name=""/>
        <dsp:cNvSpPr/>
      </dsp:nvSpPr>
      <dsp:spPr>
        <a:xfrm>
          <a:off x="3536443" y="1083106"/>
          <a:ext cx="2526634" cy="158350"/>
        </a:xfrm>
        <a:custGeom>
          <a:avLst/>
          <a:gdLst/>
          <a:ahLst/>
          <a:cxnLst/>
          <a:rect l="0" t="0" r="0" b="0"/>
          <a:pathLst>
            <a:path>
              <a:moveTo>
                <a:pt x="0" y="0"/>
              </a:moveTo>
              <a:lnTo>
                <a:pt x="0" y="79803"/>
              </a:lnTo>
              <a:lnTo>
                <a:pt x="2526634" y="79803"/>
              </a:lnTo>
              <a:lnTo>
                <a:pt x="2526634" y="1583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07C3C6-C5F2-42E6-8FBD-DCB2F2FA74CB}">
      <dsp:nvSpPr>
        <dsp:cNvPr id="0" name=""/>
        <dsp:cNvSpPr/>
      </dsp:nvSpPr>
      <dsp:spPr>
        <a:xfrm>
          <a:off x="2336845" y="1744155"/>
          <a:ext cx="738467" cy="628448"/>
        </a:xfrm>
        <a:custGeom>
          <a:avLst/>
          <a:gdLst/>
          <a:ahLst/>
          <a:cxnLst/>
          <a:rect l="0" t="0" r="0" b="0"/>
          <a:pathLst>
            <a:path>
              <a:moveTo>
                <a:pt x="738467" y="0"/>
              </a:moveTo>
              <a:lnTo>
                <a:pt x="738467" y="549902"/>
              </a:lnTo>
              <a:lnTo>
                <a:pt x="0" y="549902"/>
              </a:lnTo>
              <a:lnTo>
                <a:pt x="0" y="6284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7DF866-C391-46E2-B6DE-7FDA55C79985}">
      <dsp:nvSpPr>
        <dsp:cNvPr id="0" name=""/>
        <dsp:cNvSpPr/>
      </dsp:nvSpPr>
      <dsp:spPr>
        <a:xfrm>
          <a:off x="3075313" y="1083106"/>
          <a:ext cx="461130" cy="158350"/>
        </a:xfrm>
        <a:custGeom>
          <a:avLst/>
          <a:gdLst/>
          <a:ahLst/>
          <a:cxnLst/>
          <a:rect l="0" t="0" r="0" b="0"/>
          <a:pathLst>
            <a:path>
              <a:moveTo>
                <a:pt x="461130" y="0"/>
              </a:moveTo>
              <a:lnTo>
                <a:pt x="461130" y="79803"/>
              </a:lnTo>
              <a:lnTo>
                <a:pt x="0" y="79803"/>
              </a:lnTo>
              <a:lnTo>
                <a:pt x="0" y="1583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3BB34D-21FF-4904-A312-30D771471339}">
      <dsp:nvSpPr>
        <dsp:cNvPr id="0" name=""/>
        <dsp:cNvSpPr/>
      </dsp:nvSpPr>
      <dsp:spPr>
        <a:xfrm>
          <a:off x="1638182" y="1083106"/>
          <a:ext cx="1898260" cy="158350"/>
        </a:xfrm>
        <a:custGeom>
          <a:avLst/>
          <a:gdLst/>
          <a:ahLst/>
          <a:cxnLst/>
          <a:rect l="0" t="0" r="0" b="0"/>
          <a:pathLst>
            <a:path>
              <a:moveTo>
                <a:pt x="1898260" y="0"/>
              </a:moveTo>
              <a:lnTo>
                <a:pt x="1898260" y="79803"/>
              </a:lnTo>
              <a:lnTo>
                <a:pt x="0" y="79803"/>
              </a:lnTo>
              <a:lnTo>
                <a:pt x="0" y="1583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2A80CE-D64E-4CC6-BDA9-A36262C1EF29}">
      <dsp:nvSpPr>
        <dsp:cNvPr id="0" name=""/>
        <dsp:cNvSpPr/>
      </dsp:nvSpPr>
      <dsp:spPr>
        <a:xfrm>
          <a:off x="255760" y="1083106"/>
          <a:ext cx="3280682" cy="158350"/>
        </a:xfrm>
        <a:custGeom>
          <a:avLst/>
          <a:gdLst/>
          <a:ahLst/>
          <a:cxnLst/>
          <a:rect l="0" t="0" r="0" b="0"/>
          <a:pathLst>
            <a:path>
              <a:moveTo>
                <a:pt x="3280682" y="0"/>
              </a:moveTo>
              <a:lnTo>
                <a:pt x="3280682" y="79803"/>
              </a:lnTo>
              <a:lnTo>
                <a:pt x="0" y="79803"/>
              </a:lnTo>
              <a:lnTo>
                <a:pt x="0" y="1583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DB27FA-8AE1-4D02-98B6-3F2AAABB0D9F}">
      <dsp:nvSpPr>
        <dsp:cNvPr id="0" name=""/>
        <dsp:cNvSpPr/>
      </dsp:nvSpPr>
      <dsp:spPr>
        <a:xfrm>
          <a:off x="2434321" y="580407"/>
          <a:ext cx="2204243" cy="5026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B76118-CB0B-4EEB-B690-96D606B05422}">
      <dsp:nvSpPr>
        <dsp:cNvPr id="0" name=""/>
        <dsp:cNvSpPr/>
      </dsp:nvSpPr>
      <dsp:spPr>
        <a:xfrm>
          <a:off x="3787792" y="579151"/>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3787792" y="579151"/>
        <a:ext cx="754048" cy="502698"/>
      </dsp:txXfrm>
    </dsp:sp>
    <dsp:sp modelId="{B6EF3CC5-032D-4DE8-9D74-CD3E43CA0622}">
      <dsp:nvSpPr>
        <dsp:cNvPr id="0" name=""/>
        <dsp:cNvSpPr/>
      </dsp:nvSpPr>
      <dsp:spPr>
        <a:xfrm>
          <a:off x="4411" y="1241456"/>
          <a:ext cx="502698" cy="50269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EA8429-7A79-4BCE-96EA-31FD57B00DF5}">
      <dsp:nvSpPr>
        <dsp:cNvPr id="0" name=""/>
        <dsp:cNvSpPr/>
      </dsp:nvSpPr>
      <dsp:spPr>
        <a:xfrm>
          <a:off x="507110" y="1240199"/>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t>
          </a:r>
        </a:p>
      </dsp:txBody>
      <dsp:txXfrm>
        <a:off x="507110" y="1240199"/>
        <a:ext cx="754048" cy="502698"/>
      </dsp:txXfrm>
    </dsp:sp>
    <dsp:sp modelId="{A77F6152-0A78-4DCE-B172-D9A5518695D7}">
      <dsp:nvSpPr>
        <dsp:cNvPr id="0" name=""/>
        <dsp:cNvSpPr/>
      </dsp:nvSpPr>
      <dsp:spPr>
        <a:xfrm>
          <a:off x="1386833" y="1241456"/>
          <a:ext cx="502698" cy="50269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A30CB7-ECBF-4636-AA3C-1B73C51EB32D}">
      <dsp:nvSpPr>
        <dsp:cNvPr id="0" name=""/>
        <dsp:cNvSpPr/>
      </dsp:nvSpPr>
      <dsp:spPr>
        <a:xfrm>
          <a:off x="1889531" y="1240199"/>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1889531" y="1240199"/>
        <a:ext cx="754048" cy="502698"/>
      </dsp:txXfrm>
    </dsp:sp>
    <dsp:sp modelId="{652B3387-E496-4A0B-9F6E-2B2454FC9E40}">
      <dsp:nvSpPr>
        <dsp:cNvPr id="0" name=""/>
        <dsp:cNvSpPr/>
      </dsp:nvSpPr>
      <dsp:spPr>
        <a:xfrm>
          <a:off x="2823963" y="1241456"/>
          <a:ext cx="502698" cy="50269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D0783B-DB7C-43AB-8496-7C4772FAF937}">
      <dsp:nvSpPr>
        <dsp:cNvPr id="0" name=""/>
        <dsp:cNvSpPr/>
      </dsp:nvSpPr>
      <dsp:spPr>
        <a:xfrm>
          <a:off x="3271953" y="1240199"/>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3271953" y="1240199"/>
        <a:ext cx="754048" cy="502698"/>
      </dsp:txXfrm>
    </dsp:sp>
    <dsp:sp modelId="{6843F7F5-7975-4F46-9A5E-E14EDC3404A7}">
      <dsp:nvSpPr>
        <dsp:cNvPr id="0" name=""/>
        <dsp:cNvSpPr/>
      </dsp:nvSpPr>
      <dsp:spPr>
        <a:xfrm>
          <a:off x="1469494" y="2372604"/>
          <a:ext cx="1734703" cy="1544381"/>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7000" r="-7000"/>
          </a:stretch>
        </a:blip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361BF3FC-14DD-4D41-A2F3-38AC662323A5}">
      <dsp:nvSpPr>
        <dsp:cNvPr id="0" name=""/>
        <dsp:cNvSpPr/>
      </dsp:nvSpPr>
      <dsp:spPr>
        <a:xfrm>
          <a:off x="3579954" y="2420833"/>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3579954" y="2420833"/>
        <a:ext cx="754048" cy="502698"/>
      </dsp:txXfrm>
    </dsp:sp>
    <dsp:sp modelId="{8E28A90D-4827-4F21-8AFC-C05F9F755E44}">
      <dsp:nvSpPr>
        <dsp:cNvPr id="0" name=""/>
        <dsp:cNvSpPr/>
      </dsp:nvSpPr>
      <dsp:spPr>
        <a:xfrm>
          <a:off x="5811727" y="1241456"/>
          <a:ext cx="502698" cy="502698"/>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D6360-7EA7-4EF4-B90B-54E4DAC952A3}">
      <dsp:nvSpPr>
        <dsp:cNvPr id="0" name=""/>
        <dsp:cNvSpPr/>
      </dsp:nvSpPr>
      <dsp:spPr>
        <a:xfrm>
          <a:off x="6314426" y="1240199"/>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en-US" sz="1900" kern="1200"/>
        </a:p>
      </dsp:txBody>
      <dsp:txXfrm>
        <a:off x="6314426" y="1240199"/>
        <a:ext cx="754048" cy="502698"/>
      </dsp:txXfrm>
    </dsp:sp>
    <dsp:sp modelId="{9C5661A2-15FD-4E6F-8728-7814B9CD4F19}">
      <dsp:nvSpPr>
        <dsp:cNvPr id="0" name=""/>
        <dsp:cNvSpPr/>
      </dsp:nvSpPr>
      <dsp:spPr>
        <a:xfrm>
          <a:off x="4459677" y="1901248"/>
          <a:ext cx="1888664" cy="1624818"/>
        </a:xfrm>
        <a:prstGeom prst="ellipse">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4000" b="-14000"/>
          </a:stretch>
        </a:blip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DB25B27C-913A-46A6-B85E-BBCE5C0CB576}">
      <dsp:nvSpPr>
        <dsp:cNvPr id="0" name=""/>
        <dsp:cNvSpPr/>
      </dsp:nvSpPr>
      <dsp:spPr>
        <a:xfrm>
          <a:off x="5655359" y="2461051"/>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t>
          </a:r>
        </a:p>
      </dsp:txBody>
      <dsp:txXfrm>
        <a:off x="5655359" y="2461051"/>
        <a:ext cx="754048" cy="502698"/>
      </dsp:txXfrm>
    </dsp:sp>
    <dsp:sp modelId="{FE59FD61-E82C-48F8-B976-3F8C723EC93C}">
      <dsp:nvSpPr>
        <dsp:cNvPr id="0" name=""/>
        <dsp:cNvSpPr/>
      </dsp:nvSpPr>
      <dsp:spPr>
        <a:xfrm>
          <a:off x="6535082" y="1901248"/>
          <a:ext cx="1760089" cy="1568887"/>
        </a:xfrm>
        <a:prstGeom prst="ellipse">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5000" r="-5000"/>
          </a:stretch>
        </a:blip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D1AFB8C3-FD2E-49D4-8ABE-0B6DD49C97F8}">
      <dsp:nvSpPr>
        <dsp:cNvPr id="0" name=""/>
        <dsp:cNvSpPr/>
      </dsp:nvSpPr>
      <dsp:spPr>
        <a:xfrm>
          <a:off x="7666476" y="2433086"/>
          <a:ext cx="754048" cy="50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7666476" y="2433086"/>
        <a:ext cx="754048" cy="5026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C9B76-CAC8-42F2-A6EB-5C739DF2A761}">
      <dsp:nvSpPr>
        <dsp:cNvPr id="0" name=""/>
        <dsp:cNvSpPr/>
      </dsp:nvSpPr>
      <dsp:spPr>
        <a:xfrm rot="5400000">
          <a:off x="2525372" y="176651"/>
          <a:ext cx="1427591" cy="2375480"/>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9311A-311E-4CA4-80E6-B76CE5D93280}">
      <dsp:nvSpPr>
        <dsp:cNvPr id="0" name=""/>
        <dsp:cNvSpPr/>
      </dsp:nvSpPr>
      <dsp:spPr>
        <a:xfrm>
          <a:off x="2287072" y="886408"/>
          <a:ext cx="2144597" cy="187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Functional Testing</a:t>
          </a:r>
          <a:endParaRPr lang="en-US" sz="2900" kern="1200"/>
        </a:p>
      </dsp:txBody>
      <dsp:txXfrm>
        <a:off x="2287072" y="886408"/>
        <a:ext cx="2144597" cy="1879865"/>
      </dsp:txXfrm>
    </dsp:sp>
    <dsp:sp modelId="{3A5AAE0F-D178-4181-99D7-FD27E83656A2}">
      <dsp:nvSpPr>
        <dsp:cNvPr id="0" name=""/>
        <dsp:cNvSpPr/>
      </dsp:nvSpPr>
      <dsp:spPr>
        <a:xfrm>
          <a:off x="4027028" y="1765"/>
          <a:ext cx="404640" cy="404640"/>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E2162C-FFCA-4C75-A606-7D13F4D70524}">
      <dsp:nvSpPr>
        <dsp:cNvPr id="0" name=""/>
        <dsp:cNvSpPr/>
      </dsp:nvSpPr>
      <dsp:spPr>
        <a:xfrm rot="5400000">
          <a:off x="5150778" y="-473007"/>
          <a:ext cx="1427591" cy="2375480"/>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46E14-994E-4303-865C-2FE46CCD08DD}">
      <dsp:nvSpPr>
        <dsp:cNvPr id="0" name=""/>
        <dsp:cNvSpPr/>
      </dsp:nvSpPr>
      <dsp:spPr>
        <a:xfrm>
          <a:off x="4912478" y="236749"/>
          <a:ext cx="2144597" cy="1879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endParaRPr lang="en-US" sz="2900" kern="1200"/>
        </a:p>
      </dsp:txBody>
      <dsp:txXfrm>
        <a:off x="4912478" y="236749"/>
        <a:ext cx="2144597" cy="18798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A0FF-3772-4C88-B9D9-D7702591B9A7}">
      <dsp:nvSpPr>
        <dsp:cNvPr id="0" name=""/>
        <dsp:cNvSpPr/>
      </dsp:nvSpPr>
      <dsp:spPr>
        <a:xfrm>
          <a:off x="0" y="144017"/>
          <a:ext cx="7726680" cy="2091413"/>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853948" rIns="59967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a:solidFill>
                <a:schemeClr val="bg2"/>
              </a:solidFill>
              <a:ea typeface="+mn-ea"/>
              <a:cs typeface="+mn-cs"/>
            </a:rPr>
            <a:t>Kiểm tra đầy đủ chức năng, dựa theo đặc tả thiết kế ban đầu</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a:solidFill>
                <a:schemeClr val="bg2"/>
              </a:solidFill>
            </a:rPr>
            <a:t>Kết quả của hạng mục quản lí chấm điểm phải chính xác tuyệt đối, không sai xót</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a:solidFill>
                <a:schemeClr val="bg2"/>
              </a:solidFill>
            </a:rPr>
            <a:t>Bắt lỗi dự phòng những trường hợp dữ liệu không hợp lệ ở tất cả Module</a:t>
          </a:r>
          <a:endParaRPr lang="en-US" sz="1600" kern="1200" dirty="0">
            <a:solidFill>
              <a:schemeClr val="bg2"/>
            </a:solidFill>
          </a:endParaRPr>
        </a:p>
      </dsp:txBody>
      <dsp:txXfrm>
        <a:off x="0" y="144017"/>
        <a:ext cx="7726680" cy="2091413"/>
      </dsp:txXfrm>
    </dsp:sp>
    <dsp:sp modelId="{8B3DCA86-CC99-48ED-8764-6E81C7AE6BE9}">
      <dsp:nvSpPr>
        <dsp:cNvPr id="0" name=""/>
        <dsp:cNvSpPr/>
      </dsp:nvSpPr>
      <dsp:spPr>
        <a:xfrm>
          <a:off x="386334" y="30918"/>
          <a:ext cx="5229811" cy="786720"/>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marL="0" lvl="0" indent="0" algn="l" defTabSz="800100" rtl="0">
            <a:lnSpc>
              <a:spcPct val="90000"/>
            </a:lnSpc>
            <a:spcBef>
              <a:spcPct val="0"/>
            </a:spcBef>
            <a:spcAft>
              <a:spcPct val="35000"/>
            </a:spcAft>
            <a:buNone/>
          </a:pPr>
          <a:r>
            <a:rPr lang="en-US" sz="1800" b="1" kern="1200">
              <a:solidFill>
                <a:schemeClr val="bg2"/>
              </a:solidFill>
              <a:ea typeface="+mn-ea"/>
              <a:cs typeface="+mn-cs"/>
            </a:rPr>
            <a:t>CÁC HẠNG MỤC KIỂM TRA</a:t>
          </a:r>
          <a:endParaRPr lang="en-US" sz="1800" b="1" kern="1200" dirty="0">
            <a:solidFill>
              <a:schemeClr val="bg2"/>
            </a:solidFill>
          </a:endParaRPr>
        </a:p>
      </dsp:txBody>
      <dsp:txXfrm>
        <a:off x="386334" y="30918"/>
        <a:ext cx="5229811" cy="786720"/>
      </dsp:txXfrm>
    </dsp:sp>
    <dsp:sp modelId="{EA904451-CA9C-48CF-A3F7-6C4003934218}">
      <dsp:nvSpPr>
        <dsp:cNvPr id="0" name=""/>
        <dsp:cNvSpPr/>
      </dsp:nvSpPr>
      <dsp:spPr>
        <a:xfrm>
          <a:off x="0" y="2510130"/>
          <a:ext cx="7726680" cy="2139470"/>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853948" rIns="59967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a:solidFill>
                <a:schemeClr val="bg2"/>
              </a:solidFill>
              <a:ea typeface="+mn-ea"/>
              <a:cs typeface="+mn-cs"/>
            </a:rPr>
            <a:t>Focus vào Funtional Testing</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a:solidFill>
                <a:schemeClr val="bg2"/>
              </a:solidFill>
            </a:rPr>
            <a:t>Sử dụng kĩ thuật Black-box, kết hợp với debug trong phần mềm có sẵn</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a:solidFill>
                <a:schemeClr val="bg2"/>
              </a:solidFill>
              <a:ea typeface="+mn-ea"/>
              <a:cs typeface="+mn-cs"/>
            </a:rPr>
            <a:t>Performance Testing test sau cùng sau khi hoàn thành 95% sản phẩm.</a:t>
          </a:r>
          <a:endParaRPr lang="en-US" sz="1600" kern="1200" dirty="0">
            <a:solidFill>
              <a:schemeClr val="bg2"/>
            </a:solidFill>
            <a:ea typeface="+mn-ea"/>
            <a:cs typeface="+mn-cs"/>
          </a:endParaRPr>
        </a:p>
      </dsp:txBody>
      <dsp:txXfrm>
        <a:off x="0" y="2510130"/>
        <a:ext cx="7726680" cy="2139470"/>
      </dsp:txXfrm>
    </dsp:sp>
    <dsp:sp modelId="{388E0281-7FCC-4892-BD85-59C45354E9DA}">
      <dsp:nvSpPr>
        <dsp:cNvPr id="0" name=""/>
        <dsp:cNvSpPr/>
      </dsp:nvSpPr>
      <dsp:spPr>
        <a:xfrm>
          <a:off x="361998" y="2483658"/>
          <a:ext cx="5337119" cy="734718"/>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marL="0" lvl="0" indent="0" algn="l" defTabSz="800100" rtl="0">
            <a:lnSpc>
              <a:spcPct val="90000"/>
            </a:lnSpc>
            <a:spcBef>
              <a:spcPct val="0"/>
            </a:spcBef>
            <a:spcAft>
              <a:spcPct val="35000"/>
            </a:spcAft>
            <a:buNone/>
          </a:pPr>
          <a:r>
            <a:rPr lang="en-US" sz="1800" b="1" kern="1200">
              <a:solidFill>
                <a:schemeClr val="bg2"/>
              </a:solidFill>
              <a:ea typeface="+mn-ea"/>
              <a:cs typeface="+mn-cs"/>
            </a:rPr>
            <a:t>CHIẾN LƯỢC TEST</a:t>
          </a:r>
          <a:endParaRPr lang="en-US" sz="1800" b="1" kern="1200" dirty="0">
            <a:solidFill>
              <a:schemeClr val="bg2"/>
            </a:solidFill>
          </a:endParaRPr>
        </a:p>
      </dsp:txBody>
      <dsp:txXfrm>
        <a:off x="361998" y="2483658"/>
        <a:ext cx="5337119" cy="734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D0A19-B23C-425D-A0BD-98C0CA4F59C6}">
      <dsp:nvSpPr>
        <dsp:cNvPr id="0" name=""/>
        <dsp:cNvSpPr/>
      </dsp:nvSpPr>
      <dsp:spPr>
        <a:xfrm>
          <a:off x="5862634" y="784411"/>
          <a:ext cx="1656013" cy="3680084"/>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None/>
          </a:pPr>
          <a:r>
            <a:rPr lang="en-US" sz="2000" kern="1200">
              <a:solidFill>
                <a:schemeClr val="bg1"/>
              </a:solidFill>
            </a:rPr>
            <a:t>Môi trường mạng hoạt động ổn định</a:t>
          </a:r>
        </a:p>
      </dsp:txBody>
      <dsp:txXfrm>
        <a:off x="6072803" y="784411"/>
        <a:ext cx="1445844" cy="3680084"/>
      </dsp:txXfrm>
    </dsp:sp>
    <dsp:sp modelId="{3516C971-894C-44BA-B38C-33A40D4510C3}">
      <dsp:nvSpPr>
        <dsp:cNvPr id="0" name=""/>
        <dsp:cNvSpPr/>
      </dsp:nvSpPr>
      <dsp:spPr>
        <a:xfrm>
          <a:off x="5878200" y="0"/>
          <a:ext cx="1656013" cy="7857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889000">
            <a:lnSpc>
              <a:spcPct val="90000"/>
            </a:lnSpc>
            <a:spcBef>
              <a:spcPct val="0"/>
            </a:spcBef>
            <a:spcAft>
              <a:spcPct val="35000"/>
            </a:spcAft>
            <a:buNone/>
          </a:pPr>
          <a:r>
            <a:rPr lang="en-US" sz="2000" kern="1200"/>
            <a:t>Khác</a:t>
          </a:r>
        </a:p>
      </dsp:txBody>
      <dsp:txXfrm>
        <a:off x="5878200" y="0"/>
        <a:ext cx="1656013" cy="785751"/>
      </dsp:txXfrm>
    </dsp:sp>
    <dsp:sp modelId="{113E5623-7AA8-489C-981F-EB10D240F35E}">
      <dsp:nvSpPr>
        <dsp:cNvPr id="0" name=""/>
        <dsp:cNvSpPr/>
      </dsp:nvSpPr>
      <dsp:spPr>
        <a:xfrm>
          <a:off x="3600403" y="784411"/>
          <a:ext cx="2285464" cy="3417571"/>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None/>
          </a:pPr>
          <a:r>
            <a:rPr lang="en-US" sz="2000" kern="1200">
              <a:solidFill>
                <a:schemeClr val="bg1"/>
              </a:solidFill>
            </a:rPr>
            <a:t>Các Test_Tool </a:t>
          </a:r>
        </a:p>
        <a:p>
          <a:pPr marL="0" lvl="0" indent="0" algn="l" defTabSz="889000">
            <a:lnSpc>
              <a:spcPct val="90000"/>
            </a:lnSpc>
            <a:spcBef>
              <a:spcPct val="0"/>
            </a:spcBef>
            <a:spcAft>
              <a:spcPct val="35000"/>
            </a:spcAft>
            <a:buNone/>
          </a:pPr>
          <a:r>
            <a:rPr lang="en-US" sz="2000" kern="1200">
              <a:solidFill>
                <a:schemeClr val="bg1"/>
              </a:solidFill>
            </a:rPr>
            <a:t>đã đề cập</a:t>
          </a:r>
        </a:p>
      </dsp:txBody>
      <dsp:txXfrm>
        <a:off x="3890458" y="784411"/>
        <a:ext cx="1995409" cy="3417571"/>
      </dsp:txXfrm>
    </dsp:sp>
    <dsp:sp modelId="{31ED128D-E15F-4633-8F37-82D61C499A59}">
      <dsp:nvSpPr>
        <dsp:cNvPr id="0" name=""/>
        <dsp:cNvSpPr/>
      </dsp:nvSpPr>
      <dsp:spPr>
        <a:xfrm>
          <a:off x="3456388" y="41631"/>
          <a:ext cx="2448267" cy="7637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889000">
            <a:lnSpc>
              <a:spcPct val="90000"/>
            </a:lnSpc>
            <a:spcBef>
              <a:spcPct val="0"/>
            </a:spcBef>
            <a:spcAft>
              <a:spcPct val="35000"/>
            </a:spcAft>
            <a:buNone/>
          </a:pPr>
          <a:r>
            <a:rPr lang="en-US" sz="2000" kern="1200"/>
            <a:t>Phần mềm</a:t>
          </a:r>
        </a:p>
      </dsp:txBody>
      <dsp:txXfrm>
        <a:off x="3456388" y="41631"/>
        <a:ext cx="2448267" cy="763760"/>
      </dsp:txXfrm>
    </dsp:sp>
    <dsp:sp modelId="{F4A7B39A-0F2D-43DE-8E8A-A3A01BF5D875}">
      <dsp:nvSpPr>
        <dsp:cNvPr id="0" name=""/>
        <dsp:cNvSpPr/>
      </dsp:nvSpPr>
      <dsp:spPr>
        <a:xfrm>
          <a:off x="258518" y="824380"/>
          <a:ext cx="3347631" cy="3154612"/>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a:solidFill>
                <a:schemeClr val="bg1"/>
              </a:solidFill>
            </a:rPr>
            <a:t>Laptop </a:t>
          </a:r>
        </a:p>
        <a:p>
          <a:pPr marL="0" lvl="0" indent="0" algn="l" defTabSz="889000">
            <a:lnSpc>
              <a:spcPct val="90000"/>
            </a:lnSpc>
            <a:spcBef>
              <a:spcPct val="0"/>
            </a:spcBef>
            <a:spcAft>
              <a:spcPct val="35000"/>
            </a:spcAft>
            <a:buFont typeface="Wingdings" panose="05000000000000000000" pitchFamily="2" charset="2"/>
            <a:buNone/>
          </a:pPr>
          <a:endParaRPr lang="en-US" sz="2000" kern="1200">
            <a:solidFill>
              <a:schemeClr val="bg1"/>
            </a:solidFill>
          </a:endParaRPr>
        </a:p>
        <a:p>
          <a:pPr marL="0" lvl="0" indent="0" algn="l" defTabSz="889000">
            <a:lnSpc>
              <a:spcPct val="90000"/>
            </a:lnSpc>
            <a:spcBef>
              <a:spcPct val="0"/>
            </a:spcBef>
            <a:spcAft>
              <a:spcPct val="35000"/>
            </a:spcAft>
            <a:buFont typeface="Wingdings" panose="05000000000000000000" pitchFamily="2" charset="2"/>
            <a:buNone/>
          </a:pPr>
          <a:r>
            <a:rPr lang="en-US" sz="2000" kern="1200">
              <a:solidFill>
                <a:schemeClr val="bg1"/>
              </a:solidFill>
            </a:rPr>
            <a:t># Ram 16GB</a:t>
          </a:r>
        </a:p>
        <a:p>
          <a:pPr marL="0" lvl="0" indent="0" algn="l" defTabSz="889000">
            <a:lnSpc>
              <a:spcPct val="90000"/>
            </a:lnSpc>
            <a:spcBef>
              <a:spcPct val="0"/>
            </a:spcBef>
            <a:spcAft>
              <a:spcPct val="35000"/>
            </a:spcAft>
            <a:buFont typeface="Wingdings" panose="05000000000000000000" pitchFamily="2" charset="2"/>
            <a:buNone/>
          </a:pPr>
          <a:r>
            <a:rPr lang="en-US" sz="2000" kern="1200">
              <a:solidFill>
                <a:schemeClr val="bg1"/>
              </a:solidFill>
            </a:rPr>
            <a:t> </a:t>
          </a:r>
        </a:p>
        <a:p>
          <a:pPr marL="0" lvl="0" indent="0" algn="l" defTabSz="889000">
            <a:lnSpc>
              <a:spcPct val="90000"/>
            </a:lnSpc>
            <a:spcBef>
              <a:spcPct val="0"/>
            </a:spcBef>
            <a:spcAft>
              <a:spcPct val="35000"/>
            </a:spcAft>
            <a:buFont typeface="Wingdings" panose="05000000000000000000" pitchFamily="2" charset="2"/>
            <a:buNone/>
          </a:pPr>
          <a:r>
            <a:rPr lang="en-US" sz="2000" kern="1200">
              <a:solidFill>
                <a:schemeClr val="bg1"/>
              </a:solidFill>
            </a:rPr>
            <a:t># Core(TM) i7-7500U CPU~2.9GHz</a:t>
          </a:r>
        </a:p>
      </dsp:txBody>
      <dsp:txXfrm>
        <a:off x="683375" y="824380"/>
        <a:ext cx="2922774" cy="3154612"/>
      </dsp:txXfrm>
    </dsp:sp>
    <dsp:sp modelId="{C098DC00-8F7F-4894-A68C-2745C0AFF357}">
      <dsp:nvSpPr>
        <dsp:cNvPr id="0" name=""/>
        <dsp:cNvSpPr/>
      </dsp:nvSpPr>
      <dsp:spPr>
        <a:xfrm>
          <a:off x="288028" y="32499"/>
          <a:ext cx="3240586" cy="7861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889000">
            <a:lnSpc>
              <a:spcPct val="90000"/>
            </a:lnSpc>
            <a:spcBef>
              <a:spcPct val="0"/>
            </a:spcBef>
            <a:spcAft>
              <a:spcPct val="35000"/>
            </a:spcAft>
            <a:buNone/>
          </a:pPr>
          <a:r>
            <a:rPr lang="en-US" sz="2000" kern="1200"/>
            <a:t>Phần cứng</a:t>
          </a:r>
        </a:p>
      </dsp:txBody>
      <dsp:txXfrm>
        <a:off x="288028" y="32499"/>
        <a:ext cx="3240586" cy="7861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4E323-A92F-480A-8827-44A2781C84B5}">
      <dsp:nvSpPr>
        <dsp:cNvPr id="0" name=""/>
        <dsp:cNvSpPr/>
      </dsp:nvSpPr>
      <dsp:spPr>
        <a:xfrm>
          <a:off x="0" y="1971"/>
          <a:ext cx="8229600" cy="0"/>
        </a:xfrm>
        <a:prstGeom prst="line">
          <a:avLst/>
        </a:prstGeom>
        <a:solidFill>
          <a:scrgbClr r="0" g="0" b="0"/>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19EE278C-60D7-4377-87C6-37C9E6EDC37E}">
      <dsp:nvSpPr>
        <dsp:cNvPr id="0" name=""/>
        <dsp:cNvSpPr/>
      </dsp:nvSpPr>
      <dsp:spPr>
        <a:xfrm>
          <a:off x="0" y="1971"/>
          <a:ext cx="1645920"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a:t>TEXT</a:t>
          </a:r>
          <a:endParaRPr lang="en-US" sz="1400" b="1" kern="1200" dirty="0">
            <a:solidFill>
              <a:schemeClr val="accent1"/>
            </a:solidFill>
          </a:endParaRPr>
        </a:p>
      </dsp:txBody>
      <dsp:txXfrm>
        <a:off x="0" y="1971"/>
        <a:ext cx="1645920" cy="1344885"/>
      </dsp:txXfrm>
    </dsp:sp>
    <dsp:sp modelId="{3801638F-B653-4185-A109-71FDCFF5B3FD}">
      <dsp:nvSpPr>
        <dsp:cNvPr id="0" name=""/>
        <dsp:cNvSpPr/>
      </dsp:nvSpPr>
      <dsp:spPr>
        <a:xfrm>
          <a:off x="0" y="1346857"/>
          <a:ext cx="8229600" cy="0"/>
        </a:xfrm>
        <a:prstGeom prst="line">
          <a:avLst/>
        </a:prstGeom>
        <a:solidFill>
          <a:scrgbClr r="0" g="0" b="0"/>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04F9941F-0142-4ABA-85F5-61FE6A87DFE5}">
      <dsp:nvSpPr>
        <dsp:cNvPr id="0" name=""/>
        <dsp:cNvSpPr/>
      </dsp:nvSpPr>
      <dsp:spPr>
        <a:xfrm>
          <a:off x="0" y="1346857"/>
          <a:ext cx="1645920"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a:t>TEXT</a:t>
          </a:r>
          <a:endParaRPr lang="en-US" sz="1400" b="1" kern="1200" dirty="0">
            <a:solidFill>
              <a:schemeClr val="accent1"/>
            </a:solidFill>
          </a:endParaRPr>
        </a:p>
      </dsp:txBody>
      <dsp:txXfrm>
        <a:off x="0" y="1346857"/>
        <a:ext cx="1645920" cy="1344885"/>
      </dsp:txXfrm>
    </dsp:sp>
    <dsp:sp modelId="{44CCA62C-4000-44A2-96E4-0C9EB138950A}">
      <dsp:nvSpPr>
        <dsp:cNvPr id="0" name=""/>
        <dsp:cNvSpPr/>
      </dsp:nvSpPr>
      <dsp:spPr>
        <a:xfrm>
          <a:off x="1769364" y="1414101"/>
          <a:ext cx="6460236" cy="36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a:t>TEXT</a:t>
          </a:r>
          <a:endParaRPr lang="en-US" sz="1800" kern="1200" dirty="0">
            <a:solidFill>
              <a:schemeClr val="accent1"/>
            </a:solidFill>
          </a:endParaRPr>
        </a:p>
      </dsp:txBody>
      <dsp:txXfrm>
        <a:off x="1769364" y="1414101"/>
        <a:ext cx="6460236" cy="368189"/>
      </dsp:txXfrm>
    </dsp:sp>
    <dsp:sp modelId="{F2E0E886-79CB-4FD3-99ED-8406BE6A3812}">
      <dsp:nvSpPr>
        <dsp:cNvPr id="0" name=""/>
        <dsp:cNvSpPr/>
      </dsp:nvSpPr>
      <dsp:spPr>
        <a:xfrm>
          <a:off x="1645920" y="1782290"/>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43BAA2-5D13-4965-8717-D7C366C60A10}">
      <dsp:nvSpPr>
        <dsp:cNvPr id="0" name=""/>
        <dsp:cNvSpPr/>
      </dsp:nvSpPr>
      <dsp:spPr>
        <a:xfrm>
          <a:off x="0" y="2691742"/>
          <a:ext cx="8229600" cy="0"/>
        </a:xfrm>
        <a:prstGeom prst="line">
          <a:avLst/>
        </a:prstGeom>
        <a:solidFill>
          <a:scrgbClr r="0" g="0" b="0"/>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3C5E81EF-8763-459D-B1F1-EB312E660FAF}">
      <dsp:nvSpPr>
        <dsp:cNvPr id="0" name=""/>
        <dsp:cNvSpPr/>
      </dsp:nvSpPr>
      <dsp:spPr>
        <a:xfrm>
          <a:off x="0" y="2691742"/>
          <a:ext cx="1645920"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a:t>TEXT</a:t>
          </a:r>
          <a:endParaRPr lang="en-US" sz="1400" b="1" kern="1200" dirty="0">
            <a:solidFill>
              <a:schemeClr val="accent1"/>
            </a:solidFill>
          </a:endParaRPr>
        </a:p>
      </dsp:txBody>
      <dsp:txXfrm>
        <a:off x="0" y="2691742"/>
        <a:ext cx="1645920" cy="1344885"/>
      </dsp:txXfrm>
    </dsp:sp>
    <dsp:sp modelId="{6D3900FE-34CA-4C94-8D2B-DEBC8F39CAF3}">
      <dsp:nvSpPr>
        <dsp:cNvPr id="0" name=""/>
        <dsp:cNvSpPr/>
      </dsp:nvSpPr>
      <dsp:spPr>
        <a:xfrm>
          <a:off x="1769364" y="2758986"/>
          <a:ext cx="6460236" cy="351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a:t>TEXT</a:t>
          </a:r>
          <a:endParaRPr lang="en-US" sz="1800" kern="1200" dirty="0">
            <a:solidFill>
              <a:schemeClr val="accent1"/>
            </a:solidFill>
          </a:endParaRPr>
        </a:p>
      </dsp:txBody>
      <dsp:txXfrm>
        <a:off x="1769364" y="2758986"/>
        <a:ext cx="6460236" cy="351136"/>
      </dsp:txXfrm>
    </dsp:sp>
    <dsp:sp modelId="{809A2916-A8EF-4D3A-B72C-AB3B03C31A66}">
      <dsp:nvSpPr>
        <dsp:cNvPr id="0" name=""/>
        <dsp:cNvSpPr/>
      </dsp:nvSpPr>
      <dsp:spPr>
        <a:xfrm>
          <a:off x="1645920" y="3110123"/>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34FC54-DA40-45AB-9A3D-1673D37ABDC8}">
      <dsp:nvSpPr>
        <dsp:cNvPr id="0" name=""/>
        <dsp:cNvSpPr/>
      </dsp:nvSpPr>
      <dsp:spPr>
        <a:xfrm>
          <a:off x="1769364" y="3177367"/>
          <a:ext cx="6460236" cy="304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a:t>TEXT</a:t>
          </a:r>
          <a:endParaRPr lang="en-US" sz="1800" kern="1200" dirty="0">
            <a:solidFill>
              <a:schemeClr val="accent1"/>
            </a:solidFill>
            <a:ea typeface="+mn-ea"/>
            <a:cs typeface="+mn-cs"/>
          </a:endParaRPr>
        </a:p>
      </dsp:txBody>
      <dsp:txXfrm>
        <a:off x="1769364" y="3177367"/>
        <a:ext cx="6460236" cy="304710"/>
      </dsp:txXfrm>
    </dsp:sp>
    <dsp:sp modelId="{FCCD104E-ECDC-4A12-AB2C-71F5537408EB}">
      <dsp:nvSpPr>
        <dsp:cNvPr id="0" name=""/>
        <dsp:cNvSpPr/>
      </dsp:nvSpPr>
      <dsp:spPr>
        <a:xfrm>
          <a:off x="1645920" y="3482078"/>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Lineup">
  <dgm:title val=""/>
  <dgm:desc val=""/>
  <dgm:catLst>
    <dgm:cat type="picture" pri="19000"/>
    <dgm:cat type="pictureconvert" pri="19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3" destOrd="0"/>
        <dgm:cxn modelId="42" srcId="30" destId="41" srcOrd="0" destOrd="0"/>
      </dgm:cxnLst>
      <dgm:bg/>
      <dgm:whole/>
    </dgm:dataModel>
  </dgm:clrData>
  <dgm:layoutNode name="Name0">
    <dgm:varLst>
      <dgm:chMax/>
      <dgm:chPref/>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op="equ" val="65"/>
      <dgm:constr type="primFontSz" for="des" forName="Parent" refType="primFontSz" refFor="des" refForName="Parent" op="lte"/>
      <dgm:constr type="w" for="ch" forName="composite" refType="w"/>
      <dgm:constr type="h" for="ch" forName="composite" refType="h"/>
      <dgm:constr type="sp" refType="w" refFor="ch" refForName="composite" op="equ" fact="0"/>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h" fact="0.5"/>
              <dgm:constr type="h" for="ch" forName="Image" refType="w"/>
              <dgm:constr type="l" for="ch" forName="Accent" refType="w" fact="0"/>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if>
          <dgm:else name="Name6">
            <dgm:constrLst>
              <dgm:constr type="l" for="ch" forName="Image" refType="w" fact="0"/>
              <dgm:constr type="t" for="ch" forName="Image" refType="h" fact="0"/>
              <dgm:constr type="w" for="ch" forName="Image" refType="h" fact="0.5"/>
              <dgm:constr type="h" for="ch" forName="Image" refType="w"/>
              <dgm:constr type="r" for="ch" forName="Accent" refType="w"/>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else>
        </dgm:choose>
        <dgm:layoutNode name="Image" styleLbl="alignNode1">
          <dgm:alg type="sp"/>
          <dgm:shape xmlns:r="http://schemas.openxmlformats.org/officeDocument/2006/relationships" type="rect" r:blip="" blipPhldr="1">
            <dgm:adjLst/>
          </dgm:shape>
          <dgm:presOf/>
        </dgm:layoutNode>
        <dgm:layoutNode name="Accent" styleLbl="parChTrans1D1">
          <dgm:alg type="sp"/>
          <dgm:shape xmlns:r="http://schemas.openxmlformats.org/officeDocument/2006/relationships" type="line" r:blip="">
            <dgm:adjLst/>
          </dgm:shape>
          <dgm:presOf/>
        </dgm:layoutNode>
        <dgm:layoutNode name="Paren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2"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6200"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3/8/2021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3/8/2021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137797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2094472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extLst>
      <p:ext uri="{BB962C8B-B14F-4D97-AF65-F5344CB8AC3E}">
        <p14:creationId xmlns:p14="http://schemas.microsoft.com/office/powerpoint/2010/main" val="1253016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dirty="0"/>
          </a:p>
        </p:txBody>
      </p:sp>
    </p:spTree>
    <p:extLst>
      <p:ext uri="{BB962C8B-B14F-4D97-AF65-F5344CB8AC3E}">
        <p14:creationId xmlns:p14="http://schemas.microsoft.com/office/powerpoint/2010/main" val="417623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dirty="0"/>
          </a:p>
        </p:txBody>
      </p:sp>
    </p:spTree>
    <p:extLst>
      <p:ext uri="{BB962C8B-B14F-4D97-AF65-F5344CB8AC3E}">
        <p14:creationId xmlns:p14="http://schemas.microsoft.com/office/powerpoint/2010/main" val="2379618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dirty="0"/>
          </a:p>
        </p:txBody>
      </p:sp>
    </p:spTree>
    <p:extLst>
      <p:ext uri="{BB962C8B-B14F-4D97-AF65-F5344CB8AC3E}">
        <p14:creationId xmlns:p14="http://schemas.microsoft.com/office/powerpoint/2010/main" val="302993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dirty="0"/>
          </a:p>
        </p:txBody>
      </p:sp>
    </p:spTree>
    <p:extLst>
      <p:ext uri="{BB962C8B-B14F-4D97-AF65-F5344CB8AC3E}">
        <p14:creationId xmlns:p14="http://schemas.microsoft.com/office/powerpoint/2010/main" val="3671225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dirty="0"/>
          </a:p>
        </p:txBody>
      </p:sp>
    </p:spTree>
    <p:extLst>
      <p:ext uri="{BB962C8B-B14F-4D97-AF65-F5344CB8AC3E}">
        <p14:creationId xmlns:p14="http://schemas.microsoft.com/office/powerpoint/2010/main" val="158071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36314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110150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1512276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51012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207555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397225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16253188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5FBC1236-BABA-4642-82C3-4592418D6909}" type="datetime1">
              <a:rPr lang="vi-VN" smtClean="0"/>
              <a:t>08/03/2021</a:t>
            </a:fld>
            <a:endParaRPr lang="en-US" sz="1000" dirty="0"/>
          </a:p>
        </p:txBody>
      </p:sp>
      <p:sp>
        <p:nvSpPr>
          <p:cNvPr id="17" name="Footer Placeholder 16"/>
          <p:cNvSpPr>
            <a:spLocks noGrp="1"/>
          </p:cNvSpPr>
          <p:nvPr>
            <p:ph type="ftr" sz="quarter" idx="11"/>
          </p:nvPr>
        </p:nvSpPr>
        <p:spPr>
          <a:xfrm>
            <a:off x="2812256" y="5960055"/>
            <a:ext cx="5791200" cy="365125"/>
          </a:xfrm>
          <a:prstGeom prst="rect">
            <a:avLst/>
          </a:prstGeo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hf sldNum="0" hdr="0"/>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699792" y="1124744"/>
            <a:ext cx="6191696" cy="2133600"/>
          </a:xfrm>
        </p:spPr>
        <p:txBody>
          <a:bodyPr/>
          <a:lstStyle/>
          <a:p>
            <a:r>
              <a:rPr lang="en-US" dirty="0"/>
              <a:t>Reporting</a:t>
            </a:r>
            <a:br>
              <a:rPr lang="en-US"/>
            </a:br>
            <a:r>
              <a:rPr lang="en-US" b="0" i="0">
                <a:solidFill>
                  <a:srgbClr val="F0F0F0"/>
                </a:solidFill>
                <a:effectLst/>
                <a:latin typeface="Roboto"/>
              </a:rPr>
              <a:t>Grades Management</a:t>
            </a:r>
            <a:br>
              <a:rPr lang="en-US" b="0" i="0">
                <a:solidFill>
                  <a:srgbClr val="F0F0F0"/>
                </a:solidFill>
                <a:effectLst/>
                <a:latin typeface="Roboto"/>
              </a:rPr>
            </a:br>
            <a:endParaRPr lang="en-US" b="0" dirty="0"/>
          </a:p>
        </p:txBody>
      </p:sp>
      <p:sp>
        <p:nvSpPr>
          <p:cNvPr id="3" name="Rectangle 2"/>
          <p:cNvSpPr>
            <a:spLocks noGrp="1"/>
          </p:cNvSpPr>
          <p:nvPr>
            <p:ph type="subTitle" idx="1"/>
          </p:nvPr>
        </p:nvSpPr>
        <p:spPr>
          <a:xfrm>
            <a:off x="4724400" y="3849666"/>
            <a:ext cx="4167088" cy="1234575"/>
          </a:xfrm>
        </p:spPr>
        <p:txBody>
          <a:bodyPr/>
          <a:lstStyle/>
          <a:p>
            <a:pPr algn="r"/>
            <a:r>
              <a:rPr lang="en-US"/>
              <a:t>Nguyen Thanh</a:t>
            </a:r>
          </a:p>
          <a:p>
            <a:pPr algn="r"/>
            <a:r>
              <a:rPr lang="en-US"/>
              <a:t>K15CNTT</a:t>
            </a:r>
            <a:endParaRPr lang="en-US" dirty="0"/>
          </a:p>
        </p:txBody>
      </p:sp>
      <p:sp>
        <p:nvSpPr>
          <p:cNvPr id="4" name="Date Placeholder 3">
            <a:extLst>
              <a:ext uri="{FF2B5EF4-FFF2-40B4-BE49-F238E27FC236}">
                <a16:creationId xmlns:a16="http://schemas.microsoft.com/office/drawing/2014/main" id="{4DA9ABF2-2D65-4811-9C88-4C8CED05C9E8}"/>
              </a:ext>
            </a:extLst>
          </p:cNvPr>
          <p:cNvSpPr>
            <a:spLocks noGrp="1"/>
          </p:cNvSpPr>
          <p:nvPr>
            <p:ph type="dt" sz="half" idx="10"/>
          </p:nvPr>
        </p:nvSpPr>
        <p:spPr/>
        <p:txBody>
          <a:bodyPr/>
          <a:lstStyle/>
          <a:p>
            <a:pPr algn="r"/>
            <a:fld id="{B8F3FDAC-2489-40F4-AFD1-622063429823}" type="datetime1">
              <a:rPr lang="vi-VN" smtClean="0"/>
              <a:t>08/03/2021</a:t>
            </a:fld>
            <a:endParaRPr lang="en-US" sz="1000" dirty="0"/>
          </a:p>
        </p:txBody>
      </p:sp>
      <p:sp>
        <p:nvSpPr>
          <p:cNvPr id="6" name="Rectangle 2">
            <a:extLst>
              <a:ext uri="{FF2B5EF4-FFF2-40B4-BE49-F238E27FC236}">
                <a16:creationId xmlns:a16="http://schemas.microsoft.com/office/drawing/2014/main" id="{3EB6439F-94B6-4ACB-8040-E6360C6D729B}"/>
              </a:ext>
            </a:extLst>
          </p:cNvPr>
          <p:cNvSpPr txBox="1">
            <a:spLocks/>
          </p:cNvSpPr>
          <p:nvPr/>
        </p:nvSpPr>
        <p:spPr>
          <a:xfrm>
            <a:off x="6516216" y="5269994"/>
            <a:ext cx="2448272" cy="1234575"/>
          </a:xfrm>
          <a:prstGeom prst="rect">
            <a:avLst/>
          </a:prstGeom>
          <a:noFill/>
        </p:spPr>
        <p:txBody>
          <a:bodyPr vert="horz" anchor="t">
            <a:normAutofit/>
          </a:bodyPr>
          <a:lstStyle>
            <a:lvl1pPr marL="0" marR="36576" indent="0" algn="l" rtl="0" eaLnBrk="1" latinLnBrk="0" hangingPunct="1">
              <a:spcBef>
                <a:spcPts val="0"/>
              </a:spcBef>
              <a:spcAft>
                <a:spcPts val="1000"/>
              </a:spcAft>
              <a:buClr>
                <a:schemeClr val="accent1"/>
              </a:buClr>
              <a:buSzPct val="80000"/>
              <a:buFont typeface="Arial" panose="020B0604020202020204" pitchFamily="34" charset="0"/>
              <a:buNone/>
              <a:defRPr sz="2800" kern="1200">
                <a:ln>
                  <a:noFill/>
                </a:ln>
                <a:solidFill>
                  <a:schemeClr val="bg2">
                    <a:lumMod val="75000"/>
                    <a:lumOff val="25000"/>
                  </a:schemeClr>
                </a:solidFill>
                <a:latin typeface="+mn-lt"/>
                <a:ea typeface="+mn-ea"/>
                <a:cs typeface="+mn-cs"/>
              </a:defRPr>
            </a:lvl1pPr>
            <a:lvl2pPr marL="457200" indent="0" algn="ctr"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914400" indent="0" algn="ctr"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3716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8288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9pPr>
          </a:lstStyle>
          <a:p>
            <a:pPr algn="r"/>
            <a:r>
              <a:rPr lang="en-US" sz="1600" i="1"/>
              <a:t>Version 1.0</a:t>
            </a:r>
          </a:p>
          <a:p>
            <a:pPr algn="r"/>
            <a:r>
              <a:rPr lang="en-US" sz="1600" i="1"/>
              <a:t>Project1</a:t>
            </a:r>
            <a:endParaRPr lang="en-US" sz="1600" i="1"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APPROACH</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Chiến lược kiểm thử chủ yếu :</a:t>
            </a:r>
          </a:p>
          <a:p>
            <a:endParaRPr lang="en-US" sz="1600"/>
          </a:p>
          <a:p>
            <a:endParaRPr lang="en-US" sz="1600" dirty="0"/>
          </a:p>
        </p:txBody>
      </p:sp>
      <p:graphicFrame>
        <p:nvGraphicFramePr>
          <p:cNvPr id="3" name="Diagram 2">
            <a:extLst>
              <a:ext uri="{FF2B5EF4-FFF2-40B4-BE49-F238E27FC236}">
                <a16:creationId xmlns:a16="http://schemas.microsoft.com/office/drawing/2014/main" id="{B364353E-3680-4F73-880B-8F457B108B0E}"/>
              </a:ext>
            </a:extLst>
          </p:cNvPr>
          <p:cNvGraphicFramePr/>
          <p:nvPr>
            <p:extLst>
              <p:ext uri="{D42A27DB-BD31-4B8C-83A1-F6EECF244321}">
                <p14:modId xmlns:p14="http://schemas.microsoft.com/office/powerpoint/2010/main" val="2783570724"/>
              </p:ext>
            </p:extLst>
          </p:nvPr>
        </p:nvGraphicFramePr>
        <p:xfrm>
          <a:off x="0" y="1453878"/>
          <a:ext cx="9108504" cy="2767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6EE5868-ECF0-47B2-B361-CBE641C92A27}"/>
              </a:ext>
            </a:extLst>
          </p:cNvPr>
          <p:cNvSpPr txBox="1"/>
          <p:nvPr/>
        </p:nvSpPr>
        <p:spPr>
          <a:xfrm>
            <a:off x="2279364" y="2567156"/>
            <a:ext cx="2664296" cy="307777"/>
          </a:xfrm>
          <a:prstGeom prst="rect">
            <a:avLst/>
          </a:prstGeom>
          <a:noFill/>
        </p:spPr>
        <p:txBody>
          <a:bodyPr wrap="square" rtlCol="0">
            <a:spAutoFit/>
          </a:bodyPr>
          <a:lstStyle/>
          <a:p>
            <a:pPr marL="285750" indent="-285750">
              <a:buFont typeface="Wingdings" panose="05000000000000000000" pitchFamily="2" charset="2"/>
              <a:buChar char="Ø"/>
            </a:pPr>
            <a:r>
              <a:rPr lang="en-US" sz="1400" b="1" i="0">
                <a:solidFill>
                  <a:srgbClr val="292B2C"/>
                </a:solidFill>
                <a:effectLst/>
                <a:latin typeface="Open Sans"/>
              </a:rPr>
              <a:t>Non-Functional Testing</a:t>
            </a:r>
          </a:p>
        </p:txBody>
      </p:sp>
      <p:sp>
        <p:nvSpPr>
          <p:cNvPr id="9" name="TextBox 8">
            <a:extLst>
              <a:ext uri="{FF2B5EF4-FFF2-40B4-BE49-F238E27FC236}">
                <a16:creationId xmlns:a16="http://schemas.microsoft.com/office/drawing/2014/main" id="{AB1D26AC-32A0-4E1C-AA41-28F43FEE89B4}"/>
              </a:ext>
            </a:extLst>
          </p:cNvPr>
          <p:cNvSpPr txBox="1"/>
          <p:nvPr/>
        </p:nvSpPr>
        <p:spPr>
          <a:xfrm>
            <a:off x="4982876" y="1876370"/>
            <a:ext cx="2016224" cy="307777"/>
          </a:xfrm>
          <a:prstGeom prst="rect">
            <a:avLst/>
          </a:prstGeom>
          <a:noFill/>
        </p:spPr>
        <p:txBody>
          <a:bodyPr wrap="square" rtlCol="0">
            <a:spAutoFit/>
          </a:bodyPr>
          <a:lstStyle/>
          <a:p>
            <a:pPr marL="285750" indent="-285750">
              <a:buFont typeface="Wingdings" panose="05000000000000000000" pitchFamily="2" charset="2"/>
              <a:buChar char="Ø"/>
            </a:pPr>
            <a:r>
              <a:rPr lang="en-US" sz="1400" b="1" i="0">
                <a:solidFill>
                  <a:srgbClr val="292B2C"/>
                </a:solidFill>
                <a:effectLst/>
                <a:latin typeface="Open Sans"/>
              </a:rPr>
              <a:t>Functional Testing</a:t>
            </a:r>
          </a:p>
        </p:txBody>
      </p:sp>
      <p:sp>
        <p:nvSpPr>
          <p:cNvPr id="10" name="Rectangle: Rounded Corners 9">
            <a:extLst>
              <a:ext uri="{FF2B5EF4-FFF2-40B4-BE49-F238E27FC236}">
                <a16:creationId xmlns:a16="http://schemas.microsoft.com/office/drawing/2014/main" id="{247E33F2-D502-4716-9625-D36112BA6A4C}"/>
              </a:ext>
            </a:extLst>
          </p:cNvPr>
          <p:cNvSpPr/>
          <p:nvPr/>
        </p:nvSpPr>
        <p:spPr>
          <a:xfrm>
            <a:off x="2462833" y="3126637"/>
            <a:ext cx="2088232" cy="39548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a:solidFill>
                  <a:schemeClr val="tx1"/>
                </a:solidFill>
                <a:effectLst/>
                <a:latin typeface="Open Sans"/>
              </a:rPr>
              <a:t>Performance Testing</a:t>
            </a:r>
            <a:endParaRPr lang="en-US" sz="1200">
              <a:solidFill>
                <a:schemeClr val="tx1"/>
              </a:solidFill>
            </a:endParaRPr>
          </a:p>
        </p:txBody>
      </p:sp>
      <p:sp>
        <p:nvSpPr>
          <p:cNvPr id="14" name="Rectangle: Rounded Corners 13">
            <a:extLst>
              <a:ext uri="{FF2B5EF4-FFF2-40B4-BE49-F238E27FC236}">
                <a16:creationId xmlns:a16="http://schemas.microsoft.com/office/drawing/2014/main" id="{331C6868-EE74-4C8C-91E1-1DC55AA5B023}"/>
              </a:ext>
            </a:extLst>
          </p:cNvPr>
          <p:cNvSpPr/>
          <p:nvPr/>
        </p:nvSpPr>
        <p:spPr>
          <a:xfrm>
            <a:off x="4974889" y="2403730"/>
            <a:ext cx="2088232" cy="39548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a:solidFill>
                  <a:schemeClr val="accent3">
                    <a:lumMod val="20000"/>
                    <a:lumOff val="80000"/>
                  </a:schemeClr>
                </a:solidFill>
                <a:effectLst/>
                <a:latin typeface="Open Sans"/>
              </a:rPr>
              <a:t> Acceptance Testing</a:t>
            </a:r>
            <a:endParaRPr lang="en-US" sz="1200">
              <a:solidFill>
                <a:schemeClr val="accent3">
                  <a:lumMod val="20000"/>
                  <a:lumOff val="80000"/>
                </a:schemeClr>
              </a:solidFill>
            </a:endParaRPr>
          </a:p>
        </p:txBody>
      </p:sp>
      <p:sp>
        <p:nvSpPr>
          <p:cNvPr id="18" name="Rectangle: Rounded Corners 17">
            <a:extLst>
              <a:ext uri="{FF2B5EF4-FFF2-40B4-BE49-F238E27FC236}">
                <a16:creationId xmlns:a16="http://schemas.microsoft.com/office/drawing/2014/main" id="{0E91F32F-1628-4493-93A9-0335B1B6FC2B}"/>
              </a:ext>
            </a:extLst>
          </p:cNvPr>
          <p:cNvSpPr/>
          <p:nvPr/>
        </p:nvSpPr>
        <p:spPr>
          <a:xfrm>
            <a:off x="995532" y="3919164"/>
            <a:ext cx="3360444" cy="88135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accent3">
                    <a:lumMod val="20000"/>
                    <a:lumOff val="80000"/>
                  </a:schemeClr>
                </a:solidFill>
                <a:latin typeface="Open Sans"/>
              </a:rPr>
              <a:t> ANTS Performance Profiler overview</a:t>
            </a:r>
          </a:p>
          <a:p>
            <a:pPr algn="ctr"/>
            <a:endParaRPr lang="en-US" sz="1200">
              <a:solidFill>
                <a:schemeClr val="accent3">
                  <a:lumMod val="20000"/>
                  <a:lumOff val="80000"/>
                </a:schemeClr>
              </a:solidFill>
            </a:endParaRPr>
          </a:p>
        </p:txBody>
      </p:sp>
      <p:sp>
        <p:nvSpPr>
          <p:cNvPr id="19" name="Rectangle 2">
            <a:extLst>
              <a:ext uri="{FF2B5EF4-FFF2-40B4-BE49-F238E27FC236}">
                <a16:creationId xmlns:a16="http://schemas.microsoft.com/office/drawing/2014/main" id="{C5530FF6-D552-4B81-8DC7-1EC1FDDE31F7}"/>
              </a:ext>
            </a:extLst>
          </p:cNvPr>
          <p:cNvSpPr txBox="1">
            <a:spLocks/>
          </p:cNvSpPr>
          <p:nvPr/>
        </p:nvSpPr>
        <p:spPr>
          <a:xfrm>
            <a:off x="1119536" y="5055735"/>
            <a:ext cx="7726680" cy="692373"/>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Trong đó : Dùng </a:t>
            </a:r>
            <a:r>
              <a:rPr lang="en-US" sz="1400" b="1">
                <a:solidFill>
                  <a:srgbClr val="292B2C"/>
                </a:solidFill>
                <a:latin typeface="Open Sans"/>
              </a:rPr>
              <a:t>ANTS Performance Profiler </a:t>
            </a:r>
            <a:r>
              <a:rPr lang="en-US" sz="1600"/>
              <a:t> để test hiệu năng của user, kiểm tra bất thường tổng quan về hệ thống </a:t>
            </a:r>
          </a:p>
          <a:p>
            <a:endParaRPr lang="en-US" sz="1600"/>
          </a:p>
          <a:p>
            <a:endParaRPr lang="en-US" sz="1600" dirty="0"/>
          </a:p>
        </p:txBody>
      </p:sp>
      <p:pic>
        <p:nvPicPr>
          <p:cNvPr id="5" name="Picture 4">
            <a:extLst>
              <a:ext uri="{FF2B5EF4-FFF2-40B4-BE49-F238E27FC236}">
                <a16:creationId xmlns:a16="http://schemas.microsoft.com/office/drawing/2014/main" id="{DF250CE8-CB77-4C3D-B9DC-BA8CF857A46B}"/>
              </a:ext>
            </a:extLst>
          </p:cNvPr>
          <p:cNvPicPr>
            <a:picLocks noChangeAspect="1"/>
          </p:cNvPicPr>
          <p:nvPr/>
        </p:nvPicPr>
        <p:blipFill>
          <a:blip r:embed="rId8"/>
          <a:stretch>
            <a:fillRect/>
          </a:stretch>
        </p:blipFill>
        <p:spPr>
          <a:xfrm>
            <a:off x="5724128" y="4121296"/>
            <a:ext cx="2991338" cy="4191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Arrow: Right 7">
            <a:extLst>
              <a:ext uri="{FF2B5EF4-FFF2-40B4-BE49-F238E27FC236}">
                <a16:creationId xmlns:a16="http://schemas.microsoft.com/office/drawing/2014/main" id="{A208DCDC-8ADE-499E-BAFA-862329E74938}"/>
              </a:ext>
            </a:extLst>
          </p:cNvPr>
          <p:cNvSpPr/>
          <p:nvPr/>
        </p:nvSpPr>
        <p:spPr>
          <a:xfrm>
            <a:off x="4572000" y="4221088"/>
            <a:ext cx="864096" cy="307777"/>
          </a:xfrm>
          <a:prstGeom prst="rightArrow">
            <a:avLst/>
          </a:prstGeom>
          <a:noFill/>
          <a:ln w="19050">
            <a:solidFill>
              <a:schemeClr val="accent1">
                <a:shade val="50000"/>
                <a:alpha val="64000"/>
              </a:schemeClr>
            </a:solidFill>
          </a:ln>
          <a:effectLst>
            <a:outerShdw blurRad="139700" dir="13200000" algn="ctr" rotWithShape="0">
              <a:srgbClr val="000000">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5882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0"/>
                                        </p:tgtEl>
                                        <p:attrNameLst>
                                          <p:attrName>ppt_x</p:attrName>
                                          <p:attrName>ppt_y</p:attrName>
                                        </p:attrNameLst>
                                      </p:cBhvr>
                                    </p:animMotion>
                                    <p:animRot by="1500000">
                                      <p:cBhvr>
                                        <p:cTn id="13" dur="125" fill="hold">
                                          <p:stCondLst>
                                            <p:cond delay="0"/>
                                          </p:stCondLst>
                                        </p:cTn>
                                        <p:tgtEl>
                                          <p:spTgt spid="10"/>
                                        </p:tgtEl>
                                        <p:attrNameLst>
                                          <p:attrName>r</p:attrName>
                                        </p:attrNameLst>
                                      </p:cBhvr>
                                    </p:animRot>
                                    <p:animRot by="-1500000">
                                      <p:cBhvr>
                                        <p:cTn id="14" dur="125" fill="hold">
                                          <p:stCondLst>
                                            <p:cond delay="125"/>
                                          </p:stCondLst>
                                        </p:cTn>
                                        <p:tgtEl>
                                          <p:spTgt spid="10"/>
                                        </p:tgtEl>
                                        <p:attrNameLst>
                                          <p:attrName>r</p:attrName>
                                        </p:attrNameLst>
                                      </p:cBhvr>
                                    </p:animRot>
                                    <p:animRot by="-1500000">
                                      <p:cBhvr>
                                        <p:cTn id="15" dur="125" fill="hold">
                                          <p:stCondLst>
                                            <p:cond delay="250"/>
                                          </p:stCondLst>
                                        </p:cTn>
                                        <p:tgtEl>
                                          <p:spTgt spid="10"/>
                                        </p:tgtEl>
                                        <p:attrNameLst>
                                          <p:attrName>r</p:attrName>
                                        </p:attrNameLst>
                                      </p:cBhvr>
                                    </p:animRot>
                                    <p:animRot by="1500000">
                                      <p:cBhvr>
                                        <p:cTn id="16" dur="125" fill="hold">
                                          <p:stCondLst>
                                            <p:cond delay="375"/>
                                          </p:stCondLst>
                                        </p:cTn>
                                        <p:tgtEl>
                                          <p:spTgt spid="10"/>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34" presetClass="emph" presetSubtype="0" fill="hold" grpId="0" nodeType="withEffect">
                                  <p:stCondLst>
                                    <p:cond delay="0"/>
                                  </p:stCondLst>
                                  <p:iterate type="lt">
                                    <p:tmPct val="10000"/>
                                  </p:iterate>
                                  <p:childTnLst>
                                    <p:animMotion origin="layout" path="M 0.0 0.0 L 0.0 -0.07213" pathEditMode="relative" ptsTypes="">
                                      <p:cBhvr>
                                        <p:cTn id="23" dur="250" accel="50000" decel="50000" autoRev="1" fill="hold">
                                          <p:stCondLst>
                                            <p:cond delay="0"/>
                                          </p:stCondLst>
                                        </p:cTn>
                                        <p:tgtEl>
                                          <p:spTgt spid="9"/>
                                        </p:tgtEl>
                                        <p:attrNameLst>
                                          <p:attrName>ppt_x</p:attrName>
                                          <p:attrName>ppt_y</p:attrName>
                                        </p:attrNameLst>
                                      </p:cBhvr>
                                    </p:animMotion>
                                    <p:animRot by="1500000">
                                      <p:cBhvr>
                                        <p:cTn id="24" dur="125" fill="hold">
                                          <p:stCondLst>
                                            <p:cond delay="0"/>
                                          </p:stCondLst>
                                        </p:cTn>
                                        <p:tgtEl>
                                          <p:spTgt spid="9"/>
                                        </p:tgtEl>
                                        <p:attrNameLst>
                                          <p:attrName>r</p:attrName>
                                        </p:attrNameLst>
                                      </p:cBhvr>
                                    </p:animRot>
                                    <p:animRot by="-1500000">
                                      <p:cBhvr>
                                        <p:cTn id="25" dur="125" fill="hold">
                                          <p:stCondLst>
                                            <p:cond delay="125"/>
                                          </p:stCondLst>
                                        </p:cTn>
                                        <p:tgtEl>
                                          <p:spTgt spid="9"/>
                                        </p:tgtEl>
                                        <p:attrNameLst>
                                          <p:attrName>r</p:attrName>
                                        </p:attrNameLst>
                                      </p:cBhvr>
                                    </p:animRot>
                                    <p:animRot by="-1500000">
                                      <p:cBhvr>
                                        <p:cTn id="26" dur="125" fill="hold">
                                          <p:stCondLst>
                                            <p:cond delay="250"/>
                                          </p:stCondLst>
                                        </p:cTn>
                                        <p:tgtEl>
                                          <p:spTgt spid="9"/>
                                        </p:tgtEl>
                                        <p:attrNameLst>
                                          <p:attrName>r</p:attrName>
                                        </p:attrNameLst>
                                      </p:cBhvr>
                                    </p:animRot>
                                    <p:animRot by="1500000">
                                      <p:cBhvr>
                                        <p:cTn id="27" dur="125" fill="hold">
                                          <p:stCondLst>
                                            <p:cond delay="375"/>
                                          </p:stCondLst>
                                        </p:cTn>
                                        <p:tgtEl>
                                          <p:spTgt spid="9"/>
                                        </p:tgtEl>
                                        <p:attrNameLst>
                                          <p:attrName>r</p:attrName>
                                        </p:attrNameLst>
                                      </p:cBhvr>
                                    </p:animRot>
                                  </p:childTnLst>
                                </p:cTn>
                              </p:par>
                              <p:par>
                                <p:cTn id="28" presetID="34" presetClass="emph" presetSubtype="0" fill="hold" grpId="0" nodeType="withEffect">
                                  <p:stCondLst>
                                    <p:cond delay="0"/>
                                  </p:stCondLst>
                                  <p:iterate type="lt">
                                    <p:tmPct val="10000"/>
                                  </p:iterate>
                                  <p:childTnLst>
                                    <p:animMotion origin="layout" path="M 0.0 0.0 L 0.0 -0.07213" pathEditMode="relative" ptsTypes="">
                                      <p:cBhvr>
                                        <p:cTn id="29" dur="250" accel="50000" decel="50000" autoRev="1" fill="hold">
                                          <p:stCondLst>
                                            <p:cond delay="0"/>
                                          </p:stCondLst>
                                        </p:cTn>
                                        <p:tgtEl>
                                          <p:spTgt spid="14"/>
                                        </p:tgtEl>
                                        <p:attrNameLst>
                                          <p:attrName>ppt_x</p:attrName>
                                          <p:attrName>ppt_y</p:attrName>
                                        </p:attrNameLst>
                                      </p:cBhvr>
                                    </p:animMotion>
                                    <p:animRot by="1500000">
                                      <p:cBhvr>
                                        <p:cTn id="30" dur="125" fill="hold">
                                          <p:stCondLst>
                                            <p:cond delay="0"/>
                                          </p:stCondLst>
                                        </p:cTn>
                                        <p:tgtEl>
                                          <p:spTgt spid="14"/>
                                        </p:tgtEl>
                                        <p:attrNameLst>
                                          <p:attrName>r</p:attrName>
                                        </p:attrNameLst>
                                      </p:cBhvr>
                                    </p:animRot>
                                    <p:animRot by="-1500000">
                                      <p:cBhvr>
                                        <p:cTn id="31" dur="125" fill="hold">
                                          <p:stCondLst>
                                            <p:cond delay="125"/>
                                          </p:stCondLst>
                                        </p:cTn>
                                        <p:tgtEl>
                                          <p:spTgt spid="14"/>
                                        </p:tgtEl>
                                        <p:attrNameLst>
                                          <p:attrName>r</p:attrName>
                                        </p:attrNameLst>
                                      </p:cBhvr>
                                    </p:animRot>
                                    <p:animRot by="-1500000">
                                      <p:cBhvr>
                                        <p:cTn id="32" dur="125" fill="hold">
                                          <p:stCondLst>
                                            <p:cond delay="250"/>
                                          </p:stCondLst>
                                        </p:cTn>
                                        <p:tgtEl>
                                          <p:spTgt spid="14"/>
                                        </p:tgtEl>
                                        <p:attrNameLst>
                                          <p:attrName>r</p:attrName>
                                        </p:attrNameLst>
                                      </p:cBhvr>
                                    </p:animRot>
                                    <p:animRot by="1500000">
                                      <p:cBhvr>
                                        <p:cTn id="33" dur="125" fill="hold">
                                          <p:stCondLst>
                                            <p:cond delay="375"/>
                                          </p:stCondLst>
                                        </p:cTn>
                                        <p:tgtEl>
                                          <p:spTgt spid="14"/>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7" grpId="0"/>
      <p:bldP spid="9" grpId="0"/>
      <p:bldP spid="10" grpId="0" animBg="1"/>
      <p:bldP spid="14" grpId="0" animBg="1"/>
      <p:bldP spid="18" grpId="0" animBg="1"/>
      <p:bldP spid="19"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RISKS AND CONTINGENCIES</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Rủi ro do kế hoạch :</a:t>
            </a:r>
          </a:p>
          <a:p>
            <a:endParaRPr lang="en-US" sz="1600"/>
          </a:p>
          <a:p>
            <a:endParaRPr lang="en-US" sz="1600" dirty="0"/>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4" name="Table 4">
            <a:extLst>
              <a:ext uri="{FF2B5EF4-FFF2-40B4-BE49-F238E27FC236}">
                <a16:creationId xmlns:a16="http://schemas.microsoft.com/office/drawing/2014/main" id="{2C636844-C78F-45CA-8B56-4FFDE5E29B1D}"/>
              </a:ext>
            </a:extLst>
          </p:cNvPr>
          <p:cNvGraphicFramePr>
            <a:graphicFrameLocks noGrp="1"/>
          </p:cNvGraphicFramePr>
          <p:nvPr>
            <p:extLst>
              <p:ext uri="{D42A27DB-BD31-4B8C-83A1-F6EECF244321}">
                <p14:modId xmlns:p14="http://schemas.microsoft.com/office/powerpoint/2010/main" val="1061297757"/>
              </p:ext>
            </p:extLst>
          </p:nvPr>
        </p:nvGraphicFramePr>
        <p:xfrm>
          <a:off x="107504" y="1844824"/>
          <a:ext cx="8856984" cy="2395603"/>
        </p:xfrm>
        <a:graphic>
          <a:graphicData uri="http://schemas.openxmlformats.org/drawingml/2006/table">
            <a:tbl>
              <a:tblPr firstRow="1" bandRow="1">
                <a:tableStyleId>{5C22544A-7EE6-4342-B048-85BDC9FD1C3A}</a:tableStyleId>
              </a:tblPr>
              <a:tblGrid>
                <a:gridCol w="908720">
                  <a:extLst>
                    <a:ext uri="{9D8B030D-6E8A-4147-A177-3AD203B41FA5}">
                      <a16:colId xmlns:a16="http://schemas.microsoft.com/office/drawing/2014/main" val="2401925961"/>
                    </a:ext>
                  </a:extLst>
                </a:gridCol>
                <a:gridCol w="3306911">
                  <a:extLst>
                    <a:ext uri="{9D8B030D-6E8A-4147-A177-3AD203B41FA5}">
                      <a16:colId xmlns:a16="http://schemas.microsoft.com/office/drawing/2014/main" val="170988133"/>
                    </a:ext>
                  </a:extLst>
                </a:gridCol>
                <a:gridCol w="2427107">
                  <a:extLst>
                    <a:ext uri="{9D8B030D-6E8A-4147-A177-3AD203B41FA5}">
                      <a16:colId xmlns:a16="http://schemas.microsoft.com/office/drawing/2014/main" val="4007573781"/>
                    </a:ext>
                  </a:extLst>
                </a:gridCol>
                <a:gridCol w="2214246">
                  <a:extLst>
                    <a:ext uri="{9D8B030D-6E8A-4147-A177-3AD203B41FA5}">
                      <a16:colId xmlns:a16="http://schemas.microsoft.com/office/drawing/2014/main" val="596593225"/>
                    </a:ext>
                  </a:extLst>
                </a:gridCol>
              </a:tblGrid>
              <a:tr h="841123">
                <a:tc>
                  <a:txBody>
                    <a:bodyPr/>
                    <a:lstStyle/>
                    <a:p>
                      <a:pPr algn="ctr"/>
                      <a:r>
                        <a:rPr lang="en-US" sz="1400"/>
                        <a:t>ID</a:t>
                      </a:r>
                    </a:p>
                  </a:txBody>
                  <a:tcPr anchor="ctr"/>
                </a:tc>
                <a:tc>
                  <a:txBody>
                    <a:bodyPr/>
                    <a:lstStyle/>
                    <a:p>
                      <a:pPr algn="ctr"/>
                      <a:r>
                        <a:rPr lang="en-US" sz="1400"/>
                        <a:t>Risk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a:solidFill>
                            <a:schemeClr val="lt1"/>
                          </a:solidFill>
                          <a:latin typeface="+mn-lt"/>
                          <a:ea typeface="+mn-ea"/>
                          <a:cs typeface="+mn-cs"/>
                        </a:rPr>
                        <a:t>Remedy and Prevention</a:t>
                      </a:r>
                    </a:p>
                  </a:txBody>
                  <a:tcPr anchor="ctr"/>
                </a:tc>
                <a:tc>
                  <a:txBody>
                    <a:bodyPr/>
                    <a:lstStyle/>
                    <a:p>
                      <a:pPr algn="ctr"/>
                      <a:r>
                        <a:rPr lang="en-US" sz="1400" b="1" kern="1200">
                          <a:solidFill>
                            <a:schemeClr val="lt1"/>
                          </a:solidFill>
                          <a:latin typeface="+mn-lt"/>
                          <a:ea typeface="+mn-ea"/>
                          <a:cs typeface="+mn-cs"/>
                        </a:rPr>
                        <a:t>Effect</a:t>
                      </a:r>
                    </a:p>
                  </a:txBody>
                  <a:tcPr anchor="ctr"/>
                </a:tc>
                <a:extLst>
                  <a:ext uri="{0D108BD9-81ED-4DB2-BD59-A6C34878D82A}">
                    <a16:rowId xmlns:a16="http://schemas.microsoft.com/office/drawing/2014/main" val="3971444211"/>
                  </a:ext>
                </a:extLst>
              </a:tr>
              <a:tr h="437791">
                <a:tc>
                  <a:txBody>
                    <a:bodyPr/>
                    <a:lstStyle/>
                    <a:p>
                      <a:pPr algn="ctr"/>
                      <a:r>
                        <a:rPr lang="en-US"/>
                        <a:t>1</a:t>
                      </a:r>
                    </a:p>
                  </a:txBody>
                  <a:tcPr anchor="ctr"/>
                </a:tc>
                <a:tc>
                  <a:txBody>
                    <a:bodyPr/>
                    <a:lstStyle/>
                    <a:p>
                      <a:pPr algn="l"/>
                      <a:r>
                        <a:rPr lang="en-US"/>
                        <a:t>Hoàn thành sản phẩm trễ</a:t>
                      </a:r>
                    </a:p>
                  </a:txBody>
                  <a:tcPr anchor="ctr"/>
                </a:tc>
                <a:tc rowSpan="2">
                  <a:txBody>
                    <a:bodyPr/>
                    <a:lstStyle/>
                    <a:p>
                      <a:pPr algn="ctr"/>
                      <a:r>
                        <a:rPr lang="en-US"/>
                        <a:t>Hoàn thành sản phẩm trước, Report làm sau</a:t>
                      </a:r>
                    </a:p>
                  </a:txBody>
                  <a:tcPr anchor="ctr"/>
                </a:tc>
                <a:tc rowSpan="3">
                  <a:txBody>
                    <a:bodyPr/>
                    <a:lstStyle/>
                    <a:p>
                      <a:pPr algn="ctr"/>
                      <a:r>
                        <a:rPr lang="en-US"/>
                        <a:t>Trung bình</a:t>
                      </a:r>
                    </a:p>
                  </a:txBody>
                  <a:tcPr anchor="ctr"/>
                </a:tc>
                <a:extLst>
                  <a:ext uri="{0D108BD9-81ED-4DB2-BD59-A6C34878D82A}">
                    <a16:rowId xmlns:a16="http://schemas.microsoft.com/office/drawing/2014/main" val="623859350"/>
                  </a:ext>
                </a:extLst>
              </a:tr>
              <a:tr h="437791">
                <a:tc>
                  <a:txBody>
                    <a:bodyPr/>
                    <a:lstStyle/>
                    <a:p>
                      <a:pPr algn="ctr"/>
                      <a:r>
                        <a:rPr lang="en-US"/>
                        <a:t>2</a:t>
                      </a:r>
                    </a:p>
                  </a:txBody>
                  <a:tcPr anchor="ctr"/>
                </a:tc>
                <a:tc>
                  <a:txBody>
                    <a:bodyPr/>
                    <a:lstStyle/>
                    <a:p>
                      <a:pPr algn="l"/>
                      <a:r>
                        <a:rPr lang="en-US"/>
                        <a:t>Vượt hạn bàn giao Báo cáo</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5 man days</a:t>
                      </a:r>
                    </a:p>
                  </a:txBody>
                  <a:tcPr anchor="ctr"/>
                </a:tc>
                <a:tc vMerge="1">
                  <a:txBody>
                    <a:bodyPr/>
                    <a:lstStyle/>
                    <a:p>
                      <a:pPr algn="ctr"/>
                      <a:endParaRPr lang="en-US"/>
                    </a:p>
                  </a:txBody>
                  <a:tcPr anchor="ctr"/>
                </a:tc>
                <a:extLst>
                  <a:ext uri="{0D108BD9-81ED-4DB2-BD59-A6C34878D82A}">
                    <a16:rowId xmlns:a16="http://schemas.microsoft.com/office/drawing/2014/main" val="2730861852"/>
                  </a:ext>
                </a:extLst>
              </a:tr>
              <a:tr h="437791">
                <a:tc>
                  <a:txBody>
                    <a:bodyPr/>
                    <a:lstStyle/>
                    <a:p>
                      <a:pPr algn="ctr"/>
                      <a:r>
                        <a:rPr lang="en-US"/>
                        <a:t>3</a:t>
                      </a:r>
                    </a:p>
                  </a:txBody>
                  <a:tcPr anchor="ctr"/>
                </a:tc>
                <a:tc>
                  <a:txBody>
                    <a:bodyPr/>
                    <a:lstStyle/>
                    <a:p>
                      <a:pPr algn="l"/>
                      <a:r>
                        <a:rPr lang="en-US"/>
                        <a:t>Vượt hạn bàn giao sản phẩm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Xin Boss lùi ngày giao sản phẩm</a:t>
                      </a:r>
                    </a:p>
                  </a:txBody>
                  <a:tcPr anchor="ctr"/>
                </a:tc>
                <a:tc vMerge="1">
                  <a:txBody>
                    <a:bodyPr/>
                    <a:lstStyle/>
                    <a:p>
                      <a:pPr algn="ctr"/>
                      <a:endParaRPr lang="en-US"/>
                    </a:p>
                  </a:txBody>
                  <a:tcPr anchor="ctr"/>
                </a:tc>
                <a:extLst>
                  <a:ext uri="{0D108BD9-81ED-4DB2-BD59-A6C34878D82A}">
                    <a16:rowId xmlns:a16="http://schemas.microsoft.com/office/drawing/2014/main" val="2039468518"/>
                  </a:ext>
                </a:extLst>
              </a:tr>
            </a:tbl>
          </a:graphicData>
        </a:graphic>
      </p:graphicFrame>
    </p:spTree>
    <p:extLst>
      <p:ext uri="{BB962C8B-B14F-4D97-AF65-F5344CB8AC3E}">
        <p14:creationId xmlns:p14="http://schemas.microsoft.com/office/powerpoint/2010/main" val="5360218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RISKS AND CONTINGENCIES</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Rủi ro do tài nguyên và con người :</a:t>
            </a:r>
          </a:p>
          <a:p>
            <a:endParaRPr lang="en-US" sz="1600"/>
          </a:p>
          <a:p>
            <a:endParaRPr lang="en-US" sz="1600" dirty="0"/>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4" name="Table 4">
            <a:extLst>
              <a:ext uri="{FF2B5EF4-FFF2-40B4-BE49-F238E27FC236}">
                <a16:creationId xmlns:a16="http://schemas.microsoft.com/office/drawing/2014/main" id="{2C636844-C78F-45CA-8B56-4FFDE5E29B1D}"/>
              </a:ext>
            </a:extLst>
          </p:cNvPr>
          <p:cNvGraphicFramePr>
            <a:graphicFrameLocks noGrp="1"/>
          </p:cNvGraphicFramePr>
          <p:nvPr>
            <p:extLst>
              <p:ext uri="{D42A27DB-BD31-4B8C-83A1-F6EECF244321}">
                <p14:modId xmlns:p14="http://schemas.microsoft.com/office/powerpoint/2010/main" val="531115538"/>
              </p:ext>
            </p:extLst>
          </p:nvPr>
        </p:nvGraphicFramePr>
        <p:xfrm>
          <a:off x="107504" y="1844824"/>
          <a:ext cx="8856984" cy="2559074"/>
        </p:xfrm>
        <a:graphic>
          <a:graphicData uri="http://schemas.openxmlformats.org/drawingml/2006/table">
            <a:tbl>
              <a:tblPr firstRow="1" bandRow="1">
                <a:tableStyleId>{5C22544A-7EE6-4342-B048-85BDC9FD1C3A}</a:tableStyleId>
              </a:tblPr>
              <a:tblGrid>
                <a:gridCol w="908720">
                  <a:extLst>
                    <a:ext uri="{9D8B030D-6E8A-4147-A177-3AD203B41FA5}">
                      <a16:colId xmlns:a16="http://schemas.microsoft.com/office/drawing/2014/main" val="2401925961"/>
                    </a:ext>
                  </a:extLst>
                </a:gridCol>
                <a:gridCol w="3306911">
                  <a:extLst>
                    <a:ext uri="{9D8B030D-6E8A-4147-A177-3AD203B41FA5}">
                      <a16:colId xmlns:a16="http://schemas.microsoft.com/office/drawing/2014/main" val="170988133"/>
                    </a:ext>
                  </a:extLst>
                </a:gridCol>
                <a:gridCol w="2841153">
                  <a:extLst>
                    <a:ext uri="{9D8B030D-6E8A-4147-A177-3AD203B41FA5}">
                      <a16:colId xmlns:a16="http://schemas.microsoft.com/office/drawing/2014/main" val="4007573781"/>
                    </a:ext>
                  </a:extLst>
                </a:gridCol>
                <a:gridCol w="1800200">
                  <a:extLst>
                    <a:ext uri="{9D8B030D-6E8A-4147-A177-3AD203B41FA5}">
                      <a16:colId xmlns:a16="http://schemas.microsoft.com/office/drawing/2014/main" val="596593225"/>
                    </a:ext>
                  </a:extLst>
                </a:gridCol>
              </a:tblGrid>
              <a:tr h="841123">
                <a:tc>
                  <a:txBody>
                    <a:bodyPr/>
                    <a:lstStyle/>
                    <a:p>
                      <a:pPr algn="ctr"/>
                      <a:r>
                        <a:rPr lang="en-US" sz="1400"/>
                        <a:t>ID</a:t>
                      </a:r>
                    </a:p>
                  </a:txBody>
                  <a:tcPr anchor="ctr"/>
                </a:tc>
                <a:tc>
                  <a:txBody>
                    <a:bodyPr/>
                    <a:lstStyle/>
                    <a:p>
                      <a:pPr algn="ctr"/>
                      <a:r>
                        <a:rPr lang="en-US" sz="1400"/>
                        <a:t>Risk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a:solidFill>
                            <a:schemeClr val="lt1"/>
                          </a:solidFill>
                          <a:latin typeface="+mn-lt"/>
                          <a:ea typeface="+mn-ea"/>
                          <a:cs typeface="+mn-cs"/>
                        </a:rPr>
                        <a:t>Remedy and Prevention</a:t>
                      </a:r>
                    </a:p>
                  </a:txBody>
                  <a:tcPr anchor="ctr"/>
                </a:tc>
                <a:tc>
                  <a:txBody>
                    <a:bodyPr/>
                    <a:lstStyle/>
                    <a:p>
                      <a:pPr algn="ctr"/>
                      <a:r>
                        <a:rPr lang="en-US" sz="1400" b="1" kern="1200">
                          <a:solidFill>
                            <a:schemeClr val="lt1"/>
                          </a:solidFill>
                          <a:latin typeface="+mn-lt"/>
                          <a:ea typeface="+mn-ea"/>
                          <a:cs typeface="+mn-cs"/>
                        </a:rPr>
                        <a:t>Effect</a:t>
                      </a:r>
                    </a:p>
                  </a:txBody>
                  <a:tcPr anchor="ctr"/>
                </a:tc>
                <a:extLst>
                  <a:ext uri="{0D108BD9-81ED-4DB2-BD59-A6C34878D82A}">
                    <a16:rowId xmlns:a16="http://schemas.microsoft.com/office/drawing/2014/main" val="3971444211"/>
                  </a:ext>
                </a:extLst>
              </a:tr>
              <a:tr h="437791">
                <a:tc>
                  <a:txBody>
                    <a:bodyPr/>
                    <a:lstStyle/>
                    <a:p>
                      <a:pPr algn="ctr"/>
                      <a:r>
                        <a:rPr lang="en-US"/>
                        <a:t>1</a:t>
                      </a:r>
                    </a:p>
                  </a:txBody>
                  <a:tcPr anchor="ctr"/>
                </a:tc>
                <a:tc>
                  <a:txBody>
                    <a:bodyPr/>
                    <a:lstStyle/>
                    <a:p>
                      <a:pPr algn="l"/>
                      <a:r>
                        <a:rPr lang="en-US"/>
                        <a:t>Bộ công cụ devexpress mới, ít nguồn tài nguyên hỗ trợ</a:t>
                      </a:r>
                    </a:p>
                  </a:txBody>
                  <a:tcPr anchor="ctr"/>
                </a:tc>
                <a:tc>
                  <a:txBody>
                    <a:bodyPr/>
                    <a:lstStyle/>
                    <a:p>
                      <a:pPr algn="ctr"/>
                      <a:r>
                        <a:rPr lang="en-US"/>
                        <a:t>Tham khảo cộng đồng quốc tế</a:t>
                      </a:r>
                    </a:p>
                  </a:txBody>
                  <a:tcPr anchor="ctr"/>
                </a:tc>
                <a:tc rowSpan="3">
                  <a:txBody>
                    <a:bodyPr/>
                    <a:lstStyle/>
                    <a:p>
                      <a:pPr algn="ctr"/>
                      <a:r>
                        <a:rPr lang="en-US"/>
                        <a:t>Trung bình</a:t>
                      </a:r>
                    </a:p>
                  </a:txBody>
                  <a:tcPr anchor="ctr"/>
                </a:tc>
                <a:extLst>
                  <a:ext uri="{0D108BD9-81ED-4DB2-BD59-A6C34878D82A}">
                    <a16:rowId xmlns:a16="http://schemas.microsoft.com/office/drawing/2014/main" val="623859350"/>
                  </a:ext>
                </a:extLst>
              </a:tr>
              <a:tr h="437791">
                <a:tc>
                  <a:txBody>
                    <a:bodyPr/>
                    <a:lstStyle/>
                    <a:p>
                      <a:pPr algn="ctr"/>
                      <a:r>
                        <a:rPr lang="en-US"/>
                        <a:t>2</a:t>
                      </a:r>
                    </a:p>
                  </a:txBody>
                  <a:tcPr anchor="ctr"/>
                </a:tc>
                <a:tc>
                  <a:txBody>
                    <a:bodyPr/>
                    <a:lstStyle/>
                    <a:p>
                      <a:pPr algn="l"/>
                      <a:r>
                        <a:rPr lang="en-US"/>
                        <a:t>Không đủ nguồn nhân lực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Luôn theo sát tiến độ và điều chỉnh thời gian</a:t>
                      </a:r>
                    </a:p>
                  </a:txBody>
                  <a:tcPr anchor="ctr"/>
                </a:tc>
                <a:tc vMerge="1">
                  <a:txBody>
                    <a:bodyPr/>
                    <a:lstStyle/>
                    <a:p>
                      <a:pPr algn="ctr"/>
                      <a:endParaRPr lang="en-US"/>
                    </a:p>
                  </a:txBody>
                  <a:tcPr anchor="ctr"/>
                </a:tc>
                <a:extLst>
                  <a:ext uri="{0D108BD9-81ED-4DB2-BD59-A6C34878D82A}">
                    <a16:rowId xmlns:a16="http://schemas.microsoft.com/office/drawing/2014/main" val="2730861852"/>
                  </a:ext>
                </a:extLst>
              </a:tr>
              <a:tr h="437791">
                <a:tc>
                  <a:txBody>
                    <a:bodyPr/>
                    <a:lstStyle/>
                    <a:p>
                      <a:pPr algn="ctr"/>
                      <a:r>
                        <a:rPr lang="en-US"/>
                        <a:t>3</a:t>
                      </a:r>
                    </a:p>
                  </a:txBody>
                  <a:tcPr anchor="ctr"/>
                </a:tc>
                <a:tc>
                  <a:txBody>
                    <a:bodyPr/>
                    <a:lstStyle/>
                    <a:p>
                      <a:pPr algn="l"/>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p>
                  </a:txBody>
                  <a:tcPr anchor="ctr"/>
                </a:tc>
                <a:tc vMerge="1">
                  <a:txBody>
                    <a:bodyPr/>
                    <a:lstStyle/>
                    <a:p>
                      <a:pPr algn="ctr"/>
                      <a:endParaRPr lang="en-US"/>
                    </a:p>
                  </a:txBody>
                  <a:tcPr anchor="ctr"/>
                </a:tc>
                <a:extLst>
                  <a:ext uri="{0D108BD9-81ED-4DB2-BD59-A6C34878D82A}">
                    <a16:rowId xmlns:a16="http://schemas.microsoft.com/office/drawing/2014/main" val="2039468518"/>
                  </a:ext>
                </a:extLst>
              </a:tr>
            </a:tbl>
          </a:graphicData>
        </a:graphic>
      </p:graphicFrame>
    </p:spTree>
    <p:extLst>
      <p:ext uri="{BB962C8B-B14F-4D97-AF65-F5344CB8AC3E}">
        <p14:creationId xmlns:p14="http://schemas.microsoft.com/office/powerpoint/2010/main" val="1829127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RISKS AND CONTINGENCIES</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Rủi ro do vận hành :</a:t>
            </a:r>
          </a:p>
          <a:p>
            <a:endParaRPr lang="en-US" sz="1600"/>
          </a:p>
          <a:p>
            <a:endParaRPr lang="en-US" sz="1600" dirty="0"/>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4" name="Table 4">
            <a:extLst>
              <a:ext uri="{FF2B5EF4-FFF2-40B4-BE49-F238E27FC236}">
                <a16:creationId xmlns:a16="http://schemas.microsoft.com/office/drawing/2014/main" id="{2C636844-C78F-45CA-8B56-4FFDE5E29B1D}"/>
              </a:ext>
            </a:extLst>
          </p:cNvPr>
          <p:cNvGraphicFramePr>
            <a:graphicFrameLocks noGrp="1"/>
          </p:cNvGraphicFramePr>
          <p:nvPr>
            <p:extLst>
              <p:ext uri="{D42A27DB-BD31-4B8C-83A1-F6EECF244321}">
                <p14:modId xmlns:p14="http://schemas.microsoft.com/office/powerpoint/2010/main" val="2033412219"/>
              </p:ext>
            </p:extLst>
          </p:nvPr>
        </p:nvGraphicFramePr>
        <p:xfrm>
          <a:off x="107504" y="1916832"/>
          <a:ext cx="8856984" cy="2761386"/>
        </p:xfrm>
        <a:graphic>
          <a:graphicData uri="http://schemas.openxmlformats.org/drawingml/2006/table">
            <a:tbl>
              <a:tblPr firstRow="1" bandRow="1">
                <a:tableStyleId>{5C22544A-7EE6-4342-B048-85BDC9FD1C3A}</a:tableStyleId>
              </a:tblPr>
              <a:tblGrid>
                <a:gridCol w="908720">
                  <a:extLst>
                    <a:ext uri="{9D8B030D-6E8A-4147-A177-3AD203B41FA5}">
                      <a16:colId xmlns:a16="http://schemas.microsoft.com/office/drawing/2014/main" val="2401925961"/>
                    </a:ext>
                  </a:extLst>
                </a:gridCol>
                <a:gridCol w="3306911">
                  <a:extLst>
                    <a:ext uri="{9D8B030D-6E8A-4147-A177-3AD203B41FA5}">
                      <a16:colId xmlns:a16="http://schemas.microsoft.com/office/drawing/2014/main" val="170988133"/>
                    </a:ext>
                  </a:extLst>
                </a:gridCol>
                <a:gridCol w="2841153">
                  <a:extLst>
                    <a:ext uri="{9D8B030D-6E8A-4147-A177-3AD203B41FA5}">
                      <a16:colId xmlns:a16="http://schemas.microsoft.com/office/drawing/2014/main" val="4007573781"/>
                    </a:ext>
                  </a:extLst>
                </a:gridCol>
                <a:gridCol w="1800200">
                  <a:extLst>
                    <a:ext uri="{9D8B030D-6E8A-4147-A177-3AD203B41FA5}">
                      <a16:colId xmlns:a16="http://schemas.microsoft.com/office/drawing/2014/main" val="596593225"/>
                    </a:ext>
                  </a:extLst>
                </a:gridCol>
              </a:tblGrid>
              <a:tr h="769115">
                <a:tc>
                  <a:txBody>
                    <a:bodyPr/>
                    <a:lstStyle/>
                    <a:p>
                      <a:pPr algn="ctr"/>
                      <a:r>
                        <a:rPr lang="en-US" sz="1400"/>
                        <a:t>ID</a:t>
                      </a:r>
                    </a:p>
                  </a:txBody>
                  <a:tcPr anchor="ctr"/>
                </a:tc>
                <a:tc>
                  <a:txBody>
                    <a:bodyPr/>
                    <a:lstStyle/>
                    <a:p>
                      <a:pPr algn="ctr"/>
                      <a:r>
                        <a:rPr lang="en-US" sz="1400"/>
                        <a:t>Risk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a:solidFill>
                            <a:schemeClr val="lt1"/>
                          </a:solidFill>
                          <a:latin typeface="+mn-lt"/>
                          <a:ea typeface="+mn-ea"/>
                          <a:cs typeface="+mn-cs"/>
                        </a:rPr>
                        <a:t>Remedy and Prevention</a:t>
                      </a:r>
                    </a:p>
                  </a:txBody>
                  <a:tcPr anchor="ctr"/>
                </a:tc>
                <a:tc>
                  <a:txBody>
                    <a:bodyPr/>
                    <a:lstStyle/>
                    <a:p>
                      <a:pPr algn="ctr"/>
                      <a:r>
                        <a:rPr lang="en-US" sz="1400" b="1" kern="1200">
                          <a:solidFill>
                            <a:schemeClr val="lt1"/>
                          </a:solidFill>
                          <a:latin typeface="+mn-lt"/>
                          <a:ea typeface="+mn-ea"/>
                          <a:cs typeface="+mn-cs"/>
                        </a:rPr>
                        <a:t>Effect</a:t>
                      </a:r>
                    </a:p>
                  </a:txBody>
                  <a:tcPr anchor="ctr"/>
                </a:tc>
                <a:extLst>
                  <a:ext uri="{0D108BD9-81ED-4DB2-BD59-A6C34878D82A}">
                    <a16:rowId xmlns:a16="http://schemas.microsoft.com/office/drawing/2014/main" val="3971444211"/>
                  </a:ext>
                </a:extLst>
              </a:tr>
              <a:tr h="437791">
                <a:tc>
                  <a:txBody>
                    <a:bodyPr/>
                    <a:lstStyle/>
                    <a:p>
                      <a:pPr algn="ctr"/>
                      <a:r>
                        <a:rPr lang="en-US"/>
                        <a:t>1</a:t>
                      </a:r>
                    </a:p>
                  </a:txBody>
                  <a:tcPr anchor="ctr"/>
                </a:tc>
                <a:tc>
                  <a:txBody>
                    <a:bodyPr/>
                    <a:lstStyle/>
                    <a:p>
                      <a:pPr algn="l"/>
                      <a:r>
                        <a:rPr lang="en-US"/>
                        <a:t>Không đủ thiết bị để vận hành đầy đủ trên các dòng máy dưới win 8</a:t>
                      </a:r>
                    </a:p>
                  </a:txBody>
                  <a:tcPr anchor="ctr"/>
                </a:tc>
                <a:tc>
                  <a:txBody>
                    <a:bodyPr/>
                    <a:lstStyle/>
                    <a:p>
                      <a:pPr algn="ctr"/>
                      <a:r>
                        <a:rPr lang="en-US"/>
                        <a:t>Yêu cầu trên win 8</a:t>
                      </a:r>
                    </a:p>
                  </a:txBody>
                  <a:tcPr anchor="ctr"/>
                </a:tc>
                <a:tc rowSpan="3">
                  <a:txBody>
                    <a:bodyPr/>
                    <a:lstStyle/>
                    <a:p>
                      <a:pPr algn="ctr"/>
                      <a:r>
                        <a:rPr lang="en-US"/>
                        <a:t>Trung bình</a:t>
                      </a:r>
                    </a:p>
                  </a:txBody>
                  <a:tcPr anchor="ctr"/>
                </a:tc>
                <a:extLst>
                  <a:ext uri="{0D108BD9-81ED-4DB2-BD59-A6C34878D82A}">
                    <a16:rowId xmlns:a16="http://schemas.microsoft.com/office/drawing/2014/main" val="623859350"/>
                  </a:ext>
                </a:extLst>
              </a:tr>
              <a:tr h="437791">
                <a:tc>
                  <a:txBody>
                    <a:bodyPr/>
                    <a:lstStyle/>
                    <a:p>
                      <a:pPr algn="ctr"/>
                      <a:r>
                        <a:rPr lang="en-US"/>
                        <a:t>2</a:t>
                      </a:r>
                    </a:p>
                  </a:txBody>
                  <a:tcPr anchor="ctr"/>
                </a:tc>
                <a:tc>
                  <a:txBody>
                    <a:bodyPr/>
                    <a:lstStyle/>
                    <a:p>
                      <a:pPr algn="l"/>
                      <a:r>
                        <a:rPr lang="en-US"/>
                        <a:t>Laptop đang sử dụng có thể bị hư bất ngờ</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Kiểm ra máy trước làm việc</a:t>
                      </a:r>
                    </a:p>
                  </a:txBody>
                  <a:tcPr anchor="ctr"/>
                </a:tc>
                <a:tc vMerge="1">
                  <a:txBody>
                    <a:bodyPr/>
                    <a:lstStyle/>
                    <a:p>
                      <a:pPr algn="ctr"/>
                      <a:endParaRPr lang="en-US"/>
                    </a:p>
                  </a:txBody>
                  <a:tcPr anchor="ctr"/>
                </a:tc>
                <a:extLst>
                  <a:ext uri="{0D108BD9-81ED-4DB2-BD59-A6C34878D82A}">
                    <a16:rowId xmlns:a16="http://schemas.microsoft.com/office/drawing/2014/main" val="2730861852"/>
                  </a:ext>
                </a:extLst>
              </a:tr>
              <a:tr h="437791">
                <a:tc>
                  <a:txBody>
                    <a:bodyPr/>
                    <a:lstStyle/>
                    <a:p>
                      <a:pPr algn="ctr"/>
                      <a:r>
                        <a:rPr lang="en-US"/>
                        <a:t>3</a:t>
                      </a:r>
                    </a:p>
                  </a:txBody>
                  <a:tcPr anchor="ctr"/>
                </a:tc>
                <a:tc>
                  <a:txBody>
                    <a:bodyPr/>
                    <a:lstStyle/>
                    <a:p>
                      <a:pPr algn="l"/>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p>
                  </a:txBody>
                  <a:tcPr anchor="ctr"/>
                </a:tc>
                <a:tc vMerge="1">
                  <a:txBody>
                    <a:bodyPr/>
                    <a:lstStyle/>
                    <a:p>
                      <a:pPr algn="ctr"/>
                      <a:endParaRPr lang="en-US"/>
                    </a:p>
                  </a:txBody>
                  <a:tcPr anchor="ctr"/>
                </a:tc>
                <a:extLst>
                  <a:ext uri="{0D108BD9-81ED-4DB2-BD59-A6C34878D82A}">
                    <a16:rowId xmlns:a16="http://schemas.microsoft.com/office/drawing/2014/main" val="2039468518"/>
                  </a:ext>
                </a:extLst>
              </a:tr>
            </a:tbl>
          </a:graphicData>
        </a:graphic>
      </p:graphicFrame>
    </p:spTree>
    <p:extLst>
      <p:ext uri="{BB962C8B-B14F-4D97-AF65-F5344CB8AC3E}">
        <p14:creationId xmlns:p14="http://schemas.microsoft.com/office/powerpoint/2010/main" val="9247296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RISKS AND CONTINGENCIES</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Rủi ro do kỹ thuật :</a:t>
            </a:r>
          </a:p>
          <a:p>
            <a:endParaRPr lang="en-US" sz="1600"/>
          </a:p>
          <a:p>
            <a:endParaRPr lang="en-US" sz="1600" dirty="0"/>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3" name="Table 4">
            <a:extLst>
              <a:ext uri="{FF2B5EF4-FFF2-40B4-BE49-F238E27FC236}">
                <a16:creationId xmlns:a16="http://schemas.microsoft.com/office/drawing/2014/main" id="{D7220F45-215F-4759-B68C-EAB20D0640F1}"/>
              </a:ext>
            </a:extLst>
          </p:cNvPr>
          <p:cNvGraphicFramePr>
            <a:graphicFrameLocks noGrp="1"/>
          </p:cNvGraphicFramePr>
          <p:nvPr>
            <p:extLst>
              <p:ext uri="{D42A27DB-BD31-4B8C-83A1-F6EECF244321}">
                <p14:modId xmlns:p14="http://schemas.microsoft.com/office/powerpoint/2010/main" val="2108293908"/>
              </p:ext>
            </p:extLst>
          </p:nvPr>
        </p:nvGraphicFramePr>
        <p:xfrm>
          <a:off x="107504" y="1962465"/>
          <a:ext cx="9001000" cy="3512029"/>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1902223192"/>
                    </a:ext>
                  </a:extLst>
                </a:gridCol>
                <a:gridCol w="3348372">
                  <a:extLst>
                    <a:ext uri="{9D8B030D-6E8A-4147-A177-3AD203B41FA5}">
                      <a16:colId xmlns:a16="http://schemas.microsoft.com/office/drawing/2014/main" val="2863037018"/>
                    </a:ext>
                  </a:extLst>
                </a:gridCol>
                <a:gridCol w="2250250">
                  <a:extLst>
                    <a:ext uri="{9D8B030D-6E8A-4147-A177-3AD203B41FA5}">
                      <a16:colId xmlns:a16="http://schemas.microsoft.com/office/drawing/2014/main" val="3784808158"/>
                    </a:ext>
                  </a:extLst>
                </a:gridCol>
                <a:gridCol w="2250250">
                  <a:extLst>
                    <a:ext uri="{9D8B030D-6E8A-4147-A177-3AD203B41FA5}">
                      <a16:colId xmlns:a16="http://schemas.microsoft.com/office/drawing/2014/main" val="3112277910"/>
                    </a:ext>
                  </a:extLst>
                </a:gridCol>
              </a:tblGrid>
              <a:tr h="517977">
                <a:tc>
                  <a:txBody>
                    <a:bodyPr/>
                    <a:lstStyle/>
                    <a:p>
                      <a:pPr algn="ctr"/>
                      <a:r>
                        <a:rPr lang="en-US" sz="1400"/>
                        <a:t>ID</a:t>
                      </a:r>
                    </a:p>
                  </a:txBody>
                  <a:tcPr anchor="ctr"/>
                </a:tc>
                <a:tc>
                  <a:txBody>
                    <a:bodyPr/>
                    <a:lstStyle/>
                    <a:p>
                      <a:pPr algn="ctr"/>
                      <a:r>
                        <a:rPr lang="en-US" sz="1400"/>
                        <a:t>Risk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a:solidFill>
                            <a:schemeClr val="lt1"/>
                          </a:solidFill>
                          <a:latin typeface="+mn-lt"/>
                          <a:ea typeface="+mn-ea"/>
                          <a:cs typeface="+mn-cs"/>
                        </a:rPr>
                        <a:t>Remedy and Prevention</a:t>
                      </a:r>
                    </a:p>
                  </a:txBody>
                  <a:tcPr anchor="ctr"/>
                </a:tc>
                <a:tc>
                  <a:txBody>
                    <a:bodyPr/>
                    <a:lstStyle/>
                    <a:p>
                      <a:pPr algn="ctr"/>
                      <a:r>
                        <a:rPr lang="en-US" sz="1400" b="1" kern="1200">
                          <a:solidFill>
                            <a:schemeClr val="lt1"/>
                          </a:solidFill>
                          <a:latin typeface="+mn-lt"/>
                          <a:ea typeface="+mn-ea"/>
                          <a:cs typeface="+mn-cs"/>
                        </a:rPr>
                        <a:t>Effect</a:t>
                      </a:r>
                    </a:p>
                  </a:txBody>
                  <a:tcPr anchor="ctr"/>
                </a:tc>
                <a:extLst>
                  <a:ext uri="{0D108BD9-81ED-4DB2-BD59-A6C34878D82A}">
                    <a16:rowId xmlns:a16="http://schemas.microsoft.com/office/drawing/2014/main" val="1959502466"/>
                  </a:ext>
                </a:extLst>
              </a:tr>
              <a:tr h="525172">
                <a:tc>
                  <a:txBody>
                    <a:bodyPr/>
                    <a:lstStyle/>
                    <a:p>
                      <a:pPr marL="0" algn="ctr" rtl="0" eaLnBrk="1" hangingPunct="1"/>
                      <a:r>
                        <a:rPr lang="en-US" kern="1200">
                          <a:solidFill>
                            <a:schemeClr val="dk1"/>
                          </a:solidFill>
                          <a:latin typeface="+mn-lt"/>
                          <a:ea typeface="+mn-ea"/>
                          <a:cs typeface="+mn-cs"/>
                        </a:rPr>
                        <a:t>1</a:t>
                      </a:r>
                    </a:p>
                  </a:txBody>
                  <a:tcPr anchor="ctr"/>
                </a:tc>
                <a:tc>
                  <a:txBody>
                    <a:bodyPr/>
                    <a:lstStyle/>
                    <a:p>
                      <a:pPr marL="0" algn="l" rtl="0" eaLnBrk="1" hangingPunct="1"/>
                      <a:r>
                        <a:rPr lang="en-US" kern="1200">
                          <a:solidFill>
                            <a:schemeClr val="dk1"/>
                          </a:solidFill>
                          <a:latin typeface="+mn-lt"/>
                          <a:ea typeface="+mn-ea"/>
                          <a:cs typeface="+mn-cs"/>
                        </a:rPr>
                        <a:t>Kinh nghiệm thực tế chưa đáp ứng toàn vẹn những nội dung trong dự án</a:t>
                      </a:r>
                    </a:p>
                  </a:txBody>
                  <a:tcPr anchor="ctr"/>
                </a:tc>
                <a:tc>
                  <a:txBody>
                    <a:bodyPr/>
                    <a:lstStyle/>
                    <a:p>
                      <a:pPr marL="0" algn="ctr" rtl="0" eaLnBrk="1" hangingPunct="1"/>
                      <a:r>
                        <a:rPr lang="en-US" kern="1200">
                          <a:solidFill>
                            <a:schemeClr val="dk1"/>
                          </a:solidFill>
                          <a:latin typeface="+mn-lt"/>
                          <a:ea typeface="+mn-ea"/>
                          <a:cs typeface="+mn-cs"/>
                        </a:rPr>
                        <a:t>Cập nhật kiến thức, tài liệu có liên quan</a:t>
                      </a:r>
                    </a:p>
                  </a:txBody>
                  <a:tcPr anchor="ctr"/>
                </a:tc>
                <a:tc>
                  <a:txBody>
                    <a:bodyPr/>
                    <a:lstStyle/>
                    <a:p>
                      <a:pPr marL="0" algn="ctr" rtl="0" eaLnBrk="1" hangingPunct="1"/>
                      <a:r>
                        <a:rPr lang="en-US" kern="1200">
                          <a:solidFill>
                            <a:schemeClr val="dk1"/>
                          </a:solidFill>
                          <a:latin typeface="+mn-lt"/>
                          <a:ea typeface="+mn-ea"/>
                          <a:cs typeface="+mn-cs"/>
                        </a:rPr>
                        <a:t>Thấp</a:t>
                      </a:r>
                    </a:p>
                  </a:txBody>
                  <a:tcPr anchor="ctr"/>
                </a:tc>
                <a:extLst>
                  <a:ext uri="{0D108BD9-81ED-4DB2-BD59-A6C34878D82A}">
                    <a16:rowId xmlns:a16="http://schemas.microsoft.com/office/drawing/2014/main" val="581745925"/>
                  </a:ext>
                </a:extLst>
              </a:tr>
              <a:tr h="525172">
                <a:tc>
                  <a:txBody>
                    <a:bodyPr/>
                    <a:lstStyle/>
                    <a:p>
                      <a:pPr marL="0" algn="ctr" rtl="0" eaLnBrk="1" hangingPunct="1"/>
                      <a:r>
                        <a:rPr lang="en-US" kern="1200">
                          <a:solidFill>
                            <a:schemeClr val="dk1"/>
                          </a:solidFill>
                          <a:latin typeface="+mn-lt"/>
                          <a:ea typeface="+mn-ea"/>
                          <a:cs typeface="+mn-cs"/>
                        </a:rPr>
                        <a:t>2</a:t>
                      </a:r>
                    </a:p>
                  </a:txBody>
                  <a:tcPr anchor="ctr"/>
                </a:tc>
                <a:tc>
                  <a:txBody>
                    <a:bodyPr/>
                    <a:lstStyle/>
                    <a:p>
                      <a:pPr marL="0" algn="l" rtl="0" eaLnBrk="1" hangingPunct="1"/>
                      <a:r>
                        <a:rPr lang="en-US" kern="1200">
                          <a:solidFill>
                            <a:schemeClr val="dk1"/>
                          </a:solidFill>
                          <a:latin typeface="+mn-lt"/>
                          <a:ea typeface="+mn-ea"/>
                          <a:cs typeface="+mn-cs"/>
                        </a:rPr>
                        <a:t>Kỹ thuật Unit Test cá nhân chưa cập nhật</a:t>
                      </a:r>
                    </a:p>
                  </a:txBody>
                  <a:tcPr anchor="ctr"/>
                </a:tc>
                <a:tc>
                  <a:txBody>
                    <a:bodyPr/>
                    <a:lstStyle/>
                    <a:p>
                      <a:pPr marL="0" algn="ctr" rtl="0" eaLnBrk="1" hangingPunct="1"/>
                      <a:r>
                        <a:rPr lang="en-US" kern="1200">
                          <a:solidFill>
                            <a:schemeClr val="dk1"/>
                          </a:solidFill>
                          <a:latin typeface="+mn-lt"/>
                          <a:ea typeface="+mn-ea"/>
                          <a:cs typeface="+mn-cs"/>
                        </a:rPr>
                        <a:t>Dùng Performance Testing </a:t>
                      </a:r>
                    </a:p>
                  </a:txBody>
                  <a:tcPr anchor="ctr"/>
                </a:tc>
                <a:tc>
                  <a:txBody>
                    <a:bodyPr/>
                    <a:lstStyle/>
                    <a:p>
                      <a:pPr marL="0" algn="ctr" rtl="0" eaLnBrk="1" hangingPunct="1"/>
                      <a:r>
                        <a:rPr lang="en-US" kern="1200">
                          <a:solidFill>
                            <a:schemeClr val="dk1"/>
                          </a:solidFill>
                          <a:latin typeface="+mn-lt"/>
                          <a:ea typeface="+mn-ea"/>
                          <a:cs typeface="+mn-cs"/>
                        </a:rPr>
                        <a:t>Trung bình</a:t>
                      </a:r>
                    </a:p>
                  </a:txBody>
                  <a:tcPr anchor="ctr"/>
                </a:tc>
                <a:extLst>
                  <a:ext uri="{0D108BD9-81ED-4DB2-BD59-A6C34878D82A}">
                    <a16:rowId xmlns:a16="http://schemas.microsoft.com/office/drawing/2014/main" val="851040058"/>
                  </a:ext>
                </a:extLst>
              </a:tr>
              <a:tr h="525172">
                <a:tc>
                  <a:txBody>
                    <a:bodyPr/>
                    <a:lstStyle/>
                    <a:p>
                      <a:pPr marL="0" algn="ctr" rtl="0" eaLnBrk="1" hangingPunct="1"/>
                      <a:r>
                        <a:rPr lang="en-US" kern="1200">
                          <a:solidFill>
                            <a:schemeClr val="dk1"/>
                          </a:solidFill>
                          <a:latin typeface="+mn-lt"/>
                          <a:ea typeface="+mn-ea"/>
                          <a:cs typeface="+mn-cs"/>
                        </a:rPr>
                        <a:t>3</a:t>
                      </a:r>
                    </a:p>
                  </a:txBody>
                  <a:tcPr anchor="ctr"/>
                </a:tc>
                <a:tc>
                  <a:txBody>
                    <a:bodyPr/>
                    <a:lstStyle/>
                    <a:p>
                      <a:pPr marL="0" algn="l" rtl="0" eaLnBrk="1" hangingPunct="1"/>
                      <a:r>
                        <a:rPr lang="en-US" kern="1200">
                          <a:solidFill>
                            <a:schemeClr val="dk1"/>
                          </a:solidFill>
                          <a:latin typeface="+mn-lt"/>
                          <a:ea typeface="+mn-ea"/>
                          <a:cs typeface="+mn-cs"/>
                        </a:rPr>
                        <a:t>Module có thể chưa tối ưu hóa</a:t>
                      </a:r>
                    </a:p>
                  </a:txBody>
                  <a:tcPr anchor="ctr"/>
                </a:tc>
                <a:tc>
                  <a:txBody>
                    <a:bodyPr/>
                    <a:lstStyle/>
                    <a:p>
                      <a:pPr marL="0" algn="ctr" rtl="0" eaLnBrk="1" hangingPunct="1"/>
                      <a:r>
                        <a:rPr lang="en-US" kern="1200">
                          <a:solidFill>
                            <a:schemeClr val="dk1"/>
                          </a:solidFill>
                          <a:latin typeface="+mn-lt"/>
                          <a:ea typeface="+mn-ea"/>
                          <a:cs typeface="+mn-cs"/>
                        </a:rPr>
                        <a:t>Cập nhật kiến thức phân quyền người dung, phân Module</a:t>
                      </a:r>
                    </a:p>
                  </a:txBody>
                  <a:tcPr anchor="ctr"/>
                </a:tc>
                <a:tc>
                  <a:txBody>
                    <a:bodyPr/>
                    <a:lstStyle/>
                    <a:p>
                      <a:pPr marL="0" algn="ctr" rtl="0" eaLnBrk="1" hangingPunct="1"/>
                      <a:r>
                        <a:rPr lang="en-US" kern="1200">
                          <a:solidFill>
                            <a:schemeClr val="dk1"/>
                          </a:solidFill>
                          <a:latin typeface="+mn-lt"/>
                          <a:ea typeface="+mn-ea"/>
                          <a:cs typeface="+mn-cs"/>
                        </a:rPr>
                        <a:t>Thấp</a:t>
                      </a:r>
                    </a:p>
                  </a:txBody>
                  <a:tcPr anchor="ctr"/>
                </a:tc>
                <a:extLst>
                  <a:ext uri="{0D108BD9-81ED-4DB2-BD59-A6C34878D82A}">
                    <a16:rowId xmlns:a16="http://schemas.microsoft.com/office/drawing/2014/main" val="2128690688"/>
                  </a:ext>
                </a:extLst>
              </a:tr>
              <a:tr h="525172">
                <a:tc>
                  <a:txBody>
                    <a:bodyPr/>
                    <a:lstStyle/>
                    <a:p>
                      <a:pPr marL="0" algn="ctr" rtl="0" eaLnBrk="1" hangingPunct="1"/>
                      <a:r>
                        <a:rPr lang="en-US" kern="1200">
                          <a:solidFill>
                            <a:schemeClr val="dk1"/>
                          </a:solidFill>
                          <a:latin typeface="+mn-lt"/>
                          <a:ea typeface="+mn-ea"/>
                          <a:cs typeface="+mn-cs"/>
                        </a:rPr>
                        <a:t>4</a:t>
                      </a:r>
                    </a:p>
                  </a:txBody>
                  <a:tcPr anchor="ctr"/>
                </a:tc>
                <a:tc>
                  <a:txBody>
                    <a:bodyPr/>
                    <a:lstStyle/>
                    <a:p>
                      <a:pPr marL="0" algn="l" rtl="0" eaLnBrk="1" hangingPunct="1"/>
                      <a:endParaRPr lang="en-US" kern="1200">
                        <a:solidFill>
                          <a:schemeClr val="dk1"/>
                        </a:solidFill>
                        <a:latin typeface="+mn-lt"/>
                        <a:ea typeface="+mn-ea"/>
                        <a:cs typeface="+mn-cs"/>
                      </a:endParaRPr>
                    </a:p>
                  </a:txBody>
                  <a:tcPr anchor="ctr"/>
                </a:tc>
                <a:tc>
                  <a:txBody>
                    <a:bodyPr/>
                    <a:lstStyle/>
                    <a:p>
                      <a:pPr marL="0" algn="ctr" rtl="0" eaLnBrk="1" hangingPunct="1"/>
                      <a:endParaRPr lang="en-US" kern="1200">
                        <a:solidFill>
                          <a:schemeClr val="dk1"/>
                        </a:solidFill>
                        <a:latin typeface="+mn-lt"/>
                        <a:ea typeface="+mn-ea"/>
                        <a:cs typeface="+mn-cs"/>
                      </a:endParaRPr>
                    </a:p>
                  </a:txBody>
                  <a:tcPr anchor="ctr"/>
                </a:tc>
                <a:tc>
                  <a:txBody>
                    <a:bodyPr/>
                    <a:lstStyle/>
                    <a:p>
                      <a:pPr marL="0" algn="ctr" rtl="0" eaLnBrk="1" hangingPunct="1"/>
                      <a:endParaRPr lang="en-US" kern="1200">
                        <a:solidFill>
                          <a:schemeClr val="dk1"/>
                        </a:solidFill>
                        <a:latin typeface="+mn-lt"/>
                        <a:ea typeface="+mn-ea"/>
                        <a:cs typeface="+mn-cs"/>
                      </a:endParaRPr>
                    </a:p>
                  </a:txBody>
                  <a:tcPr anchor="ctr"/>
                </a:tc>
                <a:extLst>
                  <a:ext uri="{0D108BD9-81ED-4DB2-BD59-A6C34878D82A}">
                    <a16:rowId xmlns:a16="http://schemas.microsoft.com/office/drawing/2014/main" val="884923473"/>
                  </a:ext>
                </a:extLst>
              </a:tr>
            </a:tbl>
          </a:graphicData>
        </a:graphic>
      </p:graphicFrame>
    </p:spTree>
    <p:extLst>
      <p:ext uri="{BB962C8B-B14F-4D97-AF65-F5344CB8AC3E}">
        <p14:creationId xmlns:p14="http://schemas.microsoft.com/office/powerpoint/2010/main" val="2213129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p:txBody>
          <a:bodyPr>
            <a:noAutofit/>
          </a:bodyPr>
          <a:lstStyle/>
          <a:p>
            <a:r>
              <a:rPr lang="en-US" sz="1600"/>
              <a:t>Sản phẩm đạt tối thiểu 95% các chức năng đề ra, hạn chế lỗi và các phát sinh ngoài yêu cầu.</a:t>
            </a:r>
            <a:endParaRPr lang="en-US" sz="1600" dirty="0"/>
          </a:p>
          <a:p>
            <a:endParaRPr lang="en-US" sz="1600" dirty="0"/>
          </a:p>
          <a:p>
            <a:endParaRPr lang="en-US" sz="1600" dirty="0"/>
          </a:p>
        </p:txBody>
      </p:sp>
      <p:grpSp>
        <p:nvGrpSpPr>
          <p:cNvPr id="16" name="Group 15">
            <a:extLst>
              <a:ext uri="{FF2B5EF4-FFF2-40B4-BE49-F238E27FC236}">
                <a16:creationId xmlns:a16="http://schemas.microsoft.com/office/drawing/2014/main" id="{92B4D1F2-57B4-4296-B895-05D9C201FBF9}"/>
              </a:ext>
              <a:ext uri="{C183D7F6-B498-43B3-948B-1728B52AA6E4}">
                <adec:decorative xmlns:adec="http://schemas.microsoft.com/office/drawing/2017/decorative" val="1"/>
              </a:ext>
            </a:extLst>
          </p:cNvPr>
          <p:cNvGrpSpPr/>
          <p:nvPr/>
        </p:nvGrpSpPr>
        <p:grpSpPr>
          <a:xfrm>
            <a:off x="562238" y="2362200"/>
            <a:ext cx="3521078" cy="571500"/>
            <a:chOff x="2636518" y="3171825"/>
            <a:chExt cx="3168969" cy="514350"/>
          </a:xfrm>
        </p:grpSpPr>
        <p:pic>
          <p:nvPicPr>
            <p:cNvPr id="17" name="Graphic 16">
              <a:extLst>
                <a:ext uri="{FF2B5EF4-FFF2-40B4-BE49-F238E27FC236}">
                  <a16:creationId xmlns:a16="http://schemas.microsoft.com/office/drawing/2014/main" id="{B6AD3AED-D5E2-4C29-8755-E4B2ADF9EAC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a:extLst>
                <a:ext uri="{FF2B5EF4-FFF2-40B4-BE49-F238E27FC236}">
                  <a16:creationId xmlns:a16="http://schemas.microsoft.com/office/drawing/2014/main" id="{A6ED6F43-3391-44F1-ACB4-DAB2C01D10B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890710" y="2372969"/>
            <a:ext cx="1889202"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a:t>Về chất lượng</a:t>
            </a:r>
            <a:endParaRPr lang="en-US" sz="1400" b="1" dirty="0"/>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1066800" y="3321229"/>
            <a:ext cx="2971800" cy="1763955"/>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a:t>Đánh giá chất lượng sản phẩm. Phải đạt mức chấp nhận được. Sử dụng được trong môi trường thực tế. Dù chỉ là dự án sinh viên </a:t>
            </a:r>
          </a:p>
          <a:p>
            <a:pPr marL="285750" indent="-285750">
              <a:spcBef>
                <a:spcPts val="0"/>
              </a:spcBef>
              <a:spcAft>
                <a:spcPts val="1000"/>
              </a:spcAft>
            </a:pPr>
            <a:r>
              <a:rPr lang="en-US" sz="1400"/>
              <a:t>Test chức năng quan trọng đảm bảo đầu ra trơn tru</a:t>
            </a:r>
            <a:endParaRPr lang="en-US" sz="1400" dirty="0"/>
          </a:p>
        </p:txBody>
      </p:sp>
      <p:grpSp>
        <p:nvGrpSpPr>
          <p:cNvPr id="19" name="Group 18">
            <a:extLst>
              <a:ext uri="{FF2B5EF4-FFF2-40B4-BE49-F238E27FC236}">
                <a16:creationId xmlns:a16="http://schemas.microsoft.com/office/drawing/2014/main" id="{24C46028-366E-4F67-A5A9-B08CF5110F58}"/>
              </a:ext>
              <a:ext uri="{C183D7F6-B498-43B3-948B-1728B52AA6E4}">
                <adec:decorative xmlns:adec="http://schemas.microsoft.com/office/drawing/2017/decorative" val="1"/>
              </a:ext>
            </a:extLst>
          </p:cNvPr>
          <p:cNvGrpSpPr/>
          <p:nvPr/>
        </p:nvGrpSpPr>
        <p:grpSpPr>
          <a:xfrm>
            <a:off x="5060687" y="2362200"/>
            <a:ext cx="3480329" cy="571500"/>
            <a:chOff x="2673192" y="3171825"/>
            <a:chExt cx="3132295" cy="514350"/>
          </a:xfrm>
        </p:grpSpPr>
        <p:pic>
          <p:nvPicPr>
            <p:cNvPr id="20" name="Graphic 19">
              <a:extLst>
                <a:ext uri="{FF2B5EF4-FFF2-40B4-BE49-F238E27FC236}">
                  <a16:creationId xmlns:a16="http://schemas.microsoft.com/office/drawing/2014/main" id="{0B87D64D-964F-46D7-B928-3AA29C95BD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21" name="Graphic 20">
              <a:extLst>
                <a:ext uri="{FF2B5EF4-FFF2-40B4-BE49-F238E27FC236}">
                  <a16:creationId xmlns:a16="http://schemas.microsoft.com/office/drawing/2014/main" id="{BA2DF9F9-5B5B-4C03-B98F-60F7655E2AA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3192" y="3171825"/>
              <a:ext cx="904875" cy="514350"/>
            </a:xfrm>
            <a:prstGeom prst="rect">
              <a:avLst/>
            </a:prstGeom>
          </p:spPr>
        </p:pic>
      </p:gr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a:t>Về trải nghiệm</a:t>
            </a:r>
            <a:endParaRPr lang="en-US" sz="1400" b="1" dirty="0"/>
          </a:p>
        </p:txBody>
      </p:sp>
      <p:sp>
        <p:nvSpPr>
          <p:cNvPr id="15" name="Rectangle 2">
            <a:extLst>
              <a:ext uri="{FF2B5EF4-FFF2-40B4-BE49-F238E27FC236}">
                <a16:creationId xmlns:a16="http://schemas.microsoft.com/office/drawing/2014/main" id="{3D120688-CE29-447A-A09D-FA1909809B67}"/>
              </a:ext>
            </a:extLst>
          </p:cNvPr>
          <p:cNvSpPr txBox="1">
            <a:spLocks/>
          </p:cNvSpPr>
          <p:nvPr/>
        </p:nvSpPr>
        <p:spPr>
          <a:xfrm>
            <a:off x="5434016"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a:t>Như đã đề ra, Sản phẩm phải than thiện với người dung</a:t>
            </a:r>
            <a:endParaRPr lang="en-US" sz="1400" dirty="0"/>
          </a:p>
          <a:p>
            <a:pPr marL="285750" indent="-285750">
              <a:spcBef>
                <a:spcPts val="0"/>
              </a:spcBef>
              <a:spcAft>
                <a:spcPts val="1000"/>
              </a:spcAft>
            </a:pPr>
            <a:r>
              <a:rPr lang="en-US" sz="1400"/>
              <a:t>Tìm càng nhiều lỗi càng tốt, hạn chế trải nghiệm xấu với sản phẩm.</a:t>
            </a:r>
          </a:p>
        </p:txBody>
      </p:sp>
      <p:sp>
        <p:nvSpPr>
          <p:cNvPr id="22" name="Rectangle 1">
            <a:extLst>
              <a:ext uri="{FF2B5EF4-FFF2-40B4-BE49-F238E27FC236}">
                <a16:creationId xmlns:a16="http://schemas.microsoft.com/office/drawing/2014/main" id="{07911D6E-0E6D-43DC-BDDB-9937E852034A}"/>
              </a:ext>
            </a:extLst>
          </p:cNvPr>
          <p:cNvSpPr>
            <a:spLocks noGrp="1"/>
          </p:cNvSpPr>
          <p:nvPr>
            <p:ph type="title"/>
          </p:nvPr>
        </p:nvSpPr>
        <p:spPr>
          <a:xfrm>
            <a:off x="35496" y="330430"/>
            <a:ext cx="5688632" cy="544012"/>
          </a:xfrm>
        </p:spPr>
        <p:txBody>
          <a:bodyPr/>
          <a:lstStyle/>
          <a:p>
            <a:pPr algn="l" fontAlgn="base"/>
            <a:r>
              <a:rPr lang="en-US" sz="3000"/>
              <a:t>TEST REQUIREMENTS</a:t>
            </a:r>
          </a:p>
        </p:txBody>
      </p:sp>
      <p:sp>
        <p:nvSpPr>
          <p:cNvPr id="23" name="Rectangle 22">
            <a:extLst>
              <a:ext uri="{FF2B5EF4-FFF2-40B4-BE49-F238E27FC236}">
                <a16:creationId xmlns:a16="http://schemas.microsoft.com/office/drawing/2014/main" id="{713BFECA-38A7-416B-8BBB-2C36FD820C52}"/>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6"/>
                                        </p:tgtEl>
                                        <p:attrNameLst>
                                          <p:attrName>r</p:attrName>
                                        </p:attrNameLst>
                                      </p:cBhvr>
                                    </p:animRot>
                                    <p:animRot by="-240000">
                                      <p:cBhvr>
                                        <p:cTn id="7" dur="200" fill="hold">
                                          <p:stCondLst>
                                            <p:cond delay="200"/>
                                          </p:stCondLst>
                                        </p:cTn>
                                        <p:tgtEl>
                                          <p:spTgt spid="16"/>
                                        </p:tgtEl>
                                        <p:attrNameLst>
                                          <p:attrName>r</p:attrName>
                                        </p:attrNameLst>
                                      </p:cBhvr>
                                    </p:animRot>
                                    <p:animRot by="240000">
                                      <p:cBhvr>
                                        <p:cTn id="8" dur="200" fill="hold">
                                          <p:stCondLst>
                                            <p:cond delay="400"/>
                                          </p:stCondLst>
                                        </p:cTn>
                                        <p:tgtEl>
                                          <p:spTgt spid="16"/>
                                        </p:tgtEl>
                                        <p:attrNameLst>
                                          <p:attrName>r</p:attrName>
                                        </p:attrNameLst>
                                      </p:cBhvr>
                                    </p:animRot>
                                    <p:animRot by="-240000">
                                      <p:cBhvr>
                                        <p:cTn id="9" dur="200" fill="hold">
                                          <p:stCondLst>
                                            <p:cond delay="600"/>
                                          </p:stCondLst>
                                        </p:cTn>
                                        <p:tgtEl>
                                          <p:spTgt spid="16"/>
                                        </p:tgtEl>
                                        <p:attrNameLst>
                                          <p:attrName>r</p:attrName>
                                        </p:attrNameLst>
                                      </p:cBhvr>
                                    </p:animRot>
                                    <p:animRot by="120000">
                                      <p:cBhvr>
                                        <p:cTn id="10" dur="200" fill="hold">
                                          <p:stCondLst>
                                            <p:cond delay="800"/>
                                          </p:stCondLst>
                                        </p:cTn>
                                        <p:tgtEl>
                                          <p:spTgt spid="16"/>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3"/>
                                        </p:tgtEl>
                                        <p:attrNameLst>
                                          <p:attrName>r</p:attrName>
                                        </p:attrNameLst>
                                      </p:cBhvr>
                                    </p:animRot>
                                    <p:animRot by="-240000">
                                      <p:cBhvr>
                                        <p:cTn id="13" dur="200" fill="hold">
                                          <p:stCondLst>
                                            <p:cond delay="200"/>
                                          </p:stCondLst>
                                        </p:cTn>
                                        <p:tgtEl>
                                          <p:spTgt spid="13"/>
                                        </p:tgtEl>
                                        <p:attrNameLst>
                                          <p:attrName>r</p:attrName>
                                        </p:attrNameLst>
                                      </p:cBhvr>
                                    </p:animRot>
                                    <p:animRot by="240000">
                                      <p:cBhvr>
                                        <p:cTn id="14" dur="200" fill="hold">
                                          <p:stCondLst>
                                            <p:cond delay="400"/>
                                          </p:stCondLst>
                                        </p:cTn>
                                        <p:tgtEl>
                                          <p:spTgt spid="13"/>
                                        </p:tgtEl>
                                        <p:attrNameLst>
                                          <p:attrName>r</p:attrName>
                                        </p:attrNameLst>
                                      </p:cBhvr>
                                    </p:animRot>
                                    <p:animRot by="-240000">
                                      <p:cBhvr>
                                        <p:cTn id="15" dur="200" fill="hold">
                                          <p:stCondLst>
                                            <p:cond delay="600"/>
                                          </p:stCondLst>
                                        </p:cTn>
                                        <p:tgtEl>
                                          <p:spTgt spid="13"/>
                                        </p:tgtEl>
                                        <p:attrNameLst>
                                          <p:attrName>r</p:attrName>
                                        </p:attrNameLst>
                                      </p:cBhvr>
                                    </p:animRot>
                                    <p:animRot by="120000">
                                      <p:cBhvr>
                                        <p:cTn id="16" dur="200" fill="hold">
                                          <p:stCondLst>
                                            <p:cond delay="800"/>
                                          </p:stCondLst>
                                        </p:cTn>
                                        <p:tgtEl>
                                          <p:spTgt spid="13"/>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19"/>
                                        </p:tgtEl>
                                        <p:attrNameLst>
                                          <p:attrName>r</p:attrName>
                                        </p:attrNameLst>
                                      </p:cBhvr>
                                    </p:animRot>
                                    <p:animRot by="-240000">
                                      <p:cBhvr>
                                        <p:cTn id="27" dur="200" fill="hold">
                                          <p:stCondLst>
                                            <p:cond delay="200"/>
                                          </p:stCondLst>
                                        </p:cTn>
                                        <p:tgtEl>
                                          <p:spTgt spid="19"/>
                                        </p:tgtEl>
                                        <p:attrNameLst>
                                          <p:attrName>r</p:attrName>
                                        </p:attrNameLst>
                                      </p:cBhvr>
                                    </p:animRot>
                                    <p:animRot by="240000">
                                      <p:cBhvr>
                                        <p:cTn id="28" dur="200" fill="hold">
                                          <p:stCondLst>
                                            <p:cond delay="400"/>
                                          </p:stCondLst>
                                        </p:cTn>
                                        <p:tgtEl>
                                          <p:spTgt spid="19"/>
                                        </p:tgtEl>
                                        <p:attrNameLst>
                                          <p:attrName>r</p:attrName>
                                        </p:attrNameLst>
                                      </p:cBhvr>
                                    </p:animRot>
                                    <p:animRot by="-240000">
                                      <p:cBhvr>
                                        <p:cTn id="29" dur="200" fill="hold">
                                          <p:stCondLst>
                                            <p:cond delay="600"/>
                                          </p:stCondLst>
                                        </p:cTn>
                                        <p:tgtEl>
                                          <p:spTgt spid="19"/>
                                        </p:tgtEl>
                                        <p:attrNameLst>
                                          <p:attrName>r</p:attrName>
                                        </p:attrNameLst>
                                      </p:cBhvr>
                                    </p:animRot>
                                    <p:animRot by="120000">
                                      <p:cBhvr>
                                        <p:cTn id="30" dur="200" fill="hold">
                                          <p:stCondLst>
                                            <p:cond delay="800"/>
                                          </p:stCondLst>
                                        </p:cTn>
                                        <p:tgtEl>
                                          <p:spTgt spid="19"/>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14"/>
                                        </p:tgtEl>
                                        <p:attrNameLst>
                                          <p:attrName>r</p:attrName>
                                        </p:attrNameLst>
                                      </p:cBhvr>
                                    </p:animRot>
                                    <p:animRot by="-240000">
                                      <p:cBhvr>
                                        <p:cTn id="33" dur="200" fill="hold">
                                          <p:stCondLst>
                                            <p:cond delay="200"/>
                                          </p:stCondLst>
                                        </p:cTn>
                                        <p:tgtEl>
                                          <p:spTgt spid="14"/>
                                        </p:tgtEl>
                                        <p:attrNameLst>
                                          <p:attrName>r</p:attrName>
                                        </p:attrNameLst>
                                      </p:cBhvr>
                                    </p:animRot>
                                    <p:animRot by="240000">
                                      <p:cBhvr>
                                        <p:cTn id="34" dur="200" fill="hold">
                                          <p:stCondLst>
                                            <p:cond delay="400"/>
                                          </p:stCondLst>
                                        </p:cTn>
                                        <p:tgtEl>
                                          <p:spTgt spid="14"/>
                                        </p:tgtEl>
                                        <p:attrNameLst>
                                          <p:attrName>r</p:attrName>
                                        </p:attrNameLst>
                                      </p:cBhvr>
                                    </p:animRot>
                                    <p:animRot by="-240000">
                                      <p:cBhvr>
                                        <p:cTn id="35" dur="200" fill="hold">
                                          <p:stCondLst>
                                            <p:cond delay="600"/>
                                          </p:stCondLst>
                                        </p:cTn>
                                        <p:tgtEl>
                                          <p:spTgt spid="14"/>
                                        </p:tgtEl>
                                        <p:attrNameLst>
                                          <p:attrName>r</p:attrName>
                                        </p:attrNameLst>
                                      </p:cBhvr>
                                    </p:animRot>
                                    <p:animRot by="120000">
                                      <p:cBhvr>
                                        <p:cTn id="36" dur="200" fill="hold">
                                          <p:stCondLst>
                                            <p:cond delay="800"/>
                                          </p:stCondLst>
                                        </p:cTn>
                                        <p:tgtEl>
                                          <p:spTgt spid="14"/>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15"/>
                                        </p:tgtEl>
                                        <p:attrNameLst>
                                          <p:attrName>r</p:attrName>
                                        </p:attrNameLst>
                                      </p:cBhvr>
                                    </p:animRot>
                                    <p:animRot by="-240000">
                                      <p:cBhvr>
                                        <p:cTn id="39" dur="200" fill="hold">
                                          <p:stCondLst>
                                            <p:cond delay="200"/>
                                          </p:stCondLst>
                                        </p:cTn>
                                        <p:tgtEl>
                                          <p:spTgt spid="15"/>
                                        </p:tgtEl>
                                        <p:attrNameLst>
                                          <p:attrName>r</p:attrName>
                                        </p:attrNameLst>
                                      </p:cBhvr>
                                    </p:animRot>
                                    <p:animRot by="240000">
                                      <p:cBhvr>
                                        <p:cTn id="40" dur="200" fill="hold">
                                          <p:stCondLst>
                                            <p:cond delay="400"/>
                                          </p:stCondLst>
                                        </p:cTn>
                                        <p:tgtEl>
                                          <p:spTgt spid="15"/>
                                        </p:tgtEl>
                                        <p:attrNameLst>
                                          <p:attrName>r</p:attrName>
                                        </p:attrNameLst>
                                      </p:cBhvr>
                                    </p:animRot>
                                    <p:animRot by="-240000">
                                      <p:cBhvr>
                                        <p:cTn id="41" dur="200" fill="hold">
                                          <p:stCondLst>
                                            <p:cond delay="600"/>
                                          </p:stCondLst>
                                        </p:cTn>
                                        <p:tgtEl>
                                          <p:spTgt spid="15"/>
                                        </p:tgtEl>
                                        <p:attrNameLst>
                                          <p:attrName>r</p:attrName>
                                        </p:attrNameLst>
                                      </p:cBhvr>
                                    </p:animRot>
                                    <p:animRot by="120000">
                                      <p:cBhvr>
                                        <p:cTn id="42"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descr="list smart graphic design">
            <a:extLst>
              <a:ext uri="{FF2B5EF4-FFF2-40B4-BE49-F238E27FC236}">
                <a16:creationId xmlns:a16="http://schemas.microsoft.com/office/drawing/2014/main" id="{598C553F-4143-4A91-9E18-950B2D9198C3}"/>
              </a:ext>
            </a:extLst>
          </p:cNvPr>
          <p:cNvGraphicFramePr>
            <a:graphicFrameLocks/>
          </p:cNvGraphicFramePr>
          <p:nvPr>
            <p:extLst>
              <p:ext uri="{D42A27DB-BD31-4B8C-83A1-F6EECF244321}">
                <p14:modId xmlns:p14="http://schemas.microsoft.com/office/powerpoint/2010/main" val="1325880569"/>
              </p:ext>
            </p:extLst>
          </p:nvPr>
        </p:nvGraphicFramePr>
        <p:xfrm>
          <a:off x="609600" y="1412776"/>
          <a:ext cx="772668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1">
            <a:extLst>
              <a:ext uri="{FF2B5EF4-FFF2-40B4-BE49-F238E27FC236}">
                <a16:creationId xmlns:a16="http://schemas.microsoft.com/office/drawing/2014/main" id="{07E48BBE-11FD-45FE-A09B-4A0FEE02012E}"/>
              </a:ext>
            </a:extLst>
          </p:cNvPr>
          <p:cNvSpPr>
            <a:spLocks noGrp="1"/>
          </p:cNvSpPr>
          <p:nvPr>
            <p:ph type="title"/>
          </p:nvPr>
        </p:nvSpPr>
        <p:spPr>
          <a:xfrm>
            <a:off x="35496" y="330430"/>
            <a:ext cx="5688632" cy="544012"/>
          </a:xfrm>
        </p:spPr>
        <p:txBody>
          <a:bodyPr/>
          <a:lstStyle/>
          <a:p>
            <a:pPr algn="l" fontAlgn="base"/>
            <a:r>
              <a:rPr lang="en-US" sz="3000"/>
              <a:t>TEST STRATEGY</a:t>
            </a:r>
          </a:p>
        </p:txBody>
      </p:sp>
      <p:sp>
        <p:nvSpPr>
          <p:cNvPr id="7" name="Rectangle 6">
            <a:extLst>
              <a:ext uri="{FF2B5EF4-FFF2-40B4-BE49-F238E27FC236}">
                <a16:creationId xmlns:a16="http://schemas.microsoft.com/office/drawing/2014/main" id="{D8E73D03-E034-4707-BD79-3CC4D6895C7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8">
                                            <p:graphicEl>
                                              <a:dgm id="{8B3DCA86-CC99-48ED-8764-6E81C7AE6BE9}"/>
                                            </p:graphicEl>
                                          </p:spTgt>
                                        </p:tgtEl>
                                        <p:attrNameLst>
                                          <p:attrName>style.color</p:attrName>
                                        </p:attrNameLst>
                                      </p:cBhvr>
                                      <p:by>
                                        <p:hsl h="7200000" s="0" l="0"/>
                                      </p:by>
                                    </p:animClr>
                                    <p:animClr clrSpc="hsl" dir="cw">
                                      <p:cBhvr>
                                        <p:cTn id="7" dur="500" fill="hold"/>
                                        <p:tgtEl>
                                          <p:spTgt spid="8">
                                            <p:graphicEl>
                                              <a:dgm id="{8B3DCA86-CC99-48ED-8764-6E81C7AE6BE9}"/>
                                            </p:graphicEl>
                                          </p:spTgt>
                                        </p:tgtEl>
                                        <p:attrNameLst>
                                          <p:attrName>fillcolor</p:attrName>
                                        </p:attrNameLst>
                                      </p:cBhvr>
                                      <p:by>
                                        <p:hsl h="7200000" s="0" l="0"/>
                                      </p:by>
                                    </p:animClr>
                                    <p:animClr clrSpc="hsl" dir="cw">
                                      <p:cBhvr>
                                        <p:cTn id="8" dur="500" fill="hold"/>
                                        <p:tgtEl>
                                          <p:spTgt spid="8">
                                            <p:graphicEl>
                                              <a:dgm id="{8B3DCA86-CC99-48ED-8764-6E81C7AE6BE9}"/>
                                            </p:graphicEl>
                                          </p:spTgt>
                                        </p:tgtEl>
                                        <p:attrNameLst>
                                          <p:attrName>stroke.color</p:attrName>
                                        </p:attrNameLst>
                                      </p:cBhvr>
                                      <p:by>
                                        <p:hsl h="7200000" s="0" l="0"/>
                                      </p:by>
                                    </p:animClr>
                                    <p:set>
                                      <p:cBhvr>
                                        <p:cTn id="9" dur="500" fill="hold"/>
                                        <p:tgtEl>
                                          <p:spTgt spid="8">
                                            <p:graphicEl>
                                              <a:dgm id="{8B3DCA86-CC99-48ED-8764-6E81C7AE6BE9}"/>
                                            </p:graphicEl>
                                          </p:spTgt>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8">
                                            <p:graphicEl>
                                              <a:dgm id="{D96AA0FF-3772-4C88-B9D9-D7702591B9A7}"/>
                                            </p:graphicEl>
                                          </p:spTgt>
                                        </p:tgtEl>
                                        <p:attrNameLst>
                                          <p:attrName>style.color</p:attrName>
                                        </p:attrNameLst>
                                      </p:cBhvr>
                                      <p:by>
                                        <p:hsl h="7200000" s="0" l="0"/>
                                      </p:by>
                                    </p:animClr>
                                    <p:animClr clrSpc="hsl" dir="cw">
                                      <p:cBhvr>
                                        <p:cTn id="12" dur="500" fill="hold"/>
                                        <p:tgtEl>
                                          <p:spTgt spid="8">
                                            <p:graphicEl>
                                              <a:dgm id="{D96AA0FF-3772-4C88-B9D9-D7702591B9A7}"/>
                                            </p:graphicEl>
                                          </p:spTgt>
                                        </p:tgtEl>
                                        <p:attrNameLst>
                                          <p:attrName>fillcolor</p:attrName>
                                        </p:attrNameLst>
                                      </p:cBhvr>
                                      <p:by>
                                        <p:hsl h="7200000" s="0" l="0"/>
                                      </p:by>
                                    </p:animClr>
                                    <p:animClr clrSpc="hsl" dir="cw">
                                      <p:cBhvr>
                                        <p:cTn id="13" dur="500" fill="hold"/>
                                        <p:tgtEl>
                                          <p:spTgt spid="8">
                                            <p:graphicEl>
                                              <a:dgm id="{D96AA0FF-3772-4C88-B9D9-D7702591B9A7}"/>
                                            </p:graphicEl>
                                          </p:spTgt>
                                        </p:tgtEl>
                                        <p:attrNameLst>
                                          <p:attrName>stroke.color</p:attrName>
                                        </p:attrNameLst>
                                      </p:cBhvr>
                                      <p:by>
                                        <p:hsl h="7200000" s="0" l="0"/>
                                      </p:by>
                                    </p:animClr>
                                    <p:set>
                                      <p:cBhvr>
                                        <p:cTn id="14" dur="500" fill="hold"/>
                                        <p:tgtEl>
                                          <p:spTgt spid="8">
                                            <p:graphicEl>
                                              <a:dgm id="{D96AA0FF-3772-4C88-B9D9-D7702591B9A7}"/>
                                            </p:graphicEl>
                                          </p:spTgt>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8">
                                            <p:graphicEl>
                                              <a:dgm id="{388E0281-7FCC-4892-BD85-59C45354E9DA}"/>
                                            </p:graphicEl>
                                          </p:spTgt>
                                        </p:tgtEl>
                                        <p:attrNameLst>
                                          <p:attrName>style.color</p:attrName>
                                        </p:attrNameLst>
                                      </p:cBhvr>
                                      <p:by>
                                        <p:hsl h="7200000" s="0" l="0"/>
                                      </p:by>
                                    </p:animClr>
                                    <p:animClr clrSpc="hsl" dir="cw">
                                      <p:cBhvr>
                                        <p:cTn id="17" dur="500" fill="hold"/>
                                        <p:tgtEl>
                                          <p:spTgt spid="8">
                                            <p:graphicEl>
                                              <a:dgm id="{388E0281-7FCC-4892-BD85-59C45354E9DA}"/>
                                            </p:graphicEl>
                                          </p:spTgt>
                                        </p:tgtEl>
                                        <p:attrNameLst>
                                          <p:attrName>fillcolor</p:attrName>
                                        </p:attrNameLst>
                                      </p:cBhvr>
                                      <p:by>
                                        <p:hsl h="7200000" s="0" l="0"/>
                                      </p:by>
                                    </p:animClr>
                                    <p:animClr clrSpc="hsl" dir="cw">
                                      <p:cBhvr>
                                        <p:cTn id="18" dur="500" fill="hold"/>
                                        <p:tgtEl>
                                          <p:spTgt spid="8">
                                            <p:graphicEl>
                                              <a:dgm id="{388E0281-7FCC-4892-BD85-59C45354E9DA}"/>
                                            </p:graphicEl>
                                          </p:spTgt>
                                        </p:tgtEl>
                                        <p:attrNameLst>
                                          <p:attrName>stroke.color</p:attrName>
                                        </p:attrNameLst>
                                      </p:cBhvr>
                                      <p:by>
                                        <p:hsl h="7200000" s="0" l="0"/>
                                      </p:by>
                                    </p:animClr>
                                    <p:set>
                                      <p:cBhvr>
                                        <p:cTn id="19" dur="500" fill="hold"/>
                                        <p:tgtEl>
                                          <p:spTgt spid="8">
                                            <p:graphicEl>
                                              <a:dgm id="{388E0281-7FCC-4892-BD85-59C45354E9DA}"/>
                                            </p:graphicEl>
                                          </p:spTgt>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8">
                                            <p:graphicEl>
                                              <a:dgm id="{EA904451-CA9C-48CF-A3F7-6C4003934218}"/>
                                            </p:graphicEl>
                                          </p:spTgt>
                                        </p:tgtEl>
                                        <p:attrNameLst>
                                          <p:attrName>style.color</p:attrName>
                                        </p:attrNameLst>
                                      </p:cBhvr>
                                      <p:by>
                                        <p:hsl h="7200000" s="0" l="0"/>
                                      </p:by>
                                    </p:animClr>
                                    <p:animClr clrSpc="hsl" dir="cw">
                                      <p:cBhvr>
                                        <p:cTn id="22" dur="500" fill="hold"/>
                                        <p:tgtEl>
                                          <p:spTgt spid="8">
                                            <p:graphicEl>
                                              <a:dgm id="{EA904451-CA9C-48CF-A3F7-6C4003934218}"/>
                                            </p:graphicEl>
                                          </p:spTgt>
                                        </p:tgtEl>
                                        <p:attrNameLst>
                                          <p:attrName>fillcolor</p:attrName>
                                        </p:attrNameLst>
                                      </p:cBhvr>
                                      <p:by>
                                        <p:hsl h="7200000" s="0" l="0"/>
                                      </p:by>
                                    </p:animClr>
                                    <p:animClr clrSpc="hsl" dir="cw">
                                      <p:cBhvr>
                                        <p:cTn id="23" dur="500" fill="hold"/>
                                        <p:tgtEl>
                                          <p:spTgt spid="8">
                                            <p:graphicEl>
                                              <a:dgm id="{EA904451-CA9C-48CF-A3F7-6C4003934218}"/>
                                            </p:graphicEl>
                                          </p:spTgt>
                                        </p:tgtEl>
                                        <p:attrNameLst>
                                          <p:attrName>stroke.color</p:attrName>
                                        </p:attrNameLst>
                                      </p:cBhvr>
                                      <p:by>
                                        <p:hsl h="7200000" s="0" l="0"/>
                                      </p:by>
                                    </p:animClr>
                                    <p:set>
                                      <p:cBhvr>
                                        <p:cTn id="24" dur="500" fill="hold"/>
                                        <p:tgtEl>
                                          <p:spTgt spid="8">
                                            <p:graphicEl>
                                              <a:dgm id="{EA904451-CA9C-48CF-A3F7-6C4003934218}"/>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TEST TOOL</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3" name="Table 4">
            <a:extLst>
              <a:ext uri="{FF2B5EF4-FFF2-40B4-BE49-F238E27FC236}">
                <a16:creationId xmlns:a16="http://schemas.microsoft.com/office/drawing/2014/main" id="{D7220F45-215F-4759-B68C-EAB20D0640F1}"/>
              </a:ext>
            </a:extLst>
          </p:cNvPr>
          <p:cNvGraphicFramePr>
            <a:graphicFrameLocks noGrp="1"/>
          </p:cNvGraphicFramePr>
          <p:nvPr>
            <p:extLst>
              <p:ext uri="{D42A27DB-BD31-4B8C-83A1-F6EECF244321}">
                <p14:modId xmlns:p14="http://schemas.microsoft.com/office/powerpoint/2010/main" val="108272204"/>
              </p:ext>
            </p:extLst>
          </p:nvPr>
        </p:nvGraphicFramePr>
        <p:xfrm>
          <a:off x="71500" y="1340768"/>
          <a:ext cx="9001000" cy="3566160"/>
        </p:xfrm>
        <a:graphic>
          <a:graphicData uri="http://schemas.openxmlformats.org/drawingml/2006/table">
            <a:tbl>
              <a:tblPr firstRow="1" bandRow="1">
                <a:tableStyleId>{5C22544A-7EE6-4342-B048-85BDC9FD1C3A}</a:tableStyleId>
              </a:tblPr>
              <a:tblGrid>
                <a:gridCol w="2268252">
                  <a:extLst>
                    <a:ext uri="{9D8B030D-6E8A-4147-A177-3AD203B41FA5}">
                      <a16:colId xmlns:a16="http://schemas.microsoft.com/office/drawing/2014/main" val="1902223192"/>
                    </a:ext>
                  </a:extLst>
                </a:gridCol>
                <a:gridCol w="2232248">
                  <a:extLst>
                    <a:ext uri="{9D8B030D-6E8A-4147-A177-3AD203B41FA5}">
                      <a16:colId xmlns:a16="http://schemas.microsoft.com/office/drawing/2014/main" val="2863037018"/>
                    </a:ext>
                  </a:extLst>
                </a:gridCol>
                <a:gridCol w="2952328">
                  <a:extLst>
                    <a:ext uri="{9D8B030D-6E8A-4147-A177-3AD203B41FA5}">
                      <a16:colId xmlns:a16="http://schemas.microsoft.com/office/drawing/2014/main" val="3784808158"/>
                    </a:ext>
                  </a:extLst>
                </a:gridCol>
                <a:gridCol w="1548172">
                  <a:extLst>
                    <a:ext uri="{9D8B030D-6E8A-4147-A177-3AD203B41FA5}">
                      <a16:colId xmlns:a16="http://schemas.microsoft.com/office/drawing/2014/main" val="3112277910"/>
                    </a:ext>
                  </a:extLst>
                </a:gridCol>
              </a:tblGrid>
              <a:tr h="517977">
                <a:tc>
                  <a:txBody>
                    <a:bodyPr/>
                    <a:lstStyle/>
                    <a:p>
                      <a:pPr algn="ctr"/>
                      <a:r>
                        <a:rPr lang="en-US" sz="1400"/>
                        <a:t>Action</a:t>
                      </a:r>
                    </a:p>
                  </a:txBody>
                  <a:tcPr anchor="ctr"/>
                </a:tc>
                <a:tc>
                  <a:txBody>
                    <a:bodyPr/>
                    <a:lstStyle/>
                    <a:p>
                      <a:pPr algn="ctr"/>
                      <a:r>
                        <a:rPr lang="en-US" sz="1400"/>
                        <a:t>Tools</a:t>
                      </a:r>
                    </a:p>
                  </a:txBody>
                  <a:tcPr anchor="ctr"/>
                </a:tc>
                <a:tc>
                  <a:txBody>
                    <a:bodyPr/>
                    <a:lstStyle/>
                    <a:p>
                      <a:pPr algn="ctr" rtl="0"/>
                      <a:r>
                        <a:rPr lang="en-US" sz="1400" b="1" kern="1200">
                          <a:solidFill>
                            <a:schemeClr val="lt1"/>
                          </a:solidFill>
                          <a:latin typeface="+mn-lt"/>
                          <a:ea typeface="+mn-ea"/>
                          <a:cs typeface="+mn-cs"/>
                        </a:rPr>
                        <a:t>Supplier / </a:t>
                      </a:r>
                    </a:p>
                    <a:p>
                      <a:pPr algn="ctr" rtl="0"/>
                      <a:r>
                        <a:rPr lang="en-US" sz="1400" b="1" kern="1200">
                          <a:solidFill>
                            <a:schemeClr val="lt1"/>
                          </a:solidFill>
                          <a:latin typeface="+mn-lt"/>
                          <a:ea typeface="+mn-ea"/>
                          <a:cs typeface="+mn-cs"/>
                        </a:rPr>
                        <a:t>Self-constrcution</a:t>
                      </a:r>
                      <a:br>
                        <a:rPr lang="en-US" sz="1400" b="1" kern="1200">
                          <a:solidFill>
                            <a:schemeClr val="lt1"/>
                          </a:solidFill>
                          <a:latin typeface="+mn-lt"/>
                          <a:ea typeface="+mn-ea"/>
                          <a:cs typeface="+mn-cs"/>
                        </a:rPr>
                      </a:br>
                      <a:endParaRPr lang="en-US" sz="1400" b="1" kern="1200">
                        <a:solidFill>
                          <a:schemeClr val="lt1"/>
                        </a:solidFill>
                        <a:latin typeface="+mn-lt"/>
                        <a:ea typeface="+mn-ea"/>
                        <a:cs typeface="+mn-cs"/>
                      </a:endParaRPr>
                    </a:p>
                  </a:txBody>
                  <a:tcPr anchor="ctr"/>
                </a:tc>
                <a:tc>
                  <a:txBody>
                    <a:bodyPr/>
                    <a:lstStyle/>
                    <a:p>
                      <a:pPr algn="ctr"/>
                      <a:r>
                        <a:rPr lang="en-US" sz="1400" b="1" kern="1200">
                          <a:solidFill>
                            <a:schemeClr val="lt1"/>
                          </a:solidFill>
                          <a:latin typeface="+mn-lt"/>
                          <a:ea typeface="+mn-ea"/>
                          <a:cs typeface="+mn-cs"/>
                        </a:rPr>
                        <a:t>Version</a:t>
                      </a:r>
                    </a:p>
                  </a:txBody>
                  <a:tcPr anchor="ctr"/>
                </a:tc>
                <a:extLst>
                  <a:ext uri="{0D108BD9-81ED-4DB2-BD59-A6C34878D82A}">
                    <a16:rowId xmlns:a16="http://schemas.microsoft.com/office/drawing/2014/main" val="1959502466"/>
                  </a:ext>
                </a:extLst>
              </a:tr>
              <a:tr h="525172">
                <a:tc>
                  <a:txBody>
                    <a:bodyPr/>
                    <a:lstStyle/>
                    <a:p>
                      <a:pPr marL="0" algn="ctr" rtl="0" eaLnBrk="1" hangingPunct="1"/>
                      <a:r>
                        <a:rPr lang="vi-VN" kern="1200">
                          <a:solidFill>
                            <a:schemeClr val="dk1"/>
                          </a:solidFill>
                          <a:latin typeface="+mn-lt"/>
                          <a:ea typeface="+mn-ea"/>
                          <a:cs typeface="+mn-cs"/>
                        </a:rPr>
                        <a:t>Môi trường phát triển tích hợp</a:t>
                      </a:r>
                      <a:endParaRPr lang="en-US" kern="1200">
                        <a:solidFill>
                          <a:schemeClr val="dk1"/>
                        </a:solidFill>
                        <a:latin typeface="+mn-lt"/>
                        <a:ea typeface="+mn-ea"/>
                        <a:cs typeface="+mn-cs"/>
                      </a:endParaRPr>
                    </a:p>
                  </a:txBody>
                  <a:tcPr anchor="ctr"/>
                </a:tc>
                <a:tc>
                  <a:txBody>
                    <a:bodyPr/>
                    <a:lstStyle/>
                    <a:p>
                      <a:pPr marL="0" algn="ctr" rtl="0" eaLnBrk="1" hangingPunct="1"/>
                      <a:r>
                        <a:rPr lang="en-US" kern="1200">
                          <a:solidFill>
                            <a:schemeClr val="dk1"/>
                          </a:solidFill>
                          <a:latin typeface="+mn-lt"/>
                          <a:ea typeface="+mn-ea"/>
                          <a:cs typeface="+mn-cs"/>
                        </a:rPr>
                        <a:t>Visual Studio 2019</a:t>
                      </a:r>
                    </a:p>
                  </a:txBody>
                  <a:tcPr anchor="ctr"/>
                </a:tc>
                <a:tc>
                  <a:txBody>
                    <a:bodyPr/>
                    <a:lstStyle/>
                    <a:p>
                      <a:pPr marL="0" algn="ctr" rtl="0" eaLnBrk="1" hangingPunct="1"/>
                      <a:r>
                        <a:rPr lang="en-US" kern="1200">
                          <a:solidFill>
                            <a:schemeClr val="dk1"/>
                          </a:solidFill>
                          <a:latin typeface="+mn-lt"/>
                          <a:ea typeface="+mn-ea"/>
                          <a:cs typeface="+mn-cs"/>
                        </a:rPr>
                        <a:t>Microsoft</a:t>
                      </a:r>
                      <a:endParaRPr lang="en-US" u="none" kern="1200">
                        <a:solidFill>
                          <a:schemeClr val="dk1"/>
                        </a:solidFill>
                        <a:latin typeface="+mn-lt"/>
                        <a:ea typeface="+mn-ea"/>
                        <a:cs typeface="+mn-cs"/>
                      </a:endParaRPr>
                    </a:p>
                  </a:txBody>
                  <a:tcPr anchor="ctr"/>
                </a:tc>
                <a:tc>
                  <a:txBody>
                    <a:bodyPr/>
                    <a:lstStyle/>
                    <a:p>
                      <a:pPr marL="0" algn="ctr" rtl="0" eaLnBrk="1" hangingPunct="1"/>
                      <a:r>
                        <a:rPr lang="en-US" kern="1200">
                          <a:solidFill>
                            <a:schemeClr val="dk1"/>
                          </a:solidFill>
                          <a:latin typeface="+mn-lt"/>
                          <a:ea typeface="+mn-ea"/>
                          <a:cs typeface="+mn-cs"/>
                        </a:rPr>
                        <a:t>Version 16.8</a:t>
                      </a:r>
                    </a:p>
                    <a:p>
                      <a:pPr marL="0" algn="ctr" rtl="0" eaLnBrk="1" hangingPunct="1"/>
                      <a:r>
                        <a:rPr lang="en-US" kern="1200">
                          <a:solidFill>
                            <a:schemeClr val="dk1"/>
                          </a:solidFill>
                          <a:latin typeface="+mn-lt"/>
                          <a:ea typeface="+mn-ea"/>
                          <a:cs typeface="+mn-cs"/>
                        </a:rPr>
                        <a:t>2019</a:t>
                      </a:r>
                    </a:p>
                  </a:txBody>
                  <a:tcPr anchor="ctr"/>
                </a:tc>
                <a:extLst>
                  <a:ext uri="{0D108BD9-81ED-4DB2-BD59-A6C34878D82A}">
                    <a16:rowId xmlns:a16="http://schemas.microsoft.com/office/drawing/2014/main" val="581745925"/>
                  </a:ext>
                </a:extLst>
              </a:tr>
              <a:tr h="525172">
                <a:tc>
                  <a:txBody>
                    <a:bodyPr/>
                    <a:lstStyle/>
                    <a:p>
                      <a:pPr marL="0" algn="ctr" rtl="0" eaLnBrk="1" hangingPunct="1"/>
                      <a:r>
                        <a:rPr lang="en-US" kern="1200">
                          <a:solidFill>
                            <a:schemeClr val="dk1"/>
                          </a:solidFill>
                          <a:latin typeface="+mn-lt"/>
                          <a:ea typeface="+mn-ea"/>
                          <a:cs typeface="+mn-cs"/>
                        </a:rPr>
                        <a:t>Quản lí hoạt động kiểm thử (TEST_CASE)</a:t>
                      </a:r>
                    </a:p>
                  </a:txBody>
                  <a:tcPr anchor="ctr"/>
                </a:tc>
                <a:tc>
                  <a:txBody>
                    <a:bodyPr/>
                    <a:lstStyle/>
                    <a:p>
                      <a:pPr marL="0" algn="ctr" rtl="0" eaLnBrk="1" hangingPunct="1"/>
                      <a:r>
                        <a:rPr lang="en-US" kern="1200">
                          <a:solidFill>
                            <a:schemeClr val="dk1"/>
                          </a:solidFill>
                          <a:latin typeface="+mn-lt"/>
                          <a:ea typeface="+mn-ea"/>
                          <a:cs typeface="+mn-cs"/>
                        </a:rPr>
                        <a:t>Excel </a:t>
                      </a:r>
                    </a:p>
                  </a:txBody>
                  <a:tcPr anchor="ctr"/>
                </a:tc>
                <a:tc>
                  <a:txBody>
                    <a:bodyPr/>
                    <a:lstStyle/>
                    <a:p>
                      <a:pPr marL="0" algn="ctr" rtl="0" eaLnBrk="1" hangingPunct="1"/>
                      <a:r>
                        <a:rPr lang="en-US" kern="1200">
                          <a:solidFill>
                            <a:schemeClr val="dk1"/>
                          </a:solidFill>
                          <a:latin typeface="+mn-lt"/>
                          <a:ea typeface="+mn-ea"/>
                          <a:cs typeface="+mn-cs"/>
                        </a:rPr>
                        <a:t>Microsoft</a:t>
                      </a:r>
                    </a:p>
                  </a:txBody>
                  <a:tcPr anchor="ctr"/>
                </a:tc>
                <a:tc>
                  <a:txBody>
                    <a:bodyPr/>
                    <a:lstStyle/>
                    <a:p>
                      <a:pPr marL="0" algn="ctr" rtl="0" eaLnBrk="1" hangingPunct="1"/>
                      <a:r>
                        <a:rPr lang="en-US" kern="1200">
                          <a:solidFill>
                            <a:schemeClr val="dk1"/>
                          </a:solidFill>
                          <a:latin typeface="+mn-lt"/>
                          <a:ea typeface="+mn-ea"/>
                          <a:cs typeface="+mn-cs"/>
                        </a:rPr>
                        <a:t>2019</a:t>
                      </a:r>
                    </a:p>
                  </a:txBody>
                  <a:tcPr anchor="ctr"/>
                </a:tc>
                <a:extLst>
                  <a:ext uri="{0D108BD9-81ED-4DB2-BD59-A6C34878D82A}">
                    <a16:rowId xmlns:a16="http://schemas.microsoft.com/office/drawing/2014/main" val="851040058"/>
                  </a:ext>
                </a:extLst>
              </a:tr>
              <a:tr h="525172">
                <a:tc>
                  <a:txBody>
                    <a:bodyPr/>
                    <a:lstStyle/>
                    <a:p>
                      <a:pPr marL="0" algn="ctr" rtl="0" eaLnBrk="1" hangingPunct="1"/>
                      <a:r>
                        <a:rPr lang="en-US" kern="1200">
                          <a:solidFill>
                            <a:schemeClr val="dk1"/>
                          </a:solidFill>
                          <a:latin typeface="+mn-lt"/>
                          <a:ea typeface="+mn-ea"/>
                          <a:cs typeface="+mn-cs"/>
                        </a:rPr>
                        <a:t>Hệ quản trị CSDL</a:t>
                      </a:r>
                    </a:p>
                  </a:txBody>
                  <a:tcPr anchor="ctr"/>
                </a:tc>
                <a:tc>
                  <a:txBody>
                    <a:bodyPr/>
                    <a:lstStyle/>
                    <a:p>
                      <a:pPr marL="0" algn="ctr" rtl="0" eaLnBrk="1" hangingPunct="1"/>
                      <a:r>
                        <a:rPr lang="en-US" kern="1200">
                          <a:solidFill>
                            <a:schemeClr val="dk1"/>
                          </a:solidFill>
                          <a:latin typeface="+mn-lt"/>
                          <a:ea typeface="+mn-ea"/>
                          <a:cs typeface="+mn-cs"/>
                        </a:rPr>
                        <a:t>SQL Server Management Studio</a:t>
                      </a:r>
                    </a:p>
                  </a:txBody>
                  <a:tcPr anchor="ctr"/>
                </a:tc>
                <a:tc>
                  <a:txBody>
                    <a:bodyPr/>
                    <a:lstStyle/>
                    <a:p>
                      <a:pPr marL="0" algn="ctr" rtl="0" eaLnBrk="1" hangingPunct="1"/>
                      <a:r>
                        <a:rPr lang="en-US" kern="1200">
                          <a:solidFill>
                            <a:schemeClr val="dk1"/>
                          </a:solidFill>
                          <a:latin typeface="+mn-lt"/>
                          <a:ea typeface="+mn-ea"/>
                          <a:cs typeface="+mn-cs"/>
                        </a:rPr>
                        <a:t>Microsoft</a:t>
                      </a:r>
                    </a:p>
                  </a:txBody>
                  <a:tcPr anchor="ctr"/>
                </a:tc>
                <a:tc>
                  <a:txBody>
                    <a:bodyPr/>
                    <a:lstStyle/>
                    <a:p>
                      <a:pPr marL="0" algn="ctr" rtl="0" eaLnBrk="1" hangingPunct="1"/>
                      <a:r>
                        <a:rPr lang="en-US" kern="1200">
                          <a:solidFill>
                            <a:schemeClr val="dk1"/>
                          </a:solidFill>
                          <a:latin typeface="+mn-lt"/>
                          <a:ea typeface="+mn-ea"/>
                          <a:cs typeface="+mn-cs"/>
                        </a:rPr>
                        <a:t>2014</a:t>
                      </a:r>
                    </a:p>
                  </a:txBody>
                  <a:tcPr anchor="ctr"/>
                </a:tc>
                <a:extLst>
                  <a:ext uri="{0D108BD9-81ED-4DB2-BD59-A6C34878D82A}">
                    <a16:rowId xmlns:a16="http://schemas.microsoft.com/office/drawing/2014/main" val="2128690688"/>
                  </a:ext>
                </a:extLst>
              </a:tr>
              <a:tr h="525172">
                <a:tc>
                  <a:txBody>
                    <a:bodyPr/>
                    <a:lstStyle/>
                    <a:p>
                      <a:pPr marL="0" algn="ctr" rtl="0" eaLnBrk="1" hangingPunct="1"/>
                      <a:r>
                        <a:rPr lang="en-US" kern="1200">
                          <a:solidFill>
                            <a:schemeClr val="dk1"/>
                          </a:solidFill>
                          <a:latin typeface="+mn-lt"/>
                          <a:ea typeface="+mn-ea"/>
                          <a:cs typeface="+mn-cs"/>
                        </a:rPr>
                        <a:t>Ứng dụng hỗ trợ kiểm thử </a:t>
                      </a:r>
                    </a:p>
                  </a:txBody>
                  <a:tcPr anchor="ctr"/>
                </a:tc>
                <a:tc>
                  <a:txBody>
                    <a:bodyPr/>
                    <a:lstStyle/>
                    <a:p>
                      <a:pPr marL="0" algn="ctr" rtl="0" eaLnBrk="1" hangingPunct="1"/>
                      <a:r>
                        <a:rPr lang="en-US" kern="1200">
                          <a:solidFill>
                            <a:schemeClr val="dk1"/>
                          </a:solidFill>
                          <a:latin typeface="+mn-lt"/>
                          <a:ea typeface="+mn-ea"/>
                          <a:cs typeface="+mn-cs"/>
                        </a:rPr>
                        <a:t>ANTS Performance Profiler</a:t>
                      </a:r>
                    </a:p>
                  </a:txBody>
                  <a:tcPr anchor="ctr"/>
                </a:tc>
                <a:tc>
                  <a:txBody>
                    <a:bodyPr/>
                    <a:lstStyle/>
                    <a:p>
                      <a:pPr marL="0" algn="ctr" rtl="0" eaLnBrk="1" hangingPunct="1"/>
                      <a:r>
                        <a:rPr lang="en-US" kern="1200">
                          <a:solidFill>
                            <a:schemeClr val="dk1"/>
                          </a:solidFill>
                          <a:latin typeface="+mn-lt"/>
                          <a:ea typeface="+mn-ea"/>
                          <a:cs typeface="+mn-cs"/>
                        </a:rPr>
                        <a:t>Microsoft</a:t>
                      </a:r>
                    </a:p>
                  </a:txBody>
                  <a:tcPr anchor="ctr"/>
                </a:tc>
                <a:tc>
                  <a:txBody>
                    <a:bodyPr/>
                    <a:lstStyle/>
                    <a:p>
                      <a:pPr marL="0" algn="ctr" rtl="0" eaLnBrk="1" hangingPunct="1"/>
                      <a:r>
                        <a:rPr lang="en-US" kern="1200">
                          <a:solidFill>
                            <a:schemeClr val="dk1"/>
                          </a:solidFill>
                          <a:latin typeface="+mn-lt"/>
                          <a:ea typeface="+mn-ea"/>
                          <a:cs typeface="+mn-cs"/>
                        </a:rPr>
                        <a:t>Version 3.2.1</a:t>
                      </a:r>
                    </a:p>
                    <a:p>
                      <a:pPr marL="0" algn="ctr" rtl="0" eaLnBrk="1" hangingPunct="1"/>
                      <a:r>
                        <a:rPr lang="en-US" kern="1200">
                          <a:solidFill>
                            <a:schemeClr val="dk1"/>
                          </a:solidFill>
                          <a:latin typeface="+mn-lt"/>
                          <a:ea typeface="+mn-ea"/>
                          <a:cs typeface="+mn-cs"/>
                        </a:rPr>
                        <a:t>2021</a:t>
                      </a:r>
                    </a:p>
                  </a:txBody>
                  <a:tcPr anchor="ctr"/>
                </a:tc>
                <a:extLst>
                  <a:ext uri="{0D108BD9-81ED-4DB2-BD59-A6C34878D82A}">
                    <a16:rowId xmlns:a16="http://schemas.microsoft.com/office/drawing/2014/main" val="884923473"/>
                  </a:ext>
                </a:extLst>
              </a:tr>
            </a:tbl>
          </a:graphicData>
        </a:graphic>
      </p:graphicFrame>
    </p:spTree>
    <p:extLst>
      <p:ext uri="{BB962C8B-B14F-4D97-AF65-F5344CB8AC3E}">
        <p14:creationId xmlns:p14="http://schemas.microsoft.com/office/powerpoint/2010/main" val="33000940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SYSTEM / ENVIRONMENT</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6" name="Diagram 5">
            <a:extLst>
              <a:ext uri="{FF2B5EF4-FFF2-40B4-BE49-F238E27FC236}">
                <a16:creationId xmlns:a16="http://schemas.microsoft.com/office/drawing/2014/main" id="{22169E0B-E1FD-4F33-A3AA-3A65EFA878A2}"/>
              </a:ext>
            </a:extLst>
          </p:cNvPr>
          <p:cNvGraphicFramePr/>
          <p:nvPr>
            <p:extLst>
              <p:ext uri="{D42A27DB-BD31-4B8C-83A1-F6EECF244321}">
                <p14:modId xmlns:p14="http://schemas.microsoft.com/office/powerpoint/2010/main" val="2691606392"/>
              </p:ext>
            </p:extLst>
          </p:nvPr>
        </p:nvGraphicFramePr>
        <p:xfrm>
          <a:off x="827584" y="1903527"/>
          <a:ext cx="8640960"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2">
            <a:extLst>
              <a:ext uri="{FF2B5EF4-FFF2-40B4-BE49-F238E27FC236}">
                <a16:creationId xmlns:a16="http://schemas.microsoft.com/office/drawing/2014/main" id="{85F1B9D8-B627-4770-A443-72395F788760}"/>
              </a:ext>
            </a:extLst>
          </p:cNvPr>
          <p:cNvSpPr>
            <a:spLocks noGrp="1"/>
          </p:cNvSpPr>
          <p:nvPr>
            <p:ph idx="1"/>
          </p:nvPr>
        </p:nvSpPr>
        <p:spPr>
          <a:xfrm>
            <a:off x="251520" y="1318153"/>
            <a:ext cx="7726680" cy="571500"/>
          </a:xfrm>
        </p:spPr>
        <p:txBody>
          <a:bodyPr>
            <a:noAutofit/>
          </a:bodyPr>
          <a:lstStyle/>
          <a:p>
            <a:r>
              <a:rPr lang="en-US" sz="1600"/>
              <a:t>Tài nguyên và hệ thống sử dụng cho nội dung kiểm thử</a:t>
            </a:r>
            <a:endParaRPr lang="en-US" sz="1600" dirty="0"/>
          </a:p>
          <a:p>
            <a:endParaRPr lang="en-US" sz="1600" dirty="0"/>
          </a:p>
          <a:p>
            <a:endParaRPr lang="en-US" sz="1600" dirty="0"/>
          </a:p>
        </p:txBody>
      </p:sp>
    </p:spTree>
    <p:extLst>
      <p:ext uri="{BB962C8B-B14F-4D97-AF65-F5344CB8AC3E}">
        <p14:creationId xmlns:p14="http://schemas.microsoft.com/office/powerpoint/2010/main" val="7075258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TEST MILESTONE</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6" name="Table 6">
            <a:extLst>
              <a:ext uri="{FF2B5EF4-FFF2-40B4-BE49-F238E27FC236}">
                <a16:creationId xmlns:a16="http://schemas.microsoft.com/office/drawing/2014/main" id="{24C5431E-3540-4840-9ADF-9BAE563C9668}"/>
              </a:ext>
            </a:extLst>
          </p:cNvPr>
          <p:cNvGraphicFramePr>
            <a:graphicFrameLocks noGrp="1"/>
          </p:cNvGraphicFramePr>
          <p:nvPr>
            <p:extLst>
              <p:ext uri="{D42A27DB-BD31-4B8C-83A1-F6EECF244321}">
                <p14:modId xmlns:p14="http://schemas.microsoft.com/office/powerpoint/2010/main" val="493572464"/>
              </p:ext>
            </p:extLst>
          </p:nvPr>
        </p:nvGraphicFramePr>
        <p:xfrm>
          <a:off x="0" y="1052737"/>
          <a:ext cx="9144000" cy="5805258"/>
        </p:xfrm>
        <a:graphic>
          <a:graphicData uri="http://schemas.openxmlformats.org/drawingml/2006/table">
            <a:tbl>
              <a:tblPr firstRow="1" bandRow="1">
                <a:tableStyleId>{5C22544A-7EE6-4342-B048-85BDC9FD1C3A}</a:tableStyleId>
              </a:tblPr>
              <a:tblGrid>
                <a:gridCol w="2843808">
                  <a:extLst>
                    <a:ext uri="{9D8B030D-6E8A-4147-A177-3AD203B41FA5}">
                      <a16:colId xmlns:a16="http://schemas.microsoft.com/office/drawing/2014/main" val="2012304828"/>
                    </a:ext>
                  </a:extLst>
                </a:gridCol>
                <a:gridCol w="1944216">
                  <a:extLst>
                    <a:ext uri="{9D8B030D-6E8A-4147-A177-3AD203B41FA5}">
                      <a16:colId xmlns:a16="http://schemas.microsoft.com/office/drawing/2014/main" val="1720287107"/>
                    </a:ext>
                  </a:extLst>
                </a:gridCol>
                <a:gridCol w="2304256">
                  <a:extLst>
                    <a:ext uri="{9D8B030D-6E8A-4147-A177-3AD203B41FA5}">
                      <a16:colId xmlns:a16="http://schemas.microsoft.com/office/drawing/2014/main" val="3290629573"/>
                    </a:ext>
                  </a:extLst>
                </a:gridCol>
                <a:gridCol w="2051720">
                  <a:extLst>
                    <a:ext uri="{9D8B030D-6E8A-4147-A177-3AD203B41FA5}">
                      <a16:colId xmlns:a16="http://schemas.microsoft.com/office/drawing/2014/main" val="894443459"/>
                    </a:ext>
                  </a:extLst>
                </a:gridCol>
              </a:tblGrid>
              <a:tr h="403178">
                <a:tc>
                  <a:txBody>
                    <a:bodyPr/>
                    <a:lstStyle/>
                    <a:p>
                      <a:pPr marL="0" algn="ctr" rtl="0" eaLnBrk="1" fontAlgn="ctr" hangingPunct="1">
                        <a:spcBef>
                          <a:spcPts val="0"/>
                        </a:spcBef>
                        <a:spcAft>
                          <a:spcPts val="0"/>
                        </a:spcAft>
                      </a:pPr>
                      <a:r>
                        <a:rPr lang="en-US" sz="1800" b="1" kern="1200">
                          <a:solidFill>
                            <a:schemeClr val="lt1"/>
                          </a:solidFill>
                          <a:latin typeface="+mn-lt"/>
                          <a:ea typeface="+mn-ea"/>
                          <a:cs typeface="+mn-cs"/>
                        </a:rPr>
                        <a:t>Milestone Task</a:t>
                      </a:r>
                    </a:p>
                  </a:txBody>
                  <a:tcPr marL="68580" marR="68580" anchor="ctr"/>
                </a:tc>
                <a:tc>
                  <a:txBody>
                    <a:bodyPr/>
                    <a:lstStyle/>
                    <a:p>
                      <a:pPr marL="0" algn="ctr" rtl="0" eaLnBrk="1" fontAlgn="ctr" hangingPunct="1">
                        <a:spcBef>
                          <a:spcPts val="0"/>
                        </a:spcBef>
                        <a:spcAft>
                          <a:spcPts val="0"/>
                        </a:spcAft>
                      </a:pPr>
                      <a:r>
                        <a:rPr lang="en-US" sz="1800" b="1" kern="1200">
                          <a:solidFill>
                            <a:schemeClr val="lt1"/>
                          </a:solidFill>
                          <a:latin typeface="+mn-lt"/>
                          <a:ea typeface="+mn-ea"/>
                          <a:cs typeface="+mn-cs"/>
                        </a:rPr>
                        <a:t>Begin date</a:t>
                      </a:r>
                    </a:p>
                  </a:txBody>
                  <a:tcPr marL="68580" marR="68580" anchor="ctr"/>
                </a:tc>
                <a:tc>
                  <a:txBody>
                    <a:bodyPr/>
                    <a:lstStyle/>
                    <a:p>
                      <a:pPr marL="0" algn="ctr" rtl="0" eaLnBrk="1" fontAlgn="ctr" hangingPunct="1">
                        <a:spcBef>
                          <a:spcPts val="0"/>
                        </a:spcBef>
                        <a:spcAft>
                          <a:spcPts val="0"/>
                        </a:spcAft>
                      </a:pPr>
                      <a:r>
                        <a:rPr lang="en-US" sz="1800" b="1" kern="1200">
                          <a:solidFill>
                            <a:schemeClr val="lt1"/>
                          </a:solidFill>
                          <a:latin typeface="+mn-lt"/>
                          <a:ea typeface="+mn-ea"/>
                          <a:cs typeface="+mn-cs"/>
                        </a:rPr>
                        <a:t>End date</a:t>
                      </a:r>
                    </a:p>
                  </a:txBody>
                  <a:tcPr marL="68580" marR="68580" anchor="ctr"/>
                </a:tc>
                <a:tc>
                  <a:txBody>
                    <a:bodyPr/>
                    <a:lstStyle/>
                    <a:p>
                      <a:pPr marL="0" algn="ctr" rtl="0" eaLnBrk="1" fontAlgn="ctr" hangingPunct="1">
                        <a:spcBef>
                          <a:spcPts val="0"/>
                        </a:spcBef>
                        <a:spcAft>
                          <a:spcPts val="0"/>
                        </a:spcAft>
                      </a:pPr>
                      <a:r>
                        <a:rPr lang="en-US" sz="1800" b="1" kern="1200">
                          <a:solidFill>
                            <a:schemeClr val="lt1"/>
                          </a:solidFill>
                          <a:latin typeface="+mn-lt"/>
                          <a:ea typeface="+mn-ea"/>
                          <a:cs typeface="+mn-cs"/>
                        </a:rPr>
                        <a:t>Man days</a:t>
                      </a:r>
                    </a:p>
                  </a:txBody>
                  <a:tcPr marL="68580" marR="68580" anchor="ctr"/>
                </a:tc>
                <a:extLst>
                  <a:ext uri="{0D108BD9-81ED-4DB2-BD59-A6C34878D82A}">
                    <a16:rowId xmlns:a16="http://schemas.microsoft.com/office/drawing/2014/main" val="3855370028"/>
                  </a:ext>
                </a:extLst>
              </a:tr>
              <a:tr h="403178">
                <a:tc gridSpan="4">
                  <a:txBody>
                    <a:bodyPr/>
                    <a:lstStyle/>
                    <a:p>
                      <a:pPr marL="27305" algn="l" rtl="0" fontAlgn="ctr">
                        <a:spcBef>
                          <a:spcPts val="400"/>
                        </a:spcBef>
                        <a:spcAft>
                          <a:spcPts val="400"/>
                        </a:spcAft>
                      </a:pPr>
                      <a:r>
                        <a:rPr lang="en-US" sz="1800" i="1" kern="1200">
                          <a:solidFill>
                            <a:srgbClr val="FF0000"/>
                          </a:solidFill>
                          <a:latin typeface="+mn-lt"/>
                          <a:ea typeface="+mn-ea"/>
                          <a:cs typeface="+mn-cs"/>
                        </a:rPr>
                        <a:t>Tiện ích phần mềm</a:t>
                      </a:r>
                      <a:endParaRPr lang="vi-VN" sz="1800" i="1" kern="1200">
                        <a:solidFill>
                          <a:srgbClr val="FF0000"/>
                        </a:solidFill>
                        <a:latin typeface="+mn-lt"/>
                        <a:ea typeface="+mn-ea"/>
                        <a:cs typeface="+mn-cs"/>
                      </a:endParaRPr>
                    </a:p>
                  </a:txBody>
                  <a:tcPr marL="68580" marR="68580" anchor="ctr"/>
                </a:tc>
                <a:tc hMerge="1">
                  <a:txBody>
                    <a:bodyPr/>
                    <a:lstStyle/>
                    <a:p>
                      <a:pPr marL="27305" algn="ctr" rtl="0" fontAlgn="t">
                        <a:spcBef>
                          <a:spcPts val="400"/>
                        </a:spcBef>
                        <a:spcAft>
                          <a:spcPts val="400"/>
                        </a:spcAft>
                      </a:pPr>
                      <a:endParaRPr lang="en-US" sz="1800" kern="1200">
                        <a:solidFill>
                          <a:schemeClr val="dk1"/>
                        </a:solidFill>
                        <a:latin typeface="+mn-lt"/>
                        <a:ea typeface="+mn-ea"/>
                        <a:cs typeface="+mn-cs"/>
                      </a:endParaRPr>
                    </a:p>
                  </a:txBody>
                  <a:tcPr marL="68580" marR="68580" anchor="ctr"/>
                </a:tc>
                <a:tc hMerge="1">
                  <a:txBody>
                    <a:bodyPr/>
                    <a:lstStyle/>
                    <a:p>
                      <a:pPr marL="27305" algn="ctr" rtl="0" fontAlgn="t">
                        <a:spcBef>
                          <a:spcPts val="400"/>
                        </a:spcBef>
                        <a:spcAft>
                          <a:spcPts val="400"/>
                        </a:spcAft>
                      </a:pPr>
                      <a:endParaRPr lang="en-US" sz="1800" kern="1200">
                        <a:solidFill>
                          <a:schemeClr val="dk1"/>
                        </a:solidFill>
                        <a:latin typeface="+mn-lt"/>
                        <a:ea typeface="+mn-ea"/>
                        <a:cs typeface="+mn-cs"/>
                      </a:endParaRPr>
                    </a:p>
                  </a:txBody>
                  <a:tcPr marL="68580" marR="68580" anchor="ctr"/>
                </a:tc>
                <a:tc hMerge="1">
                  <a:txBody>
                    <a:bodyPr/>
                    <a:lstStyle/>
                    <a:p>
                      <a:pPr marL="27305" algn="ctr" rtl="0" fontAlgn="t">
                        <a:spcBef>
                          <a:spcPts val="400"/>
                        </a:spcBef>
                        <a:spcAft>
                          <a:spcPts val="400"/>
                        </a:spcAft>
                      </a:pPr>
                      <a:endParaRPr lang="en-US" sz="1800" kern="1200">
                        <a:solidFill>
                          <a:schemeClr val="dk1"/>
                        </a:solidFill>
                        <a:latin typeface="+mn-lt"/>
                        <a:ea typeface="+mn-ea"/>
                        <a:cs typeface="+mn-cs"/>
                      </a:endParaRPr>
                    </a:p>
                  </a:txBody>
                  <a:tcPr marL="68580" marR="68580" anchor="ctr"/>
                </a:tc>
                <a:extLst>
                  <a:ext uri="{0D108BD9-81ED-4DB2-BD59-A6C34878D82A}">
                    <a16:rowId xmlns:a16="http://schemas.microsoft.com/office/drawing/2014/main" val="1146033528"/>
                  </a:ext>
                </a:extLst>
              </a:tr>
              <a:tr h="685150">
                <a:tc>
                  <a:txBody>
                    <a:bodyPr/>
                    <a:lstStyle/>
                    <a:p>
                      <a:pPr marL="0" algn="l" rtl="0" eaLnBrk="1" hangingPunct="1"/>
                      <a:r>
                        <a:rPr lang="en-US" sz="1800" kern="1200">
                          <a:solidFill>
                            <a:schemeClr val="dk1"/>
                          </a:solidFill>
                          <a:latin typeface="+mn-lt"/>
                          <a:ea typeface="+mn-ea"/>
                          <a:cs typeface="+mn-cs"/>
                        </a:rPr>
                        <a:t>Phân quyền người dùng</a:t>
                      </a:r>
                    </a:p>
                  </a:txBody>
                  <a:tcPr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11-2-2021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13-2-2021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2 days</a:t>
                      </a:r>
                    </a:p>
                  </a:txBody>
                  <a:tcPr marL="68580" marR="68580" anchor="ctr"/>
                </a:tc>
                <a:extLst>
                  <a:ext uri="{0D108BD9-81ED-4DB2-BD59-A6C34878D82A}">
                    <a16:rowId xmlns:a16="http://schemas.microsoft.com/office/drawing/2014/main" val="3970028852"/>
                  </a:ext>
                </a:extLst>
              </a:tr>
              <a:tr h="403178">
                <a:tc>
                  <a:txBody>
                    <a:bodyPr/>
                    <a:lstStyle/>
                    <a:p>
                      <a:pPr marL="0" algn="l" rtl="0" eaLnBrk="1" hangingPunct="1"/>
                      <a:r>
                        <a:rPr lang="en-US" sz="1800" kern="1200">
                          <a:solidFill>
                            <a:schemeClr val="dk1"/>
                          </a:solidFill>
                          <a:latin typeface="+mn-lt"/>
                          <a:ea typeface="+mn-ea"/>
                          <a:cs typeface="+mn-cs"/>
                        </a:rPr>
                        <a:t>Sao lưu Database</a:t>
                      </a:r>
                    </a:p>
                  </a:txBody>
                  <a:tcPr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14-2-2021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15-2-2021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 day</a:t>
                      </a:r>
                    </a:p>
                  </a:txBody>
                  <a:tcPr marL="68580" marR="68580" anchor="ctr"/>
                </a:tc>
                <a:extLst>
                  <a:ext uri="{0D108BD9-81ED-4DB2-BD59-A6C34878D82A}">
                    <a16:rowId xmlns:a16="http://schemas.microsoft.com/office/drawing/2014/main" val="1699947539"/>
                  </a:ext>
                </a:extLst>
              </a:tr>
              <a:tr h="4031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Đổi mật khẩu</a:t>
                      </a:r>
                    </a:p>
                  </a:txBody>
                  <a:tcPr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15-2-2021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15-2-2021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0.5 day</a:t>
                      </a:r>
                    </a:p>
                  </a:txBody>
                  <a:tcPr marL="68580" marR="68580" anchor="ctr"/>
                </a:tc>
                <a:extLst>
                  <a:ext uri="{0D108BD9-81ED-4DB2-BD59-A6C34878D82A}">
                    <a16:rowId xmlns:a16="http://schemas.microsoft.com/office/drawing/2014/main" val="229451176"/>
                  </a:ext>
                </a:extLst>
              </a:tr>
              <a:tr h="403178">
                <a:tc gridSpan="4">
                  <a:txBody>
                    <a:bodyPr/>
                    <a:lstStyle/>
                    <a:p>
                      <a:pPr marL="27305" algn="l" rtl="0" eaLnBrk="1" fontAlgn="ctr" hangingPunct="1">
                        <a:spcBef>
                          <a:spcPts val="400"/>
                        </a:spcBef>
                        <a:spcAft>
                          <a:spcPts val="400"/>
                        </a:spcAft>
                      </a:pPr>
                      <a:r>
                        <a:rPr lang="en-US" sz="1800" i="1" kern="1200">
                          <a:solidFill>
                            <a:srgbClr val="FF0000"/>
                          </a:solidFill>
                          <a:latin typeface="+mn-lt"/>
                          <a:ea typeface="+mn-ea"/>
                          <a:cs typeface="+mn-cs"/>
                        </a:rPr>
                        <a:t>Học sinh</a:t>
                      </a:r>
                    </a:p>
                  </a:txBody>
                  <a:tcPr anchor="ctr"/>
                </a:tc>
                <a:tc hMerge="1">
                  <a:txBody>
                    <a:bodyPr/>
                    <a:lstStyle/>
                    <a:p>
                      <a:pPr marL="0" algn="ctr" rtl="0" eaLnBrk="1" hangingPunct="1"/>
                      <a:endParaRPr lang="en-US" sz="1800" kern="1200">
                        <a:solidFill>
                          <a:schemeClr val="dk1"/>
                        </a:solidFill>
                        <a:latin typeface="+mn-lt"/>
                        <a:ea typeface="+mn-ea"/>
                        <a:cs typeface="+mn-cs"/>
                      </a:endParaRPr>
                    </a:p>
                  </a:txBody>
                  <a:tcPr anchor="ctr"/>
                </a:tc>
                <a:tc hMerge="1">
                  <a:txBody>
                    <a:bodyPr/>
                    <a:lstStyle/>
                    <a:p>
                      <a:pPr marL="0" algn="ctr" rtl="0" eaLnBrk="1" hangingPunct="1"/>
                      <a:endParaRPr lang="en-US" sz="1800" kern="1200">
                        <a:solidFill>
                          <a:schemeClr val="dk1"/>
                        </a:solidFill>
                        <a:latin typeface="+mn-lt"/>
                        <a:ea typeface="+mn-ea"/>
                        <a:cs typeface="+mn-cs"/>
                      </a:endParaRPr>
                    </a:p>
                  </a:txBody>
                  <a:tcPr anchor="ctr"/>
                </a:tc>
                <a:tc hMerge="1">
                  <a:txBody>
                    <a:bodyPr/>
                    <a:lstStyle/>
                    <a:p>
                      <a:pPr marL="0" algn="ctr" rtl="0" eaLnBrk="1" hangingPunct="1"/>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283832129"/>
                  </a:ext>
                </a:extLst>
              </a:tr>
              <a:tr h="403178">
                <a:tc>
                  <a:txBody>
                    <a:bodyPr/>
                    <a:lstStyle/>
                    <a:p>
                      <a:pPr algn="l"/>
                      <a:r>
                        <a:rPr lang="en-US" sz="1800"/>
                        <a:t>Xem điểm</a:t>
                      </a:r>
                    </a:p>
                  </a:txBody>
                  <a:tcPr/>
                </a:tc>
                <a:tc>
                  <a:txBody>
                    <a:bodyPr/>
                    <a:lstStyle/>
                    <a:p>
                      <a:pPr marL="27305" algn="ctr" rtl="0" fontAlgn="t">
                        <a:spcBef>
                          <a:spcPts val="400"/>
                        </a:spcBef>
                        <a:spcAft>
                          <a:spcPts val="400"/>
                        </a:spcAft>
                      </a:pPr>
                      <a:r>
                        <a:rPr lang="en-US" sz="1800" kern="1200">
                          <a:solidFill>
                            <a:schemeClr val="dk1"/>
                          </a:solidFill>
                          <a:latin typeface="+mn-lt"/>
                          <a:ea typeface="+mn-ea"/>
                          <a:cs typeface="+mn-cs"/>
                        </a:rPr>
                        <a:t>16-2-2021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17-2-2021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 day</a:t>
                      </a:r>
                    </a:p>
                  </a:txBody>
                  <a:tcPr marL="68580" marR="68580" anchor="ctr"/>
                </a:tc>
                <a:extLst>
                  <a:ext uri="{0D108BD9-81ED-4DB2-BD59-A6C34878D82A}">
                    <a16:rowId xmlns:a16="http://schemas.microsoft.com/office/drawing/2014/main" val="457189730"/>
                  </a:ext>
                </a:extLst>
              </a:tr>
              <a:tr h="403178">
                <a:tc gridSpan="4">
                  <a:txBody>
                    <a:bodyPr/>
                    <a:lstStyle/>
                    <a:p>
                      <a:pPr marL="27305" algn="l" rtl="0" eaLnBrk="1" fontAlgn="ctr" hangingPunct="1">
                        <a:spcBef>
                          <a:spcPts val="400"/>
                        </a:spcBef>
                        <a:spcAft>
                          <a:spcPts val="400"/>
                        </a:spcAft>
                      </a:pPr>
                      <a:r>
                        <a:rPr lang="en-US" sz="1800" i="1" kern="1200">
                          <a:solidFill>
                            <a:srgbClr val="FF0000"/>
                          </a:solidFill>
                          <a:latin typeface="+mn-lt"/>
                          <a:ea typeface="+mn-ea"/>
                          <a:cs typeface="+mn-cs"/>
                        </a:rPr>
                        <a:t>Giáo viên</a:t>
                      </a:r>
                    </a:p>
                  </a:txBody>
                  <a:tcPr/>
                </a:tc>
                <a:tc hMerge="1">
                  <a:txBody>
                    <a:bodyPr/>
                    <a:lstStyle/>
                    <a:p>
                      <a:endParaRPr lang="en-US" sz="1800"/>
                    </a:p>
                  </a:txBody>
                  <a:tcPr/>
                </a:tc>
                <a:tc hMerge="1">
                  <a:txBody>
                    <a:bodyPr/>
                    <a:lstStyle/>
                    <a:p>
                      <a:endParaRPr lang="en-US" sz="1800"/>
                    </a:p>
                  </a:txBody>
                  <a:tcPr/>
                </a:tc>
                <a:tc hMerge="1">
                  <a:txBody>
                    <a:bodyPr/>
                    <a:lstStyle/>
                    <a:p>
                      <a:endParaRPr lang="en-US" sz="1800"/>
                    </a:p>
                  </a:txBody>
                  <a:tcPr/>
                </a:tc>
                <a:extLst>
                  <a:ext uri="{0D108BD9-81ED-4DB2-BD59-A6C34878D82A}">
                    <a16:rowId xmlns:a16="http://schemas.microsoft.com/office/drawing/2014/main" val="967239843"/>
                  </a:ext>
                </a:extLst>
              </a:tr>
              <a:tr h="403178">
                <a:tc>
                  <a:txBody>
                    <a:bodyPr/>
                    <a:lstStyle/>
                    <a:p>
                      <a:pPr algn="l"/>
                      <a:r>
                        <a:rPr lang="en-US" sz="1800"/>
                        <a:t>Xem phân công</a:t>
                      </a:r>
                    </a:p>
                  </a:txBody>
                  <a:tcPr/>
                </a:tc>
                <a:tc>
                  <a:txBody>
                    <a:bodyPr/>
                    <a:lstStyle/>
                    <a:p>
                      <a:pPr marL="27305" algn="ctr" rtl="0" fontAlgn="t">
                        <a:spcBef>
                          <a:spcPts val="400"/>
                        </a:spcBef>
                        <a:spcAft>
                          <a:spcPts val="400"/>
                        </a:spcAft>
                      </a:pPr>
                      <a:r>
                        <a:rPr lang="en-US" sz="1800" kern="1200">
                          <a:solidFill>
                            <a:schemeClr val="dk1"/>
                          </a:solidFill>
                          <a:latin typeface="+mn-lt"/>
                          <a:ea typeface="+mn-ea"/>
                          <a:cs typeface="+mn-cs"/>
                        </a:rPr>
                        <a:t>19-2-2021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20-2-2021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1 day</a:t>
                      </a:r>
                    </a:p>
                  </a:txBody>
                  <a:tcPr marL="68580" marR="68580" anchor="ctr"/>
                </a:tc>
                <a:extLst>
                  <a:ext uri="{0D108BD9-81ED-4DB2-BD59-A6C34878D82A}">
                    <a16:rowId xmlns:a16="http://schemas.microsoft.com/office/drawing/2014/main" val="1269226469"/>
                  </a:ext>
                </a:extLst>
              </a:tr>
              <a:tr h="403178">
                <a:tc>
                  <a:txBody>
                    <a:bodyPr/>
                    <a:lstStyle/>
                    <a:p>
                      <a:pPr algn="l"/>
                      <a:r>
                        <a:rPr lang="en-US" sz="1800"/>
                        <a:t>Chấm điểm</a:t>
                      </a:r>
                    </a:p>
                  </a:txBody>
                  <a:tcPr/>
                </a:tc>
                <a:tc>
                  <a:txBody>
                    <a:bodyPr/>
                    <a:lstStyle/>
                    <a:p>
                      <a:pPr marL="27305" algn="ctr" rtl="0" fontAlgn="t">
                        <a:spcBef>
                          <a:spcPts val="400"/>
                        </a:spcBef>
                        <a:spcAft>
                          <a:spcPts val="400"/>
                        </a:spcAft>
                      </a:pPr>
                      <a:r>
                        <a:rPr lang="en-US" sz="1800" kern="1200">
                          <a:solidFill>
                            <a:schemeClr val="dk1"/>
                          </a:solidFill>
                          <a:latin typeface="+mn-lt"/>
                          <a:ea typeface="+mn-ea"/>
                          <a:cs typeface="+mn-cs"/>
                        </a:rPr>
                        <a:t>22-2-2021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24-2-2021</a:t>
                      </a:r>
                    </a:p>
                  </a:txBody>
                  <a:tcPr marL="68580" marR="68580" anchor="ctr"/>
                </a:tc>
                <a:tc>
                  <a:txBody>
                    <a:bodyPr/>
                    <a:lstStyle/>
                    <a:p>
                      <a:pPr marL="27305" algn="ctr" rtl="0" fontAlgn="t">
                        <a:spcBef>
                          <a:spcPts val="400"/>
                        </a:spcBef>
                        <a:spcAft>
                          <a:spcPts val="400"/>
                        </a:spcAft>
                      </a:pPr>
                      <a:r>
                        <a:rPr lang="en-US" sz="1800" kern="1200">
                          <a:solidFill>
                            <a:schemeClr val="dk1"/>
                          </a:solidFill>
                          <a:latin typeface="+mn-lt"/>
                          <a:ea typeface="+mn-ea"/>
                          <a:cs typeface="+mn-cs"/>
                        </a:rPr>
                        <a:t>2 day</a:t>
                      </a:r>
                    </a:p>
                  </a:txBody>
                  <a:tcPr marL="68580" marR="68580" anchor="ctr"/>
                </a:tc>
                <a:extLst>
                  <a:ext uri="{0D108BD9-81ED-4DB2-BD59-A6C34878D82A}">
                    <a16:rowId xmlns:a16="http://schemas.microsoft.com/office/drawing/2014/main" val="4086086326"/>
                  </a:ext>
                </a:extLst>
              </a:tr>
              <a:tr h="403178">
                <a:tc gridSpan="4">
                  <a:txBody>
                    <a:bodyPr/>
                    <a:lstStyle/>
                    <a:p>
                      <a:pPr marL="27305" algn="l" rtl="0" eaLnBrk="1" fontAlgn="ctr" hangingPunct="1">
                        <a:spcBef>
                          <a:spcPts val="400"/>
                        </a:spcBef>
                        <a:spcAft>
                          <a:spcPts val="400"/>
                        </a:spcAft>
                      </a:pPr>
                      <a:r>
                        <a:rPr lang="en-US" sz="1800" i="1" kern="1200">
                          <a:solidFill>
                            <a:srgbClr val="FF0000"/>
                          </a:solidFill>
                          <a:latin typeface="+mn-lt"/>
                          <a:ea typeface="+mn-ea"/>
                          <a:cs typeface="+mn-cs"/>
                        </a:rPr>
                        <a:t>Giáo vụ</a:t>
                      </a:r>
                    </a:p>
                  </a:txBody>
                  <a:tcPr/>
                </a:tc>
                <a:tc hMerge="1">
                  <a:txBody>
                    <a:bodyPr/>
                    <a:lstStyle/>
                    <a:p>
                      <a:endParaRPr lang="en-US" sz="1800"/>
                    </a:p>
                  </a:txBody>
                  <a:tcPr/>
                </a:tc>
                <a:tc hMerge="1">
                  <a:txBody>
                    <a:bodyPr/>
                    <a:lstStyle/>
                    <a:p>
                      <a:endParaRPr lang="en-US" sz="1800"/>
                    </a:p>
                  </a:txBody>
                  <a:tcPr/>
                </a:tc>
                <a:tc hMerge="1">
                  <a:txBody>
                    <a:bodyPr/>
                    <a:lstStyle/>
                    <a:p>
                      <a:endParaRPr lang="en-US" sz="1800"/>
                    </a:p>
                  </a:txBody>
                  <a:tcPr/>
                </a:tc>
                <a:extLst>
                  <a:ext uri="{0D108BD9-81ED-4DB2-BD59-A6C34878D82A}">
                    <a16:rowId xmlns:a16="http://schemas.microsoft.com/office/drawing/2014/main" val="213076724"/>
                  </a:ext>
                </a:extLst>
              </a:tr>
              <a:tr h="685150">
                <a:tc>
                  <a:txBody>
                    <a:bodyPr/>
                    <a:lstStyle/>
                    <a:p>
                      <a:pPr algn="l"/>
                      <a:r>
                        <a:rPr lang="en-US" sz="1800"/>
                        <a:t>Quản lí điểm học phần</a:t>
                      </a:r>
                    </a:p>
                  </a:txBody>
                  <a:tcPr/>
                </a:tc>
                <a:tc rowSpan="2">
                  <a:txBody>
                    <a:bodyPr/>
                    <a:lstStyle/>
                    <a:p>
                      <a:pPr marL="27305" algn="ctr" rtl="0" fontAlgn="t">
                        <a:spcBef>
                          <a:spcPts val="400"/>
                        </a:spcBef>
                        <a:spcAft>
                          <a:spcPts val="400"/>
                        </a:spcAft>
                      </a:pPr>
                      <a:r>
                        <a:rPr lang="en-US" sz="1800" kern="1200">
                          <a:solidFill>
                            <a:schemeClr val="dk1"/>
                          </a:solidFill>
                          <a:latin typeface="+mn-lt"/>
                          <a:ea typeface="+mn-ea"/>
                          <a:cs typeface="+mn-cs"/>
                        </a:rPr>
                        <a:t>24-2-2021</a:t>
                      </a:r>
                    </a:p>
                  </a:txBody>
                  <a:tcPr marL="68580" marR="68580" anchor="ctr"/>
                </a:tc>
                <a:tc rowSpan="2">
                  <a:txBody>
                    <a:bodyPr/>
                    <a:lstStyle/>
                    <a:p>
                      <a:pPr marL="27305" algn="ctr" rtl="0" fontAlgn="t">
                        <a:spcBef>
                          <a:spcPts val="400"/>
                        </a:spcBef>
                        <a:spcAft>
                          <a:spcPts val="400"/>
                        </a:spcAft>
                      </a:pPr>
                      <a:r>
                        <a:rPr lang="en-US" sz="1800" kern="1200">
                          <a:solidFill>
                            <a:schemeClr val="dk1"/>
                          </a:solidFill>
                          <a:latin typeface="+mn-lt"/>
                          <a:ea typeface="+mn-ea"/>
                          <a:cs typeface="+mn-cs"/>
                        </a:rPr>
                        <a:t>25-2-2021</a:t>
                      </a:r>
                    </a:p>
                  </a:txBody>
                  <a:tcPr marL="68580" marR="68580" anchor="ctr"/>
                </a:tc>
                <a:tc rowSpan="2">
                  <a:txBody>
                    <a:bodyPr/>
                    <a:lstStyle/>
                    <a:p>
                      <a:pPr marL="27305" algn="ctr" rtl="0" fontAlgn="t">
                        <a:spcBef>
                          <a:spcPts val="400"/>
                        </a:spcBef>
                        <a:spcAft>
                          <a:spcPts val="400"/>
                        </a:spcAft>
                      </a:pPr>
                      <a:r>
                        <a:rPr lang="en-US" sz="1800" kern="1200">
                          <a:solidFill>
                            <a:schemeClr val="dk1"/>
                          </a:solidFill>
                          <a:latin typeface="+mn-lt"/>
                          <a:ea typeface="+mn-ea"/>
                          <a:cs typeface="+mn-cs"/>
                        </a:rPr>
                        <a:t>1 day</a:t>
                      </a:r>
                    </a:p>
                  </a:txBody>
                  <a:tcPr marL="68580" marR="68580" anchor="ctr"/>
                </a:tc>
                <a:extLst>
                  <a:ext uri="{0D108BD9-81ED-4DB2-BD59-A6C34878D82A}">
                    <a16:rowId xmlns:a16="http://schemas.microsoft.com/office/drawing/2014/main" val="796637258"/>
                  </a:ext>
                </a:extLst>
              </a:tr>
              <a:tr h="403178">
                <a:tc>
                  <a:txBody>
                    <a:bodyPr/>
                    <a:lstStyle/>
                    <a:p>
                      <a:pPr algn="l"/>
                      <a:r>
                        <a:rPr lang="en-US" sz="1800"/>
                        <a:t>Bảng điểm tổng hợp</a:t>
                      </a:r>
                    </a:p>
                  </a:txBody>
                  <a:tcPr/>
                </a:tc>
                <a:tc vMerge="1">
                  <a:txBody>
                    <a:bodyPr/>
                    <a:lstStyle/>
                    <a:p>
                      <a:endParaRPr lang="en-US" sz="1800"/>
                    </a:p>
                  </a:txBody>
                  <a:tcPr/>
                </a:tc>
                <a:tc vMerge="1">
                  <a:txBody>
                    <a:bodyPr/>
                    <a:lstStyle/>
                    <a:p>
                      <a:endParaRPr lang="en-US" sz="1800"/>
                    </a:p>
                  </a:txBody>
                  <a:tcPr/>
                </a:tc>
                <a:tc vMerge="1">
                  <a:txBody>
                    <a:bodyPr/>
                    <a:lstStyle/>
                    <a:p>
                      <a:endParaRPr lang="en-US" sz="1800"/>
                    </a:p>
                  </a:txBody>
                  <a:tcPr/>
                </a:tc>
                <a:extLst>
                  <a:ext uri="{0D108BD9-81ED-4DB2-BD59-A6C34878D82A}">
                    <a16:rowId xmlns:a16="http://schemas.microsoft.com/office/drawing/2014/main" val="2848159133"/>
                  </a:ext>
                </a:extLst>
              </a:tr>
            </a:tbl>
          </a:graphicData>
        </a:graphic>
      </p:graphicFrame>
    </p:spTree>
    <p:extLst>
      <p:ext uri="{BB962C8B-B14F-4D97-AF65-F5344CB8AC3E}">
        <p14:creationId xmlns:p14="http://schemas.microsoft.com/office/powerpoint/2010/main" val="23608513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07504" y="299964"/>
            <a:ext cx="5338936" cy="799306"/>
          </a:xfrm>
        </p:spPr>
        <p:txBody>
          <a:bodyPr/>
          <a:lstStyle/>
          <a:p>
            <a:r>
              <a:rPr lang="en-US" b="0"/>
              <a:t>NỘI DUNG TRÌNH BÀY</a:t>
            </a:r>
            <a:endParaRPr lang="en-US" dirty="0"/>
          </a:p>
        </p:txBody>
      </p:sp>
      <p:sp>
        <p:nvSpPr>
          <p:cNvPr id="7" name="Rectangle 6">
            <a:extLst>
              <a:ext uri="{FF2B5EF4-FFF2-40B4-BE49-F238E27FC236}">
                <a16:creationId xmlns:a16="http://schemas.microsoft.com/office/drawing/2014/main" id="{98ADA4AF-E262-4D84-A3B6-E16422E52B50}"/>
              </a:ext>
            </a:extLst>
          </p:cNvPr>
          <p:cNvSpPr/>
          <p:nvPr/>
        </p:nvSpPr>
        <p:spPr>
          <a:xfrm>
            <a:off x="1115616" y="3429000"/>
            <a:ext cx="6768752" cy="648072"/>
          </a:xfrm>
          <a:prstGeom prst="rect">
            <a:avLst/>
          </a:prstGeom>
          <a:solidFill>
            <a:srgbClr val="D95B33"/>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 Khái quát chung về kế hoạch kiểm thử</a:t>
            </a:r>
          </a:p>
        </p:txBody>
      </p:sp>
      <p:sp>
        <p:nvSpPr>
          <p:cNvPr id="32" name="Rectangle 31">
            <a:extLst>
              <a:ext uri="{FF2B5EF4-FFF2-40B4-BE49-F238E27FC236}">
                <a16:creationId xmlns:a16="http://schemas.microsoft.com/office/drawing/2014/main" id="{C1D9BC46-858D-4B46-83DD-C38BDBE849F0}"/>
              </a:ext>
            </a:extLst>
          </p:cNvPr>
          <p:cNvSpPr/>
          <p:nvPr/>
        </p:nvSpPr>
        <p:spPr>
          <a:xfrm>
            <a:off x="1691680" y="4653136"/>
            <a:ext cx="7344816" cy="648072"/>
          </a:xfrm>
          <a:prstGeom prst="rect">
            <a:avLst/>
          </a:prstGeom>
          <a:solidFill>
            <a:srgbClr val="E17959"/>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III. Báo cáo tổng hợp các lỗi trong phần mềm</a:t>
            </a:r>
          </a:p>
        </p:txBody>
      </p:sp>
      <p:sp>
        <p:nvSpPr>
          <p:cNvPr id="33" name="Rectangle 32">
            <a:extLst>
              <a:ext uri="{FF2B5EF4-FFF2-40B4-BE49-F238E27FC236}">
                <a16:creationId xmlns:a16="http://schemas.microsoft.com/office/drawing/2014/main" id="{56A9F8BA-3BF5-40A1-A378-0B30A3086FDC}"/>
              </a:ext>
            </a:extLst>
          </p:cNvPr>
          <p:cNvSpPr/>
          <p:nvPr/>
        </p:nvSpPr>
        <p:spPr>
          <a:xfrm>
            <a:off x="251520" y="2204864"/>
            <a:ext cx="69127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 Mục đích yêu cầu thực tế của phần mềm</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Graphic 4">
            <a:extLst>
              <a:ext uri="{FF2B5EF4-FFF2-40B4-BE49-F238E27FC236}">
                <a16:creationId xmlns:a16="http://schemas.microsoft.com/office/drawing/2014/main" id="{CA796350-2F5F-4ED8-93B3-63C12A53A387}"/>
              </a:ext>
            </a:extLst>
          </p:cNvPr>
          <p:cNvSpPr/>
          <p:nvPr/>
        </p:nvSpPr>
        <p:spPr>
          <a:xfrm rot="10122912">
            <a:off x="4175206" y="2739638"/>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blipFill>
            <a:blip r:embed="rId2"/>
            <a:stretch>
              <a:fillRect/>
            </a:stretch>
          </a:blip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25" name="Graphic 4">
            <a:extLst>
              <a:ext uri="{FF2B5EF4-FFF2-40B4-BE49-F238E27FC236}">
                <a16:creationId xmlns:a16="http://schemas.microsoft.com/office/drawing/2014/main" id="{BA4FCEFB-D4F2-4836-9389-27C4C2B23FCB}"/>
              </a:ext>
            </a:extLst>
          </p:cNvPr>
          <p:cNvSpPr/>
          <p:nvPr/>
        </p:nvSpPr>
        <p:spPr>
          <a:xfrm rot="300000">
            <a:off x="4066412" y="1507180"/>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6" name="Graphic 4">
            <a:extLst>
              <a:ext uri="{FF2B5EF4-FFF2-40B4-BE49-F238E27FC236}">
                <a16:creationId xmlns:a16="http://schemas.microsoft.com/office/drawing/2014/main" id="{37E9D1FF-0467-4E8A-8151-DA31D7C42799}"/>
              </a:ext>
            </a:extLst>
          </p:cNvPr>
          <p:cNvSpPr/>
          <p:nvPr/>
        </p:nvSpPr>
        <p:spPr>
          <a:xfrm rot="600000">
            <a:off x="4055919" y="153555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7" name="Graphic 4">
            <a:extLst>
              <a:ext uri="{FF2B5EF4-FFF2-40B4-BE49-F238E27FC236}">
                <a16:creationId xmlns:a16="http://schemas.microsoft.com/office/drawing/2014/main" id="{7B3E08F2-ACCC-4931-8CBE-4FAB9D8541BE}"/>
              </a:ext>
            </a:extLst>
          </p:cNvPr>
          <p:cNvSpPr/>
          <p:nvPr/>
        </p:nvSpPr>
        <p:spPr>
          <a:xfrm rot="900000">
            <a:off x="4042992" y="1562904"/>
            <a:ext cx="4749873"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8" name="Graphic 4">
            <a:extLst>
              <a:ext uri="{FF2B5EF4-FFF2-40B4-BE49-F238E27FC236}">
                <a16:creationId xmlns:a16="http://schemas.microsoft.com/office/drawing/2014/main" id="{204BFE3F-325C-4D2D-A402-AA574CD7767D}"/>
              </a:ext>
            </a:extLst>
          </p:cNvPr>
          <p:cNvSpPr/>
          <p:nvPr/>
        </p:nvSpPr>
        <p:spPr>
          <a:xfrm rot="1200000">
            <a:off x="4027731" y="1589024"/>
            <a:ext cx="4749875"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9" name="Graphic 4">
            <a:extLst>
              <a:ext uri="{FF2B5EF4-FFF2-40B4-BE49-F238E27FC236}">
                <a16:creationId xmlns:a16="http://schemas.microsoft.com/office/drawing/2014/main" id="{E71AD2C4-D70A-4F16-999A-F856673F6220}"/>
              </a:ext>
            </a:extLst>
          </p:cNvPr>
          <p:cNvSpPr/>
          <p:nvPr/>
        </p:nvSpPr>
        <p:spPr>
          <a:xfrm rot="1500000">
            <a:off x="4010254" y="161371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0" name="Graphic 4">
            <a:extLst>
              <a:ext uri="{FF2B5EF4-FFF2-40B4-BE49-F238E27FC236}">
                <a16:creationId xmlns:a16="http://schemas.microsoft.com/office/drawing/2014/main" id="{F6A5C3EB-6A1C-4F4A-8CD2-EF991E519A52}"/>
              </a:ext>
            </a:extLst>
          </p:cNvPr>
          <p:cNvSpPr/>
          <p:nvPr/>
        </p:nvSpPr>
        <p:spPr>
          <a:xfrm rot="1800000">
            <a:off x="3990690" y="1636787"/>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1" name="Graphic 4">
            <a:extLst>
              <a:ext uri="{FF2B5EF4-FFF2-40B4-BE49-F238E27FC236}">
                <a16:creationId xmlns:a16="http://schemas.microsoft.com/office/drawing/2014/main" id="{FAE42279-B691-436E-8D3C-FBB270B1C56E}"/>
              </a:ext>
            </a:extLst>
          </p:cNvPr>
          <p:cNvSpPr/>
          <p:nvPr/>
        </p:nvSpPr>
        <p:spPr>
          <a:xfrm rot="2100000">
            <a:off x="4278826" y="829619"/>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2" name="Graphic 4">
            <a:extLst>
              <a:ext uri="{FF2B5EF4-FFF2-40B4-BE49-F238E27FC236}">
                <a16:creationId xmlns:a16="http://schemas.microsoft.com/office/drawing/2014/main" id="{4DF17924-A430-4583-89A1-9FA0362593E0}"/>
              </a:ext>
            </a:extLst>
          </p:cNvPr>
          <p:cNvSpPr/>
          <p:nvPr/>
        </p:nvSpPr>
        <p:spPr>
          <a:xfrm rot="2400000">
            <a:off x="4301345" y="854452"/>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3" name="Graphic 4">
            <a:extLst>
              <a:ext uri="{FF2B5EF4-FFF2-40B4-BE49-F238E27FC236}">
                <a16:creationId xmlns:a16="http://schemas.microsoft.com/office/drawing/2014/main" id="{B7F0AC4A-261F-455D-8AE6-80767C7A8E67}"/>
              </a:ext>
            </a:extLst>
          </p:cNvPr>
          <p:cNvSpPr/>
          <p:nvPr/>
        </p:nvSpPr>
        <p:spPr>
          <a:xfrm rot="10122912">
            <a:off x="4175206" y="2711672"/>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gradFill>
            <a:gsLst>
              <a:gs pos="0">
                <a:schemeClr val="accent1">
                  <a:lumMod val="5000"/>
                  <a:lumOff val="95000"/>
                  <a:alpha val="9000"/>
                </a:schemeClr>
              </a:gs>
              <a:gs pos="100000">
                <a:schemeClr val="accent1">
                  <a:lumMod val="45000"/>
                  <a:lumOff val="55000"/>
                </a:schemeClr>
              </a:gs>
              <a:gs pos="100000">
                <a:schemeClr val="accent1">
                  <a:lumMod val="45000"/>
                  <a:lumOff val="55000"/>
                  <a:alpha val="25000"/>
                </a:schemeClr>
              </a:gs>
              <a:gs pos="100000">
                <a:schemeClr val="accent1">
                  <a:lumMod val="30000"/>
                  <a:lumOff val="70000"/>
                </a:schemeClr>
              </a:gs>
            </a:gsLst>
            <a:lin ang="5400000" scaled="1"/>
          </a:grad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37" name="Rectangle 36">
            <a:extLst>
              <a:ext uri="{FF2B5EF4-FFF2-40B4-BE49-F238E27FC236}">
                <a16:creationId xmlns:a16="http://schemas.microsoft.com/office/drawing/2014/main" id="{225DF14D-5572-48FC-AD93-359B287FFF34}"/>
              </a:ext>
            </a:extLst>
          </p:cNvPr>
          <p:cNvSpPr/>
          <p:nvPr/>
        </p:nvSpPr>
        <p:spPr>
          <a:xfrm>
            <a:off x="184881" y="195104"/>
            <a:ext cx="4963183" cy="583930"/>
          </a:xfrm>
          <a:prstGeom prst="rect">
            <a:avLst/>
          </a:prstGeom>
          <a:solidFill>
            <a:srgbClr val="AC4120"/>
          </a:solidFill>
          <a:ln>
            <a:noFill/>
          </a:ln>
          <a:effectLst>
            <a:outerShdw blurRad="50800" dist="50800" dir="5400000" sx="5000" sy="5000" algn="ctr" rotWithShape="0">
              <a:srgbClr val="000000">
                <a:alpha val="0"/>
              </a:srgb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PART III. Báo cáo tổng hợp các lỗi trong phần mềm</a:t>
            </a:r>
          </a:p>
        </p:txBody>
      </p:sp>
    </p:spTree>
    <p:extLst>
      <p:ext uri="{BB962C8B-B14F-4D97-AF65-F5344CB8AC3E}">
        <p14:creationId xmlns:p14="http://schemas.microsoft.com/office/powerpoint/2010/main" val="353395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15000" fill="hold"/>
                                        <p:tgtEl>
                                          <p:spTgt spid="25"/>
                                        </p:tgtEl>
                                        <p:attrNameLst>
                                          <p:attrName>r</p:attrName>
                                        </p:attrNameLst>
                                      </p:cBhvr>
                                    </p:animRot>
                                  </p:childTnLst>
                                </p:cTn>
                              </p:par>
                              <p:par>
                                <p:cTn id="7" presetID="8" presetClass="emph" presetSubtype="0" repeatCount="indefinite" fill="hold" grpId="0" nodeType="withEffect">
                                  <p:stCondLst>
                                    <p:cond delay="250"/>
                                  </p:stCondLst>
                                  <p:childTnLst>
                                    <p:animRot by="21600000">
                                      <p:cBhvr>
                                        <p:cTn id="8" dur="15000" fill="hold"/>
                                        <p:tgtEl>
                                          <p:spTgt spid="26"/>
                                        </p:tgtEl>
                                        <p:attrNameLst>
                                          <p:attrName>r</p:attrName>
                                        </p:attrNameLst>
                                      </p:cBhvr>
                                    </p:animRot>
                                  </p:childTnLst>
                                </p:cTn>
                              </p:par>
                              <p:par>
                                <p:cTn id="9" presetID="8" presetClass="emph" presetSubtype="0" repeatCount="indefinite" fill="hold" grpId="0" nodeType="withEffect">
                                  <p:stCondLst>
                                    <p:cond delay="500"/>
                                  </p:stCondLst>
                                  <p:childTnLst>
                                    <p:animRot by="-21600000">
                                      <p:cBhvr>
                                        <p:cTn id="10" dur="15000" fill="hold"/>
                                        <p:tgtEl>
                                          <p:spTgt spid="27"/>
                                        </p:tgtEl>
                                        <p:attrNameLst>
                                          <p:attrName>r</p:attrName>
                                        </p:attrNameLst>
                                      </p:cBhvr>
                                    </p:animRot>
                                  </p:childTnLst>
                                </p:cTn>
                              </p:par>
                              <p:par>
                                <p:cTn id="11" presetID="8" presetClass="emph" presetSubtype="0" repeatCount="indefinite" fill="hold" grpId="0" nodeType="withEffect">
                                  <p:stCondLst>
                                    <p:cond delay="750"/>
                                  </p:stCondLst>
                                  <p:childTnLst>
                                    <p:animRot by="21600000">
                                      <p:cBhvr>
                                        <p:cTn id="12" dur="15000" fill="hold"/>
                                        <p:tgtEl>
                                          <p:spTgt spid="28"/>
                                        </p:tgtEl>
                                        <p:attrNameLst>
                                          <p:attrName>r</p:attrName>
                                        </p:attrNameLst>
                                      </p:cBhvr>
                                    </p:animRot>
                                  </p:childTnLst>
                                </p:cTn>
                              </p:par>
                              <p:par>
                                <p:cTn id="13" presetID="8" presetClass="emph" presetSubtype="0" repeatCount="indefinite" fill="hold" grpId="0" nodeType="withEffect">
                                  <p:stCondLst>
                                    <p:cond delay="1000"/>
                                  </p:stCondLst>
                                  <p:childTnLst>
                                    <p:animRot by="-21600000">
                                      <p:cBhvr>
                                        <p:cTn id="14" dur="15000" fill="hold"/>
                                        <p:tgtEl>
                                          <p:spTgt spid="29"/>
                                        </p:tgtEl>
                                        <p:attrNameLst>
                                          <p:attrName>r</p:attrName>
                                        </p:attrNameLst>
                                      </p:cBhvr>
                                    </p:animRot>
                                  </p:childTnLst>
                                </p:cTn>
                              </p:par>
                              <p:par>
                                <p:cTn id="15" presetID="8" presetClass="emph" presetSubtype="0" repeatCount="indefinite" fill="hold" grpId="0" nodeType="withEffect">
                                  <p:stCondLst>
                                    <p:cond delay="1250"/>
                                  </p:stCondLst>
                                  <p:childTnLst>
                                    <p:animRot by="21600000">
                                      <p:cBhvr>
                                        <p:cTn id="16" dur="15000" fill="hold"/>
                                        <p:tgtEl>
                                          <p:spTgt spid="30"/>
                                        </p:tgtEl>
                                        <p:attrNameLst>
                                          <p:attrName>r</p:attrName>
                                        </p:attrNameLst>
                                      </p:cBhvr>
                                    </p:animRot>
                                  </p:childTnLst>
                                </p:cTn>
                              </p:par>
                              <p:par>
                                <p:cTn id="17" presetID="8" presetClass="emph" presetSubtype="0" repeatCount="indefinite" fill="hold" grpId="0" nodeType="withEffect">
                                  <p:stCondLst>
                                    <p:cond delay="1500"/>
                                  </p:stCondLst>
                                  <p:childTnLst>
                                    <p:animRot by="-21600000">
                                      <p:cBhvr>
                                        <p:cTn id="18" dur="15000" fill="hold"/>
                                        <p:tgtEl>
                                          <p:spTgt spid="31"/>
                                        </p:tgtEl>
                                        <p:attrNameLst>
                                          <p:attrName>r</p:attrName>
                                        </p:attrNameLst>
                                      </p:cBhvr>
                                    </p:animRot>
                                  </p:childTnLst>
                                </p:cTn>
                              </p:par>
                              <p:par>
                                <p:cTn id="19" presetID="8" presetClass="emph" presetSubtype="0" repeatCount="indefinite" fill="hold" grpId="0" nodeType="withEffect">
                                  <p:stCondLst>
                                    <p:cond delay="1750"/>
                                  </p:stCondLst>
                                  <p:childTnLst>
                                    <p:animRot by="21600000">
                                      <p:cBhvr>
                                        <p:cTn id="20" dur="15000" fill="hold"/>
                                        <p:tgtEl>
                                          <p:spTgt spid="3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37"/>
                                        </p:tgtEl>
                                        <p:attrNameLst>
                                          <p:attrName>fillcolor</p:attrName>
                                        </p:attrNameLst>
                                      </p:cBhvr>
                                      <p:to>
                                        <a:schemeClr val="accent2"/>
                                      </p:to>
                                    </p:animClr>
                                    <p:set>
                                      <p:cBhvr>
                                        <p:cTn id="25" dur="2000" fill="hold"/>
                                        <p:tgtEl>
                                          <p:spTgt spid="37"/>
                                        </p:tgtEl>
                                        <p:attrNameLst>
                                          <p:attrName>fill.type</p:attrName>
                                        </p:attrNameLst>
                                      </p:cBhvr>
                                      <p:to>
                                        <p:strVal val="solid"/>
                                      </p:to>
                                    </p:set>
                                    <p:set>
                                      <p:cBhvr>
                                        <p:cTn id="26" dur="20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REPORT BUG</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III</a:t>
            </a:r>
          </a:p>
        </p:txBody>
      </p:sp>
      <p:pic>
        <p:nvPicPr>
          <p:cNvPr id="7" name="Picture 6">
            <a:extLst>
              <a:ext uri="{FF2B5EF4-FFF2-40B4-BE49-F238E27FC236}">
                <a16:creationId xmlns:a16="http://schemas.microsoft.com/office/drawing/2014/main" id="{10EDB997-22BC-458F-B813-64064A420AE1}"/>
              </a:ext>
            </a:extLst>
          </p:cNvPr>
          <p:cNvPicPr>
            <a:picLocks noChangeAspect="1"/>
          </p:cNvPicPr>
          <p:nvPr/>
        </p:nvPicPr>
        <p:blipFill>
          <a:blip r:embed="rId3"/>
          <a:stretch>
            <a:fillRect/>
          </a:stretch>
        </p:blipFill>
        <p:spPr>
          <a:xfrm>
            <a:off x="1027304" y="578537"/>
            <a:ext cx="88312" cy="114159"/>
          </a:xfrm>
          <a:prstGeom prst="rect">
            <a:avLst/>
          </a:prstGeom>
        </p:spPr>
      </p:pic>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13" name="Table 13">
            <a:extLst>
              <a:ext uri="{FF2B5EF4-FFF2-40B4-BE49-F238E27FC236}">
                <a16:creationId xmlns:a16="http://schemas.microsoft.com/office/drawing/2014/main" id="{0990D61A-3D10-4E8B-9EE7-D0F5DD417A1F}"/>
              </a:ext>
            </a:extLst>
          </p:cNvPr>
          <p:cNvGraphicFramePr>
            <a:graphicFrameLocks noGrp="1"/>
          </p:cNvGraphicFramePr>
          <p:nvPr>
            <p:extLst>
              <p:ext uri="{D42A27DB-BD31-4B8C-83A1-F6EECF244321}">
                <p14:modId xmlns:p14="http://schemas.microsoft.com/office/powerpoint/2010/main" val="821870836"/>
              </p:ext>
            </p:extLst>
          </p:nvPr>
        </p:nvGraphicFramePr>
        <p:xfrm>
          <a:off x="0" y="1122550"/>
          <a:ext cx="9144001" cy="5735449"/>
        </p:xfrm>
        <a:graphic>
          <a:graphicData uri="http://schemas.openxmlformats.org/drawingml/2006/table">
            <a:tbl>
              <a:tblPr firstRow="1" bandRow="1">
                <a:tableStyleId>{93296810-A885-4BE3-A3E7-6D5BEEA58F35}</a:tableStyleId>
              </a:tblPr>
              <a:tblGrid>
                <a:gridCol w="462633">
                  <a:extLst>
                    <a:ext uri="{9D8B030D-6E8A-4147-A177-3AD203B41FA5}">
                      <a16:colId xmlns:a16="http://schemas.microsoft.com/office/drawing/2014/main" val="3585184002"/>
                    </a:ext>
                  </a:extLst>
                </a:gridCol>
                <a:gridCol w="868137">
                  <a:extLst>
                    <a:ext uri="{9D8B030D-6E8A-4147-A177-3AD203B41FA5}">
                      <a16:colId xmlns:a16="http://schemas.microsoft.com/office/drawing/2014/main" val="3612003128"/>
                    </a:ext>
                  </a:extLst>
                </a:gridCol>
                <a:gridCol w="1736273">
                  <a:extLst>
                    <a:ext uri="{9D8B030D-6E8A-4147-A177-3AD203B41FA5}">
                      <a16:colId xmlns:a16="http://schemas.microsoft.com/office/drawing/2014/main" val="259833032"/>
                    </a:ext>
                  </a:extLst>
                </a:gridCol>
                <a:gridCol w="1808618">
                  <a:extLst>
                    <a:ext uri="{9D8B030D-6E8A-4147-A177-3AD203B41FA5}">
                      <a16:colId xmlns:a16="http://schemas.microsoft.com/office/drawing/2014/main" val="2583149617"/>
                    </a:ext>
                  </a:extLst>
                </a:gridCol>
                <a:gridCol w="940482">
                  <a:extLst>
                    <a:ext uri="{9D8B030D-6E8A-4147-A177-3AD203B41FA5}">
                      <a16:colId xmlns:a16="http://schemas.microsoft.com/office/drawing/2014/main" val="3005678263"/>
                    </a:ext>
                  </a:extLst>
                </a:gridCol>
                <a:gridCol w="795792">
                  <a:extLst>
                    <a:ext uri="{9D8B030D-6E8A-4147-A177-3AD203B41FA5}">
                      <a16:colId xmlns:a16="http://schemas.microsoft.com/office/drawing/2014/main" val="2004995251"/>
                    </a:ext>
                  </a:extLst>
                </a:gridCol>
                <a:gridCol w="723447">
                  <a:extLst>
                    <a:ext uri="{9D8B030D-6E8A-4147-A177-3AD203B41FA5}">
                      <a16:colId xmlns:a16="http://schemas.microsoft.com/office/drawing/2014/main" val="3581805978"/>
                    </a:ext>
                  </a:extLst>
                </a:gridCol>
                <a:gridCol w="795792">
                  <a:extLst>
                    <a:ext uri="{9D8B030D-6E8A-4147-A177-3AD203B41FA5}">
                      <a16:colId xmlns:a16="http://schemas.microsoft.com/office/drawing/2014/main" val="2400235649"/>
                    </a:ext>
                  </a:extLst>
                </a:gridCol>
                <a:gridCol w="1012827">
                  <a:extLst>
                    <a:ext uri="{9D8B030D-6E8A-4147-A177-3AD203B41FA5}">
                      <a16:colId xmlns:a16="http://schemas.microsoft.com/office/drawing/2014/main" val="4264796768"/>
                    </a:ext>
                  </a:extLst>
                </a:gridCol>
              </a:tblGrid>
              <a:tr h="432767">
                <a:tc>
                  <a:txBody>
                    <a:bodyPr/>
                    <a:lstStyle/>
                    <a:p>
                      <a:pPr algn="l"/>
                      <a:r>
                        <a:rPr lang="en-US" sz="1100"/>
                        <a:t>Bug ID</a:t>
                      </a:r>
                    </a:p>
                  </a:txBody>
                  <a:tcPr/>
                </a:tc>
                <a:tc>
                  <a:txBody>
                    <a:bodyPr/>
                    <a:lstStyle/>
                    <a:p>
                      <a:pPr algn="l"/>
                      <a:r>
                        <a:rPr lang="en-US" sz="1100"/>
                        <a:t>Function name</a:t>
                      </a:r>
                    </a:p>
                  </a:txBody>
                  <a:tcPr/>
                </a:tc>
                <a:tc>
                  <a:txBody>
                    <a:bodyPr/>
                    <a:lstStyle/>
                    <a:p>
                      <a:pPr algn="l"/>
                      <a:r>
                        <a:rPr lang="en-US" sz="1100"/>
                        <a:t>Problem summary</a:t>
                      </a:r>
                    </a:p>
                  </a:txBody>
                  <a:tcPr/>
                </a:tc>
                <a:tc>
                  <a:txBody>
                    <a:bodyPr/>
                    <a:lstStyle/>
                    <a:p>
                      <a:pPr algn="l"/>
                      <a:r>
                        <a:rPr lang="en-US" sz="1100"/>
                        <a:t>How to reproduce it</a:t>
                      </a:r>
                    </a:p>
                  </a:txBody>
                  <a:tcPr/>
                </a:tc>
                <a:tc>
                  <a:txBody>
                    <a:bodyPr/>
                    <a:lstStyle/>
                    <a:p>
                      <a:pPr algn="l"/>
                      <a:r>
                        <a:rPr lang="en-US" sz="1100"/>
                        <a:t>Date</a:t>
                      </a:r>
                    </a:p>
                  </a:txBody>
                  <a:tcPr/>
                </a:tc>
                <a:tc>
                  <a:txBody>
                    <a:bodyPr/>
                    <a:lstStyle/>
                    <a:p>
                      <a:pPr algn="l"/>
                      <a:r>
                        <a:rPr lang="en-US" sz="1100"/>
                        <a:t>Status</a:t>
                      </a:r>
                    </a:p>
                  </a:txBody>
                  <a:tcPr/>
                </a:tc>
                <a:tc>
                  <a:txBody>
                    <a:bodyPr/>
                    <a:lstStyle/>
                    <a:p>
                      <a:pPr algn="l"/>
                      <a:r>
                        <a:rPr lang="en-US" sz="1100"/>
                        <a:t>Priority</a:t>
                      </a:r>
                    </a:p>
                  </a:txBody>
                  <a:tcPr/>
                </a:tc>
                <a:tc>
                  <a:txBody>
                    <a:bodyPr/>
                    <a:lstStyle/>
                    <a:p>
                      <a:pPr algn="l"/>
                      <a:r>
                        <a:rPr lang="en-US" sz="1100"/>
                        <a:t>Severity</a:t>
                      </a:r>
                    </a:p>
                  </a:txBody>
                  <a:tcPr/>
                </a:tc>
                <a:tc>
                  <a:txBody>
                    <a:bodyPr/>
                    <a:lstStyle/>
                    <a:p>
                      <a:pPr algn="l"/>
                      <a:r>
                        <a:rPr lang="en-US" sz="1100"/>
                        <a:t>Comment</a:t>
                      </a:r>
                    </a:p>
                  </a:txBody>
                  <a:tcPr/>
                </a:tc>
                <a:extLst>
                  <a:ext uri="{0D108BD9-81ED-4DB2-BD59-A6C34878D82A}">
                    <a16:rowId xmlns:a16="http://schemas.microsoft.com/office/drawing/2014/main" val="889515310"/>
                  </a:ext>
                </a:extLst>
              </a:tr>
              <a:tr h="856518">
                <a:tc>
                  <a:txBody>
                    <a:bodyPr/>
                    <a:lstStyle/>
                    <a:p>
                      <a:pPr algn="l"/>
                      <a:r>
                        <a:rPr lang="en-US" sz="1100" kern="1200">
                          <a:solidFill>
                            <a:schemeClr val="dk1"/>
                          </a:solidFill>
                          <a:latin typeface="+mn-lt"/>
                          <a:ea typeface="+mn-ea"/>
                          <a:cs typeface="+mn-cs"/>
                        </a:rPr>
                        <a:t>4</a:t>
                      </a:r>
                    </a:p>
                  </a:txBody>
                  <a:tcPr anchor="ctr"/>
                </a:tc>
                <a:tc>
                  <a:txBody>
                    <a:bodyPr/>
                    <a:lstStyle/>
                    <a:p>
                      <a:pPr algn="l"/>
                      <a:r>
                        <a:rPr lang="en-US" sz="1100" kern="1200">
                          <a:solidFill>
                            <a:schemeClr val="dk1"/>
                          </a:solidFill>
                          <a:latin typeface="+mn-lt"/>
                          <a:ea typeface="+mn-ea"/>
                          <a:cs typeface="+mn-cs"/>
                        </a:rPr>
                        <a:t>Sao lưu database</a:t>
                      </a:r>
                    </a:p>
                  </a:txBody>
                  <a:tcPr anchor="ctr"/>
                </a:tc>
                <a:tc>
                  <a:txBody>
                    <a:bodyPr/>
                    <a:lstStyle/>
                    <a:p>
                      <a:pPr marL="0" algn="l" rtl="0" eaLnBrk="1" hangingPunct="1"/>
                      <a:r>
                        <a:rPr lang="en-US" sz="1100" kern="1200">
                          <a:solidFill>
                            <a:schemeClr val="dk1"/>
                          </a:solidFill>
                          <a:latin typeface="+mn-lt"/>
                          <a:ea typeface="+mn-ea"/>
                          <a:cs typeface="+mn-cs"/>
                        </a:rPr>
                        <a:t>Lỗi xảy ra khi chưa chọn vùng sao lưu database dẫn đến file lưu ở nơi cố định nào đó</a:t>
                      </a:r>
                    </a:p>
                  </a:txBody>
                  <a:tcPr anchor="ctr"/>
                </a:tc>
                <a:tc>
                  <a:txBody>
                    <a:bodyPr/>
                    <a:lstStyle/>
                    <a:p>
                      <a:pPr marL="0" algn="l" rtl="0" eaLnBrk="1" fontAlgn="ctr" hangingPunct="1"/>
                      <a:r>
                        <a:rPr lang="vi-VN" sz="1100" kern="1200">
                          <a:solidFill>
                            <a:schemeClr val="dk1"/>
                          </a:solidFill>
                          <a:latin typeface="+mn-lt"/>
                          <a:ea typeface="+mn-ea"/>
                          <a:cs typeface="+mn-cs"/>
                        </a:rPr>
                        <a:t>1. Yêu cầu login bằng admin</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Sao lưu database</a:t>
                      </a:r>
                      <a:br>
                        <a:rPr lang="vi-VN" sz="1100" kern="1200">
                          <a:solidFill>
                            <a:schemeClr val="dk1"/>
                          </a:solidFill>
                          <a:latin typeface="+mn-lt"/>
                          <a:ea typeface="+mn-ea"/>
                          <a:cs typeface="+mn-cs"/>
                        </a:rPr>
                      </a:br>
                      <a:r>
                        <a:rPr lang="vi-VN" sz="1100" kern="1200">
                          <a:solidFill>
                            <a:schemeClr val="dk1"/>
                          </a:solidFill>
                          <a:latin typeface="+mn-lt"/>
                          <a:ea typeface="+mn-ea"/>
                          <a:cs typeface="+mn-cs"/>
                        </a:rPr>
                        <a:t>3. Click vào button 'Backup' khi chưa chọn vùng lưu</a:t>
                      </a:r>
                    </a:p>
                  </a:txBody>
                  <a:tcPr marL="6350" marR="6350" marT="6350" marB="0" anchor="ctr"/>
                </a:tc>
                <a:tc>
                  <a:txBody>
                    <a:bodyPr/>
                    <a:lstStyle/>
                    <a:p>
                      <a:pPr algn="l"/>
                      <a:r>
                        <a:rPr lang="en-US" sz="1100" kern="1200">
                          <a:solidFill>
                            <a:schemeClr val="dk1"/>
                          </a:solidFill>
                          <a:latin typeface="+mn-lt"/>
                          <a:ea typeface="+mn-ea"/>
                          <a:cs typeface="+mn-cs"/>
                        </a:rPr>
                        <a:t>26/02/2021</a:t>
                      </a:r>
                    </a:p>
                  </a:txBody>
                  <a:tcPr anchor="ctr"/>
                </a:tc>
                <a:tc>
                  <a:txBody>
                    <a:bodyPr/>
                    <a:lstStyle/>
                    <a:p>
                      <a:pPr algn="l"/>
                      <a:r>
                        <a:rPr lang="en-US" sz="1100" kern="1200">
                          <a:solidFill>
                            <a:schemeClr val="dk1"/>
                          </a:solidFill>
                          <a:latin typeface="+mn-lt"/>
                          <a:ea typeface="+mn-ea"/>
                          <a:cs typeface="+mn-cs"/>
                        </a:rPr>
                        <a:t>Bắt đầu trạng thái Open</a:t>
                      </a:r>
                    </a:p>
                  </a:txBody>
                  <a:tcPr anchor="ctr"/>
                </a:tc>
                <a:tc>
                  <a:txBody>
                    <a:bodyPr/>
                    <a:lstStyle/>
                    <a:p>
                      <a:pPr algn="l"/>
                      <a:r>
                        <a:rPr lang="en-US" sz="1100" kern="1200">
                          <a:solidFill>
                            <a:schemeClr val="dk1"/>
                          </a:solidFill>
                          <a:latin typeface="+mn-lt"/>
                          <a:ea typeface="+mn-ea"/>
                          <a:cs typeface="+mn-cs"/>
                        </a:rPr>
                        <a:t>Must fix before final</a:t>
                      </a:r>
                    </a:p>
                  </a:txBody>
                  <a:tcPr anchor="ctr"/>
                </a:tc>
                <a:tc>
                  <a:txBody>
                    <a:bodyPr/>
                    <a:lstStyle/>
                    <a:p>
                      <a:pPr algn="l"/>
                      <a:r>
                        <a:rPr lang="en-US" sz="1100" kern="1200">
                          <a:solidFill>
                            <a:schemeClr val="dk1"/>
                          </a:solidFill>
                          <a:latin typeface="+mn-lt"/>
                          <a:ea typeface="+mn-ea"/>
                          <a:cs typeface="+mn-cs"/>
                        </a:rPr>
                        <a:t>Minor</a:t>
                      </a:r>
                    </a:p>
                  </a:txBody>
                  <a:tcPr anchor="ctr"/>
                </a:tc>
                <a:tc>
                  <a:txBody>
                    <a:bodyPr/>
                    <a:lstStyle/>
                    <a:p>
                      <a:pPr algn="l"/>
                      <a:r>
                        <a:rPr lang="en-US" sz="1100" kern="1200">
                          <a:solidFill>
                            <a:schemeClr val="dk1"/>
                          </a:solidFill>
                          <a:latin typeface="+mn-lt"/>
                          <a:ea typeface="+mn-ea"/>
                          <a:cs typeface="+mn-cs"/>
                        </a:rPr>
                        <a:t>Dev đang fix</a:t>
                      </a:r>
                    </a:p>
                  </a:txBody>
                  <a:tcPr anchor="ctr"/>
                </a:tc>
                <a:extLst>
                  <a:ext uri="{0D108BD9-81ED-4DB2-BD59-A6C34878D82A}">
                    <a16:rowId xmlns:a16="http://schemas.microsoft.com/office/drawing/2014/main" val="3318227321"/>
                  </a:ext>
                </a:extLst>
              </a:tr>
              <a:tr h="1026533">
                <a:tc>
                  <a:txBody>
                    <a:bodyPr/>
                    <a:lstStyle/>
                    <a:p>
                      <a:pPr algn="l"/>
                      <a:r>
                        <a:rPr lang="en-US" sz="1100" kern="1200">
                          <a:solidFill>
                            <a:schemeClr val="dk1"/>
                          </a:solidFill>
                          <a:latin typeface="+mn-lt"/>
                          <a:ea typeface="+mn-ea"/>
                          <a:cs typeface="+mn-cs"/>
                        </a:rPr>
                        <a:t>6</a:t>
                      </a:r>
                    </a:p>
                  </a:txBody>
                  <a:tcPr anchor="ctr"/>
                </a:tc>
                <a:tc>
                  <a:txBody>
                    <a:bodyPr/>
                    <a:lstStyle/>
                    <a:p>
                      <a:pPr algn="l"/>
                      <a:r>
                        <a:rPr lang="en-US" sz="1100" kern="1200">
                          <a:solidFill>
                            <a:schemeClr val="dk1"/>
                          </a:solidFill>
                          <a:latin typeface="+mn-lt"/>
                          <a:ea typeface="+mn-ea"/>
                          <a:cs typeface="+mn-cs"/>
                        </a:rPr>
                        <a:t>Đổi mật khẩu</a:t>
                      </a:r>
                    </a:p>
                  </a:txBody>
                  <a:tcPr anchor="ctr"/>
                </a:tc>
                <a:tc>
                  <a:txBody>
                    <a:bodyPr/>
                    <a:lstStyle/>
                    <a:p>
                      <a:pPr marL="0" algn="l" rtl="0" eaLnBrk="1" hangingPunct="1"/>
                      <a:r>
                        <a:rPr lang="en-US" sz="1100" kern="1200">
                          <a:solidFill>
                            <a:schemeClr val="dk1"/>
                          </a:solidFill>
                          <a:latin typeface="+mn-lt"/>
                          <a:ea typeface="+mn-ea"/>
                          <a:cs typeface="+mn-cs"/>
                        </a:rPr>
                        <a:t>Form không focus vào textbox mật khẩu cũ khi load</a:t>
                      </a:r>
                    </a:p>
                  </a:txBody>
                  <a:tcPr anchor="ctr"/>
                </a:tc>
                <a:tc>
                  <a:txBody>
                    <a:bodyPr/>
                    <a:lstStyle/>
                    <a:p>
                      <a:pPr marL="0" algn="l" rtl="0" eaLnBrk="1" fontAlgn="ctr" hangingPunct="1"/>
                      <a:r>
                        <a:rPr lang="en-US" sz="1100" kern="1200">
                          <a:solidFill>
                            <a:schemeClr val="dk1"/>
                          </a:solidFill>
                          <a:latin typeface="+mn-lt"/>
                          <a:ea typeface="+mn-ea"/>
                          <a:cs typeface="+mn-cs"/>
                        </a:rPr>
                        <a:t>1. Login vào phần mềm bằng User</a:t>
                      </a:r>
                      <a:br>
                        <a:rPr lang="en-US" sz="1100" kern="1200">
                          <a:solidFill>
                            <a:schemeClr val="dk1"/>
                          </a:solidFill>
                          <a:latin typeface="+mn-lt"/>
                          <a:ea typeface="+mn-ea"/>
                          <a:cs typeface="+mn-cs"/>
                        </a:rPr>
                      </a:br>
                      <a:r>
                        <a:rPr lang="en-US" sz="1100" kern="1200">
                          <a:solidFill>
                            <a:schemeClr val="dk1"/>
                          </a:solidFill>
                          <a:latin typeface="+mn-lt"/>
                          <a:ea typeface="+mn-ea"/>
                          <a:cs typeface="+mn-cs"/>
                        </a:rPr>
                        <a:t>2. Từ Page Tiện ích ấn chọn Button Đổi mật khẩu</a:t>
                      </a:r>
                      <a:br>
                        <a:rPr lang="en-US" sz="1100" kern="1200">
                          <a:solidFill>
                            <a:schemeClr val="dk1"/>
                          </a:solidFill>
                          <a:latin typeface="+mn-lt"/>
                          <a:ea typeface="+mn-ea"/>
                          <a:cs typeface="+mn-cs"/>
                        </a:rPr>
                      </a:br>
                      <a:r>
                        <a:rPr lang="en-US" sz="1100" kern="1200">
                          <a:solidFill>
                            <a:schemeClr val="dk1"/>
                          </a:solidFill>
                          <a:latin typeface="+mn-lt"/>
                          <a:ea typeface="+mn-ea"/>
                          <a:cs typeface="+mn-cs"/>
                        </a:rPr>
                        <a:t>3. Form Đổi mật khẩu hiện ra</a:t>
                      </a:r>
                    </a:p>
                  </a:txBody>
                  <a:tcPr marL="6350" marR="6350" marT="6350" marB="0" anchor="ctr"/>
                </a:tc>
                <a:tc>
                  <a:txBody>
                    <a:bodyPr/>
                    <a:lstStyle/>
                    <a:p>
                      <a:pPr marL="0" algn="l" rtl="0" eaLnBrk="1" hangingPunct="1"/>
                      <a:r>
                        <a:rPr lang="en-US" sz="1100" kern="1200">
                          <a:solidFill>
                            <a:schemeClr val="dk1"/>
                          </a:solidFill>
                          <a:latin typeface="+mn-lt"/>
                          <a:ea typeface="+mn-ea"/>
                          <a:cs typeface="+mn-cs"/>
                        </a:rPr>
                        <a:t>26/02/2021</a:t>
                      </a:r>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Fix as soon as possible</a:t>
                      </a:r>
                    </a:p>
                  </a:txBody>
                  <a:tcPr anchor="ctr"/>
                </a:tc>
                <a:tc>
                  <a:txBody>
                    <a:bodyPr/>
                    <a:lstStyle/>
                    <a:p>
                      <a:pPr marL="0" algn="l" rtl="0" eaLnBrk="1" hangingPunct="1"/>
                      <a:r>
                        <a:rPr lang="en-US" sz="1100" kern="1200">
                          <a:solidFill>
                            <a:schemeClr val="dk1"/>
                          </a:solidFill>
                          <a:latin typeface="+mn-lt"/>
                          <a:ea typeface="+mn-ea"/>
                          <a:cs typeface="+mn-cs"/>
                        </a:rPr>
                        <a:t>Minor</a:t>
                      </a:r>
                    </a:p>
                  </a:txBody>
                  <a:tcPr anchor="ctr"/>
                </a:tc>
                <a:tc>
                  <a:txBody>
                    <a:bodyPr/>
                    <a:lstStyle/>
                    <a:p>
                      <a:pPr marL="0" algn="l" rtl="0" eaLnBrk="1" hangingPunct="1"/>
                      <a:r>
                        <a:rPr lang="en-US" sz="1100" kern="1200">
                          <a:solidFill>
                            <a:schemeClr val="dk1"/>
                          </a:solidFill>
                          <a:latin typeface="+mn-lt"/>
                          <a:ea typeface="+mn-ea"/>
                          <a:cs typeface="+mn-cs"/>
                        </a:rPr>
                        <a:t>Dev đã fix</a:t>
                      </a:r>
                    </a:p>
                  </a:txBody>
                  <a:tcPr anchor="ctr"/>
                </a:tc>
                <a:extLst>
                  <a:ext uri="{0D108BD9-81ED-4DB2-BD59-A6C34878D82A}">
                    <a16:rowId xmlns:a16="http://schemas.microsoft.com/office/drawing/2014/main" val="1018012076"/>
                  </a:ext>
                </a:extLst>
              </a:tr>
              <a:tr h="1026533">
                <a:tc>
                  <a:txBody>
                    <a:bodyPr/>
                    <a:lstStyle/>
                    <a:p>
                      <a:pPr algn="l"/>
                      <a:r>
                        <a:rPr lang="en-US" sz="1100" kern="1200">
                          <a:solidFill>
                            <a:schemeClr val="dk1"/>
                          </a:solidFill>
                          <a:latin typeface="+mn-lt"/>
                          <a:ea typeface="+mn-ea"/>
                          <a:cs typeface="+mn-cs"/>
                        </a:rPr>
                        <a:t>7</a:t>
                      </a:r>
                    </a:p>
                  </a:txBody>
                  <a:tcPr anchor="ctr"/>
                </a:tc>
                <a:tc>
                  <a:txBody>
                    <a:bodyPr/>
                    <a:lstStyle/>
                    <a:p>
                      <a:pPr algn="l"/>
                      <a:r>
                        <a:rPr lang="en-US" sz="1100" kern="1200">
                          <a:solidFill>
                            <a:schemeClr val="dk1"/>
                          </a:solidFill>
                          <a:latin typeface="+mn-lt"/>
                          <a:ea typeface="+mn-ea"/>
                          <a:cs typeface="+mn-cs"/>
                        </a:rPr>
                        <a:t>Đổi mật khẩu</a:t>
                      </a:r>
                    </a:p>
                  </a:txBody>
                  <a:tcPr anchor="ctr"/>
                </a:tc>
                <a:tc>
                  <a:txBody>
                    <a:bodyPr/>
                    <a:lstStyle/>
                    <a:p>
                      <a:pPr marL="0" algn="l" rtl="0" eaLnBrk="1" hangingPunct="1"/>
                      <a:r>
                        <a:rPr lang="en-US" sz="1100" kern="1200">
                          <a:solidFill>
                            <a:schemeClr val="dk1"/>
                          </a:solidFill>
                          <a:latin typeface="+mn-lt"/>
                          <a:ea typeface="+mn-ea"/>
                          <a:cs typeface="+mn-cs"/>
                        </a:rPr>
                        <a:t>Click vào từng field textbox sẽ hiện thông báo yêu cầu nhập mật khẩu mới</a:t>
                      </a:r>
                    </a:p>
                  </a:txBody>
                  <a:tcPr anchor="ctr"/>
                </a:tc>
                <a:tc>
                  <a:txBody>
                    <a:bodyPr/>
                    <a:lstStyle/>
                    <a:p>
                      <a:pPr marL="0" algn="l" rtl="0" eaLnBrk="1" fontAlgn="ctr" hangingPunct="1"/>
                      <a:r>
                        <a:rPr lang="vi-VN" sz="1100" kern="1200">
                          <a:solidFill>
                            <a:schemeClr val="dk1"/>
                          </a:solidFill>
                          <a:latin typeface="+mn-lt"/>
                          <a:ea typeface="+mn-ea"/>
                          <a:cs typeface="+mn-cs"/>
                        </a:rPr>
                        <a:t>1. Login vào phần mềm bằng User</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Button Đổi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3. Click vào từng field trong mỗi trường text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26/02/2021</a:t>
                      </a:r>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Resolved</a:t>
                      </a:r>
                    </a:p>
                  </a:txBody>
                  <a:tcPr anchor="ctr"/>
                </a:tc>
                <a:tc>
                  <a:txBody>
                    <a:bodyPr/>
                    <a:lstStyle/>
                    <a:p>
                      <a:pPr marL="0" algn="l" rtl="0" eaLnBrk="1" hangingPunct="1"/>
                      <a:r>
                        <a:rPr lang="en-US" sz="1100" kern="1200">
                          <a:solidFill>
                            <a:schemeClr val="dk1"/>
                          </a:solidFill>
                          <a:latin typeface="+mn-lt"/>
                          <a:ea typeface="+mn-ea"/>
                          <a:cs typeface="+mn-cs"/>
                        </a:rPr>
                        <a:t>Fix as soon as possible</a:t>
                      </a:r>
                    </a:p>
                  </a:txBody>
                  <a:tcPr anchor="ctr"/>
                </a:tc>
                <a:tc>
                  <a:txBody>
                    <a:bodyPr/>
                    <a:lstStyle/>
                    <a:p>
                      <a:pPr marL="0" algn="l" rtl="0" eaLnBrk="1" hangingPunct="1"/>
                      <a:r>
                        <a:rPr lang="en-US" sz="1100"/>
                        <a:t>Serious</a:t>
                      </a:r>
                      <a:endParaRPr lang="en-US" sz="1100" kern="1200">
                        <a:solidFill>
                          <a:schemeClr val="dk1"/>
                        </a:solidFill>
                        <a:latin typeface="+mn-lt"/>
                        <a:ea typeface="+mn-ea"/>
                        <a:cs typeface="+mn-cs"/>
                      </a:endParaRPr>
                    </a:p>
                  </a:txBody>
                  <a:tcPr anchor="ctr"/>
                </a:tc>
                <a:tc>
                  <a:txBody>
                    <a:bodyPr/>
                    <a:lstStyle/>
                    <a:p>
                      <a:pPr marL="0" algn="l" rtl="0" eaLnBrk="1" hangingPunct="1"/>
                      <a:r>
                        <a:rPr lang="en-US" sz="1100" kern="1200">
                          <a:solidFill>
                            <a:schemeClr val="dk1"/>
                          </a:solidFill>
                          <a:latin typeface="+mn-lt"/>
                          <a:ea typeface="+mn-ea"/>
                          <a:cs typeface="+mn-cs"/>
                        </a:rPr>
                        <a:t>Dev đã fix</a:t>
                      </a:r>
                    </a:p>
                  </a:txBody>
                  <a:tcPr anchor="ctr"/>
                </a:tc>
                <a:extLst>
                  <a:ext uri="{0D108BD9-81ED-4DB2-BD59-A6C34878D82A}">
                    <a16:rowId xmlns:a16="http://schemas.microsoft.com/office/drawing/2014/main" val="2357166766"/>
                  </a:ext>
                </a:extLst>
              </a:tr>
              <a:tr h="856518">
                <a:tc>
                  <a:txBody>
                    <a:bodyPr/>
                    <a:lstStyle/>
                    <a:p>
                      <a:pPr algn="l"/>
                      <a:r>
                        <a:rPr lang="en-US" sz="1100" kern="1200">
                          <a:solidFill>
                            <a:schemeClr val="dk1"/>
                          </a:solidFill>
                          <a:latin typeface="+mn-lt"/>
                          <a:ea typeface="+mn-ea"/>
                          <a:cs typeface="+mn-cs"/>
                        </a:rPr>
                        <a: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Đổi mật khẩu</a:t>
                      </a:r>
                    </a:p>
                    <a:p>
                      <a:pPr algn="l"/>
                      <a:endParaRPr lang="en-US" sz="1100"/>
                    </a:p>
                    <a:p>
                      <a:pPr algn="l"/>
                      <a:endParaRPr lang="en-US" sz="1100" kern="1200">
                        <a:solidFill>
                          <a:schemeClr val="dk1"/>
                        </a:solidFill>
                        <a:latin typeface="+mn-lt"/>
                        <a:ea typeface="+mn-ea"/>
                        <a:cs typeface="+mn-cs"/>
                      </a:endParaRPr>
                    </a:p>
                  </a:txBody>
                  <a:tcPr anchor="ctr"/>
                </a:tc>
                <a:tc>
                  <a:txBody>
                    <a:bodyPr/>
                    <a:lstStyle/>
                    <a:p>
                      <a:pPr algn="l"/>
                      <a:r>
                        <a:rPr lang="en-US" sz="1100" kern="1200">
                          <a:solidFill>
                            <a:schemeClr val="dk1"/>
                          </a:solidFill>
                          <a:latin typeface="+mn-lt"/>
                          <a:ea typeface="+mn-ea"/>
                          <a:cs typeface="+mn-cs"/>
                        </a:rPr>
                        <a:t>Ấn đổi mật khẩu khi chưa nhập thông tin sẽ hiển thị thông báo ‘Mật khẩu cũ không đúng’</a:t>
                      </a:r>
                    </a:p>
                  </a:txBody>
                  <a:tcPr anchor="ctr"/>
                </a:tc>
                <a:tc>
                  <a:txBody>
                    <a:bodyPr/>
                    <a:lstStyle/>
                    <a:p>
                      <a:pPr algn="l" fontAlgn="ctr"/>
                      <a:r>
                        <a:rPr lang="vi-VN" sz="1100" kern="1200">
                          <a:solidFill>
                            <a:schemeClr val="dk1"/>
                          </a:solidFill>
                          <a:latin typeface="+mn-lt"/>
                          <a:ea typeface="+mn-ea"/>
                          <a:cs typeface="+mn-cs"/>
                        </a:rPr>
                        <a:t>1. Login vào phần mềm bằng User</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Button Đổi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3. Ấn button 'Lưu'</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26/02/2021</a:t>
                      </a:r>
                    </a:p>
                    <a:p>
                      <a:pPr algn="l"/>
                      <a:endParaRPr lang="en-US" sz="1100" kern="1200">
                        <a:solidFill>
                          <a:schemeClr val="dk1"/>
                        </a:solidFill>
                        <a:latin typeface="+mn-lt"/>
                        <a:ea typeface="+mn-ea"/>
                        <a:cs typeface="+mn-cs"/>
                      </a:endParaRPr>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Resolved</a:t>
                      </a:r>
                    </a:p>
                    <a:p>
                      <a:pPr algn="l"/>
                      <a:endParaRPr lang="en-US" sz="1100" kern="1200">
                        <a:solidFill>
                          <a:schemeClr val="dk1"/>
                        </a:solidFill>
                        <a:latin typeface="+mn-lt"/>
                        <a:ea typeface="+mn-ea"/>
                        <a:cs typeface="+mn-cs"/>
                      </a:endParaRPr>
                    </a:p>
                  </a:txBody>
                  <a:tcPr anchor="ctr"/>
                </a:tc>
                <a:tc>
                  <a:txBody>
                    <a:bodyPr/>
                    <a:lstStyle/>
                    <a:p>
                      <a:pPr marL="0" algn="l" rtl="0" eaLnBrk="1" hangingPunct="1"/>
                      <a:r>
                        <a:rPr lang="en-US" sz="1100" kern="1200">
                          <a:solidFill>
                            <a:schemeClr val="dk1"/>
                          </a:solidFill>
                          <a:latin typeface="+mn-lt"/>
                          <a:ea typeface="+mn-ea"/>
                          <a:cs typeface="+mn-cs"/>
                        </a:rPr>
                        <a:t>Fix as soon as possible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Minor</a:t>
                      </a:r>
                    </a:p>
                    <a:p>
                      <a:pPr algn="l"/>
                      <a:endParaRPr lang="en-US" sz="1100" kern="120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Dev đã fix</a:t>
                      </a:r>
                    </a:p>
                    <a:p>
                      <a:pPr algn="l"/>
                      <a:endParaRPr lang="en-US" sz="1100" kern="1200">
                        <a:solidFill>
                          <a:schemeClr val="dk1"/>
                        </a:solidFill>
                        <a:latin typeface="+mn-lt"/>
                        <a:ea typeface="+mn-ea"/>
                        <a:cs typeface="+mn-cs"/>
                      </a:endParaRPr>
                    </a:p>
                  </a:txBody>
                  <a:tcPr anchor="ctr"/>
                </a:tc>
                <a:extLst>
                  <a:ext uri="{0D108BD9-81ED-4DB2-BD59-A6C34878D82A}">
                    <a16:rowId xmlns:a16="http://schemas.microsoft.com/office/drawing/2014/main" val="1590938084"/>
                  </a:ext>
                </a:extLst>
              </a:tr>
              <a:tr h="1536580">
                <a:tc>
                  <a:txBody>
                    <a:bodyPr/>
                    <a:lstStyle/>
                    <a:p>
                      <a:pPr algn="l"/>
                      <a:r>
                        <a:rPr lang="en-US" sz="1100"/>
                        <a:t>10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Đổi mật khẩu</a:t>
                      </a:r>
                    </a:p>
                    <a:p>
                      <a:pPr algn="l"/>
                      <a:endParaRPr lang="en-US" sz="1100"/>
                    </a:p>
                  </a:txBody>
                  <a:tcPr anchor="ctr"/>
                </a:tc>
                <a:tc>
                  <a:txBody>
                    <a:bodyPr/>
                    <a:lstStyle/>
                    <a:p>
                      <a:pPr algn="l"/>
                      <a:r>
                        <a:rPr lang="en-US" sz="1100" kern="1200">
                          <a:solidFill>
                            <a:schemeClr val="dk1"/>
                          </a:solidFill>
                          <a:latin typeface="+mn-lt"/>
                          <a:ea typeface="+mn-ea"/>
                          <a:cs typeface="+mn-cs"/>
                        </a:rPr>
                        <a:t>Lỗi từ màn hình 'Nhập lại mật khẩu mới không khớp’ khi để null textbox ‘Xác nhận mật khẩu mới’</a:t>
                      </a:r>
                    </a:p>
                  </a:txBody>
                  <a:tcPr anchor="ctr"/>
                </a:tc>
                <a:tc>
                  <a:txBody>
                    <a:bodyPr/>
                    <a:lstStyle/>
                    <a:p>
                      <a:pPr algn="l" fontAlgn="ctr"/>
                      <a:r>
                        <a:rPr lang="vi-VN" sz="1100" kern="1200">
                          <a:solidFill>
                            <a:schemeClr val="dk1"/>
                          </a:solidFill>
                          <a:latin typeface="+mn-lt"/>
                          <a:ea typeface="+mn-ea"/>
                          <a:cs typeface="+mn-cs"/>
                        </a:rPr>
                        <a:t>1. Login vào phần mềm bằng User</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Button Đổi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3. Nhập mật khẩu cũ chính xác</a:t>
                      </a:r>
                      <a:br>
                        <a:rPr lang="vi-VN" sz="1100" kern="1200">
                          <a:solidFill>
                            <a:schemeClr val="dk1"/>
                          </a:solidFill>
                          <a:latin typeface="+mn-lt"/>
                          <a:ea typeface="+mn-ea"/>
                          <a:cs typeface="+mn-cs"/>
                        </a:rPr>
                      </a:br>
                      <a:r>
                        <a:rPr lang="vi-VN" sz="1100" kern="1200">
                          <a:solidFill>
                            <a:schemeClr val="dk1"/>
                          </a:solidFill>
                          <a:latin typeface="+mn-lt"/>
                          <a:ea typeface="+mn-ea"/>
                          <a:cs typeface="+mn-cs"/>
                        </a:rPr>
                        <a:t>4. Nhập mật khẩu mới, đồng thời trường 'Xác nhận mật khẩu mới' để null</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26/02/2021</a:t>
                      </a:r>
                    </a:p>
                    <a:p>
                      <a:pPr algn="l"/>
                      <a:endParaRPr lang="en-US" sz="1100"/>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Resolved</a:t>
                      </a:r>
                    </a:p>
                    <a:p>
                      <a:pPr algn="l"/>
                      <a:endParaRPr lang="en-US" sz="11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Fix as soon as possible</a:t>
                      </a:r>
                    </a:p>
                    <a:p>
                      <a:pPr algn="l"/>
                      <a:endParaRPr lang="en-US" sz="1100"/>
                    </a:p>
                  </a:txBody>
                  <a:tcPr anchor="ctr"/>
                </a:tc>
                <a:tc>
                  <a:txBody>
                    <a:bodyPr/>
                    <a:lstStyle/>
                    <a:p>
                      <a:pPr algn="l"/>
                      <a:r>
                        <a:rPr lang="en-US" sz="1100"/>
                        <a:t>Serious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Dev đã fix</a:t>
                      </a:r>
                    </a:p>
                    <a:p>
                      <a:pPr algn="l"/>
                      <a:endParaRPr lang="en-US" sz="1100"/>
                    </a:p>
                  </a:txBody>
                  <a:tcPr anchor="ctr"/>
                </a:tc>
                <a:extLst>
                  <a:ext uri="{0D108BD9-81ED-4DB2-BD59-A6C34878D82A}">
                    <a16:rowId xmlns:a16="http://schemas.microsoft.com/office/drawing/2014/main" val="2568708268"/>
                  </a:ext>
                </a:extLst>
              </a:tr>
            </a:tbl>
          </a:graphicData>
        </a:graphic>
      </p:graphicFrame>
    </p:spTree>
    <p:extLst>
      <p:ext uri="{BB962C8B-B14F-4D97-AF65-F5344CB8AC3E}">
        <p14:creationId xmlns:p14="http://schemas.microsoft.com/office/powerpoint/2010/main" val="4003866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REPORT BUG</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III</a:t>
            </a:r>
          </a:p>
        </p:txBody>
      </p:sp>
      <p:pic>
        <p:nvPicPr>
          <p:cNvPr id="7" name="Picture 6">
            <a:extLst>
              <a:ext uri="{FF2B5EF4-FFF2-40B4-BE49-F238E27FC236}">
                <a16:creationId xmlns:a16="http://schemas.microsoft.com/office/drawing/2014/main" id="{10EDB997-22BC-458F-B813-64064A420AE1}"/>
              </a:ext>
            </a:extLst>
          </p:cNvPr>
          <p:cNvPicPr>
            <a:picLocks noChangeAspect="1"/>
          </p:cNvPicPr>
          <p:nvPr/>
        </p:nvPicPr>
        <p:blipFill>
          <a:blip r:embed="rId3"/>
          <a:stretch>
            <a:fillRect/>
          </a:stretch>
        </p:blipFill>
        <p:spPr>
          <a:xfrm>
            <a:off x="1027304" y="578537"/>
            <a:ext cx="88312" cy="114159"/>
          </a:xfrm>
          <a:prstGeom prst="rect">
            <a:avLst/>
          </a:prstGeom>
        </p:spPr>
      </p:pic>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13" name="Table 13">
            <a:extLst>
              <a:ext uri="{FF2B5EF4-FFF2-40B4-BE49-F238E27FC236}">
                <a16:creationId xmlns:a16="http://schemas.microsoft.com/office/drawing/2014/main" id="{0990D61A-3D10-4E8B-9EE7-D0F5DD417A1F}"/>
              </a:ext>
            </a:extLst>
          </p:cNvPr>
          <p:cNvGraphicFramePr>
            <a:graphicFrameLocks noGrp="1"/>
          </p:cNvGraphicFramePr>
          <p:nvPr>
            <p:extLst>
              <p:ext uri="{D42A27DB-BD31-4B8C-83A1-F6EECF244321}">
                <p14:modId xmlns:p14="http://schemas.microsoft.com/office/powerpoint/2010/main" val="3822502625"/>
              </p:ext>
            </p:extLst>
          </p:nvPr>
        </p:nvGraphicFramePr>
        <p:xfrm>
          <a:off x="0" y="1122548"/>
          <a:ext cx="9144001" cy="5768426"/>
        </p:xfrm>
        <a:graphic>
          <a:graphicData uri="http://schemas.openxmlformats.org/drawingml/2006/table">
            <a:tbl>
              <a:tblPr firstRow="1" bandRow="1">
                <a:tableStyleId>{93296810-A885-4BE3-A3E7-6D5BEEA58F35}</a:tableStyleId>
              </a:tblPr>
              <a:tblGrid>
                <a:gridCol w="462633">
                  <a:extLst>
                    <a:ext uri="{9D8B030D-6E8A-4147-A177-3AD203B41FA5}">
                      <a16:colId xmlns:a16="http://schemas.microsoft.com/office/drawing/2014/main" val="3585184002"/>
                    </a:ext>
                  </a:extLst>
                </a:gridCol>
                <a:gridCol w="868137">
                  <a:extLst>
                    <a:ext uri="{9D8B030D-6E8A-4147-A177-3AD203B41FA5}">
                      <a16:colId xmlns:a16="http://schemas.microsoft.com/office/drawing/2014/main" val="3612003128"/>
                    </a:ext>
                  </a:extLst>
                </a:gridCol>
                <a:gridCol w="1513038">
                  <a:extLst>
                    <a:ext uri="{9D8B030D-6E8A-4147-A177-3AD203B41FA5}">
                      <a16:colId xmlns:a16="http://schemas.microsoft.com/office/drawing/2014/main" val="259833032"/>
                    </a:ext>
                  </a:extLst>
                </a:gridCol>
                <a:gridCol w="2031853">
                  <a:extLst>
                    <a:ext uri="{9D8B030D-6E8A-4147-A177-3AD203B41FA5}">
                      <a16:colId xmlns:a16="http://schemas.microsoft.com/office/drawing/2014/main" val="2583149617"/>
                    </a:ext>
                  </a:extLst>
                </a:gridCol>
                <a:gridCol w="940482">
                  <a:extLst>
                    <a:ext uri="{9D8B030D-6E8A-4147-A177-3AD203B41FA5}">
                      <a16:colId xmlns:a16="http://schemas.microsoft.com/office/drawing/2014/main" val="3005678263"/>
                    </a:ext>
                  </a:extLst>
                </a:gridCol>
                <a:gridCol w="795792">
                  <a:extLst>
                    <a:ext uri="{9D8B030D-6E8A-4147-A177-3AD203B41FA5}">
                      <a16:colId xmlns:a16="http://schemas.microsoft.com/office/drawing/2014/main" val="2004995251"/>
                    </a:ext>
                  </a:extLst>
                </a:gridCol>
                <a:gridCol w="723447">
                  <a:extLst>
                    <a:ext uri="{9D8B030D-6E8A-4147-A177-3AD203B41FA5}">
                      <a16:colId xmlns:a16="http://schemas.microsoft.com/office/drawing/2014/main" val="3581805978"/>
                    </a:ext>
                  </a:extLst>
                </a:gridCol>
                <a:gridCol w="795792">
                  <a:extLst>
                    <a:ext uri="{9D8B030D-6E8A-4147-A177-3AD203B41FA5}">
                      <a16:colId xmlns:a16="http://schemas.microsoft.com/office/drawing/2014/main" val="2400235649"/>
                    </a:ext>
                  </a:extLst>
                </a:gridCol>
                <a:gridCol w="1012827">
                  <a:extLst>
                    <a:ext uri="{9D8B030D-6E8A-4147-A177-3AD203B41FA5}">
                      <a16:colId xmlns:a16="http://schemas.microsoft.com/office/drawing/2014/main" val="4264796768"/>
                    </a:ext>
                  </a:extLst>
                </a:gridCol>
              </a:tblGrid>
              <a:tr h="434182">
                <a:tc>
                  <a:txBody>
                    <a:bodyPr/>
                    <a:lstStyle/>
                    <a:p>
                      <a:pPr algn="l"/>
                      <a:r>
                        <a:rPr lang="en-US" sz="1100"/>
                        <a:t>Bug ID</a:t>
                      </a:r>
                    </a:p>
                  </a:txBody>
                  <a:tcPr/>
                </a:tc>
                <a:tc>
                  <a:txBody>
                    <a:bodyPr/>
                    <a:lstStyle/>
                    <a:p>
                      <a:pPr algn="l"/>
                      <a:r>
                        <a:rPr lang="en-US" sz="1100"/>
                        <a:t>Function name</a:t>
                      </a:r>
                    </a:p>
                  </a:txBody>
                  <a:tcPr/>
                </a:tc>
                <a:tc>
                  <a:txBody>
                    <a:bodyPr/>
                    <a:lstStyle/>
                    <a:p>
                      <a:pPr algn="l"/>
                      <a:r>
                        <a:rPr lang="en-US" sz="1100"/>
                        <a:t>Problem summary</a:t>
                      </a:r>
                    </a:p>
                  </a:txBody>
                  <a:tcPr/>
                </a:tc>
                <a:tc>
                  <a:txBody>
                    <a:bodyPr/>
                    <a:lstStyle/>
                    <a:p>
                      <a:pPr algn="l"/>
                      <a:r>
                        <a:rPr lang="en-US" sz="1100"/>
                        <a:t>How to reproduce it</a:t>
                      </a:r>
                    </a:p>
                  </a:txBody>
                  <a:tcPr/>
                </a:tc>
                <a:tc>
                  <a:txBody>
                    <a:bodyPr/>
                    <a:lstStyle/>
                    <a:p>
                      <a:pPr algn="l"/>
                      <a:r>
                        <a:rPr lang="en-US" sz="1100"/>
                        <a:t>Date</a:t>
                      </a:r>
                    </a:p>
                  </a:txBody>
                  <a:tcPr/>
                </a:tc>
                <a:tc>
                  <a:txBody>
                    <a:bodyPr/>
                    <a:lstStyle/>
                    <a:p>
                      <a:pPr algn="l"/>
                      <a:r>
                        <a:rPr lang="en-US" sz="1100"/>
                        <a:t>Status</a:t>
                      </a:r>
                    </a:p>
                  </a:txBody>
                  <a:tcPr/>
                </a:tc>
                <a:tc>
                  <a:txBody>
                    <a:bodyPr/>
                    <a:lstStyle/>
                    <a:p>
                      <a:pPr algn="l"/>
                      <a:r>
                        <a:rPr lang="en-US" sz="1100"/>
                        <a:t>Priority</a:t>
                      </a:r>
                    </a:p>
                  </a:txBody>
                  <a:tcPr/>
                </a:tc>
                <a:tc>
                  <a:txBody>
                    <a:bodyPr/>
                    <a:lstStyle/>
                    <a:p>
                      <a:pPr algn="l"/>
                      <a:r>
                        <a:rPr lang="en-US" sz="1100"/>
                        <a:t>Severity</a:t>
                      </a:r>
                    </a:p>
                  </a:txBody>
                  <a:tcPr/>
                </a:tc>
                <a:tc>
                  <a:txBody>
                    <a:bodyPr/>
                    <a:lstStyle/>
                    <a:p>
                      <a:pPr algn="l"/>
                      <a:r>
                        <a:rPr lang="en-US" sz="1100"/>
                        <a:t>Comment</a:t>
                      </a:r>
                    </a:p>
                  </a:txBody>
                  <a:tcPr/>
                </a:tc>
                <a:extLst>
                  <a:ext uri="{0D108BD9-81ED-4DB2-BD59-A6C34878D82A}">
                    <a16:rowId xmlns:a16="http://schemas.microsoft.com/office/drawing/2014/main" val="889515310"/>
                  </a:ext>
                </a:extLst>
              </a:tr>
              <a:tr h="1213516">
                <a:tc>
                  <a:txBody>
                    <a:bodyPr/>
                    <a:lstStyle/>
                    <a:p>
                      <a:pPr algn="l"/>
                      <a:r>
                        <a:rPr lang="en-US" sz="1100"/>
                        <a:t>11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Đổi mật khẩu</a:t>
                      </a:r>
                    </a:p>
                  </a:txBody>
                  <a:tcPr anchor="ctr"/>
                </a:tc>
                <a:tc>
                  <a:txBody>
                    <a:bodyPr/>
                    <a:lstStyle/>
                    <a:p>
                      <a:pPr algn="l"/>
                      <a:r>
                        <a:rPr lang="en-US" sz="1100" kern="1200">
                          <a:solidFill>
                            <a:schemeClr val="dk1"/>
                          </a:solidFill>
                          <a:latin typeface="+mn-lt"/>
                          <a:ea typeface="+mn-ea"/>
                          <a:cs typeface="+mn-cs"/>
                        </a:rPr>
                        <a:t>Lỗi xuất hiện ra màn hình visual khi nhập mật khẩu lớn hơn 50 kí tự</a:t>
                      </a:r>
                    </a:p>
                  </a:txBody>
                  <a:tcPr anchor="ctr"/>
                </a:tc>
                <a:tc>
                  <a:txBody>
                    <a:bodyPr/>
                    <a:lstStyle/>
                    <a:p>
                      <a:pPr algn="l" fontAlgn="ctr"/>
                      <a:r>
                        <a:rPr lang="vi-VN" sz="1100" kern="1200">
                          <a:solidFill>
                            <a:schemeClr val="dk1"/>
                          </a:solidFill>
                          <a:latin typeface="+mn-lt"/>
                          <a:ea typeface="+mn-ea"/>
                          <a:cs typeface="+mn-cs"/>
                        </a:rPr>
                        <a:t>1. Login vào phần mềm bằng User</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Button Đổi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3. Nhập mật khẩu cũ chính xác</a:t>
                      </a:r>
                      <a:br>
                        <a:rPr lang="vi-VN" sz="1100" kern="1200">
                          <a:solidFill>
                            <a:schemeClr val="dk1"/>
                          </a:solidFill>
                          <a:latin typeface="+mn-lt"/>
                          <a:ea typeface="+mn-ea"/>
                          <a:cs typeface="+mn-cs"/>
                        </a:rPr>
                      </a:br>
                      <a:r>
                        <a:rPr lang="vi-VN" sz="1100" kern="1200">
                          <a:solidFill>
                            <a:schemeClr val="dk1"/>
                          </a:solidFill>
                          <a:latin typeface="+mn-lt"/>
                          <a:ea typeface="+mn-ea"/>
                          <a:cs typeface="+mn-cs"/>
                        </a:rPr>
                        <a:t>4. Nhập mật khẩu mới lớn hơn 50 kí tự</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26/02/2021</a:t>
                      </a:r>
                    </a:p>
                  </a:txBody>
                  <a:tcPr anchor="ctr"/>
                </a:tc>
                <a:tc>
                  <a:txBody>
                    <a:bodyPr/>
                    <a:lstStyle/>
                    <a:p>
                      <a:pPr marL="0" algn="l" rtl="0" eaLnBrk="1" hangingPunct="1"/>
                      <a:r>
                        <a:rPr lang="vi-VN" sz="1100" kern="1200">
                          <a:solidFill>
                            <a:schemeClr val="dk1"/>
                          </a:solidFill>
                          <a:latin typeface="+mn-lt"/>
                          <a:ea typeface="+mn-ea"/>
                          <a:cs typeface="+mn-cs"/>
                        </a:rPr>
                        <a:t>Không ảnh hưởng nữa Close</a:t>
                      </a:r>
                      <a:endParaRPr lang="en-US" sz="1100" kern="120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Fix as soon as possible</a:t>
                      </a:r>
                    </a:p>
                  </a:txBody>
                  <a:tcPr anchor="ctr"/>
                </a:tc>
                <a:tc>
                  <a:txBody>
                    <a:bodyPr/>
                    <a:lstStyle/>
                    <a:p>
                      <a:pPr algn="l"/>
                      <a:r>
                        <a:rPr lang="en-US" sz="1100"/>
                        <a:t>Serious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Dev đã fix</a:t>
                      </a:r>
                    </a:p>
                  </a:txBody>
                  <a:tcPr anchor="ctr"/>
                </a:tc>
                <a:extLst>
                  <a:ext uri="{0D108BD9-81ED-4DB2-BD59-A6C34878D82A}">
                    <a16:rowId xmlns:a16="http://schemas.microsoft.com/office/drawing/2014/main" val="2762715061"/>
                  </a:ext>
                </a:extLst>
              </a:tr>
              <a:tr h="1817415">
                <a:tc>
                  <a:txBody>
                    <a:bodyPr/>
                    <a:lstStyle/>
                    <a:p>
                      <a:pPr algn="l"/>
                      <a:r>
                        <a:rPr lang="en-US" sz="1100" kern="1200">
                          <a:solidFill>
                            <a:schemeClr val="dk1"/>
                          </a:solidFill>
                          <a:latin typeface="+mn-lt"/>
                          <a:ea typeface="+mn-ea"/>
                          <a:cs typeface="+mn-cs"/>
                        </a:rPr>
                        <a:t>13</a:t>
                      </a:r>
                    </a:p>
                  </a:txBody>
                  <a:tcPr anchor="ctr"/>
                </a:tc>
                <a:tc>
                  <a:txBody>
                    <a:bodyPr/>
                    <a:lstStyle/>
                    <a:p>
                      <a:pPr algn="l"/>
                      <a:r>
                        <a:rPr lang="en-US" sz="1100" kern="1200">
                          <a:solidFill>
                            <a:schemeClr val="dk1"/>
                          </a:solidFill>
                          <a:latin typeface="+mn-lt"/>
                          <a:ea typeface="+mn-ea"/>
                          <a:cs typeface="+mn-cs"/>
                        </a:rPr>
                        <a:t>Đổi mật khẩu</a:t>
                      </a:r>
                    </a:p>
                  </a:txBody>
                  <a:tcPr anchor="ctr"/>
                </a:tc>
                <a:tc>
                  <a:txBody>
                    <a:bodyPr/>
                    <a:lstStyle/>
                    <a:p>
                      <a:pPr marL="0" algn="l" rtl="0" eaLnBrk="1" hangingPunct="1"/>
                      <a:r>
                        <a:rPr lang="en-US" sz="1100" kern="1200">
                          <a:solidFill>
                            <a:schemeClr val="dk1"/>
                          </a:solidFill>
                          <a:latin typeface="+mn-lt"/>
                          <a:ea typeface="+mn-ea"/>
                          <a:cs typeface="+mn-cs"/>
                        </a:rPr>
                        <a:t>Lỗi xảy ra khi đổi mật khẩu mới nhưng trùng mật khẩu cũ</a:t>
                      </a:r>
                    </a:p>
                  </a:txBody>
                  <a:tcPr anchor="ctr"/>
                </a:tc>
                <a:tc>
                  <a:txBody>
                    <a:bodyPr/>
                    <a:lstStyle/>
                    <a:p>
                      <a:pPr algn="l" fontAlgn="ctr"/>
                      <a:r>
                        <a:rPr lang="vi-VN" sz="1100" kern="1200">
                          <a:solidFill>
                            <a:schemeClr val="dk1"/>
                          </a:solidFill>
                          <a:latin typeface="+mn-lt"/>
                          <a:ea typeface="+mn-ea"/>
                          <a:cs typeface="+mn-cs"/>
                        </a:rPr>
                        <a:t>1. Login vào phần mềm bằng User</a:t>
                      </a:r>
                      <a:br>
                        <a:rPr lang="vi-VN" sz="1100" kern="1200">
                          <a:solidFill>
                            <a:schemeClr val="dk1"/>
                          </a:solidFill>
                          <a:latin typeface="+mn-lt"/>
                          <a:ea typeface="+mn-ea"/>
                          <a:cs typeface="+mn-cs"/>
                        </a:rPr>
                      </a:br>
                      <a:r>
                        <a:rPr lang="vi-VN" sz="1100" kern="1200">
                          <a:solidFill>
                            <a:schemeClr val="dk1"/>
                          </a:solidFill>
                          <a:latin typeface="+mn-lt"/>
                          <a:ea typeface="+mn-ea"/>
                          <a:cs typeface="+mn-cs"/>
                        </a:rPr>
                        <a:t>2. Từ Page Tiện ích ấn chọn Button Đổi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3. Nhập mật khẩu cũ chính xác</a:t>
                      </a:r>
                      <a:br>
                        <a:rPr lang="vi-VN" sz="1100" kern="1200">
                          <a:solidFill>
                            <a:schemeClr val="dk1"/>
                          </a:solidFill>
                          <a:latin typeface="+mn-lt"/>
                          <a:ea typeface="+mn-ea"/>
                          <a:cs typeface="+mn-cs"/>
                        </a:rPr>
                      </a:br>
                      <a:r>
                        <a:rPr lang="vi-VN" sz="1100" kern="1200">
                          <a:solidFill>
                            <a:schemeClr val="dk1"/>
                          </a:solidFill>
                          <a:latin typeface="+mn-lt"/>
                          <a:ea typeface="+mn-ea"/>
                          <a:cs typeface="+mn-cs"/>
                        </a:rPr>
                        <a:t>4. textbox 'mật khẩu mới' và 'xác nhận mật khẩu mới' có giá trị giống mật khẩu</a:t>
                      </a:r>
                      <a:br>
                        <a:rPr lang="vi-VN" sz="1100" kern="1200">
                          <a:solidFill>
                            <a:schemeClr val="dk1"/>
                          </a:solidFill>
                          <a:latin typeface="+mn-lt"/>
                          <a:ea typeface="+mn-ea"/>
                          <a:cs typeface="+mn-cs"/>
                        </a:rPr>
                      </a:br>
                      <a:r>
                        <a:rPr lang="vi-VN" sz="1100" kern="1200">
                          <a:solidFill>
                            <a:schemeClr val="dk1"/>
                          </a:solidFill>
                          <a:latin typeface="+mn-lt"/>
                          <a:ea typeface="+mn-ea"/>
                          <a:cs typeface="+mn-cs"/>
                        </a:rPr>
                        <a:t>5. Nhập vào key app hiện tại</a:t>
                      </a:r>
                      <a:br>
                        <a:rPr lang="vi-VN" sz="1100" kern="1200">
                          <a:solidFill>
                            <a:schemeClr val="dk1"/>
                          </a:solidFill>
                          <a:latin typeface="+mn-lt"/>
                          <a:ea typeface="+mn-ea"/>
                          <a:cs typeface="+mn-cs"/>
                        </a:rPr>
                      </a:br>
                      <a:r>
                        <a:rPr lang="vi-VN" sz="1100" kern="1200">
                          <a:solidFill>
                            <a:schemeClr val="dk1"/>
                          </a:solidFill>
                          <a:latin typeface="+mn-lt"/>
                          <a:ea typeface="+mn-ea"/>
                          <a:cs typeface="+mn-cs"/>
                        </a:rPr>
                        <a:t> ( key = Quyen)</a:t>
                      </a:r>
                      <a:br>
                        <a:rPr lang="vi-VN" sz="1100" kern="1200">
                          <a:solidFill>
                            <a:schemeClr val="dk1"/>
                          </a:solidFill>
                          <a:latin typeface="+mn-lt"/>
                          <a:ea typeface="+mn-ea"/>
                          <a:cs typeface="+mn-cs"/>
                        </a:rPr>
                      </a:br>
                      <a:r>
                        <a:rPr lang="vi-VN" sz="1100" kern="1200">
                          <a:solidFill>
                            <a:schemeClr val="dk1"/>
                          </a:solidFill>
                          <a:latin typeface="+mn-lt"/>
                          <a:ea typeface="+mn-ea"/>
                          <a:cs typeface="+mn-cs"/>
                        </a:rPr>
                        <a:t>6. Click button Lưu</a:t>
                      </a:r>
                    </a:p>
                  </a:txBody>
                  <a:tcPr marL="6350" marR="6350" marT="6350" marB="0" anchor="ctr"/>
                </a:tc>
                <a:tc>
                  <a:txBody>
                    <a:bodyPr/>
                    <a:lstStyle/>
                    <a:p>
                      <a:pPr algn="l"/>
                      <a:r>
                        <a:rPr lang="en-US" sz="1100" kern="1200">
                          <a:solidFill>
                            <a:schemeClr val="dk1"/>
                          </a:solidFill>
                          <a:latin typeface="+mn-lt"/>
                          <a:ea typeface="+mn-ea"/>
                          <a:cs typeface="+mn-cs"/>
                        </a:rPr>
                        <a:t>26/02/2021</a:t>
                      </a:r>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Fix as soon as possible</a:t>
                      </a:r>
                    </a:p>
                  </a:txBody>
                  <a:tcPr anchor="ctr"/>
                </a:tc>
                <a:tc>
                  <a:txBody>
                    <a:bodyPr/>
                    <a:lstStyle/>
                    <a:p>
                      <a:pPr algn="l"/>
                      <a:r>
                        <a:rPr lang="en-US" sz="1100" kern="1200">
                          <a:solidFill>
                            <a:schemeClr val="dk1"/>
                          </a:solidFill>
                          <a:latin typeface="+mn-lt"/>
                          <a:ea typeface="+mn-ea"/>
                          <a:cs typeface="+mn-cs"/>
                        </a:rPr>
                        <a:t>Minor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Dev đã fix</a:t>
                      </a:r>
                    </a:p>
                  </a:txBody>
                  <a:tcPr anchor="ctr"/>
                </a:tc>
                <a:extLst>
                  <a:ext uri="{0D108BD9-81ED-4DB2-BD59-A6C34878D82A}">
                    <a16:rowId xmlns:a16="http://schemas.microsoft.com/office/drawing/2014/main" val="3318227321"/>
                  </a:ext>
                </a:extLst>
              </a:tr>
              <a:tr h="2270338">
                <a:tc>
                  <a:txBody>
                    <a:bodyPr/>
                    <a:lstStyle/>
                    <a:p>
                      <a:pPr algn="l"/>
                      <a:r>
                        <a:rPr lang="en-US" sz="1100" kern="1200">
                          <a:solidFill>
                            <a:schemeClr val="dk1"/>
                          </a:solidFill>
                          <a:latin typeface="+mn-lt"/>
                          <a:ea typeface="+mn-ea"/>
                          <a:cs typeface="+mn-cs"/>
                        </a:rPr>
                        <a:t>26</a:t>
                      </a:r>
                    </a:p>
                  </a:txBody>
                  <a:tcPr anchor="ctr"/>
                </a:tc>
                <a:tc>
                  <a:txBody>
                    <a:bodyPr/>
                    <a:lstStyle/>
                    <a:p>
                      <a:pPr algn="l"/>
                      <a:r>
                        <a:rPr lang="en-US" sz="1100" kern="1200">
                          <a:solidFill>
                            <a:schemeClr val="dk1"/>
                          </a:solidFill>
                          <a:latin typeface="+mn-lt"/>
                          <a:ea typeface="+mn-ea"/>
                          <a:cs typeface="+mn-cs"/>
                        </a:rPr>
                        <a:t>Sửa điểm học phần</a:t>
                      </a:r>
                    </a:p>
                  </a:txBody>
                  <a:tcPr anchor="ctr"/>
                </a:tc>
                <a:tc>
                  <a:txBody>
                    <a:bodyPr/>
                    <a:lstStyle/>
                    <a:p>
                      <a:pPr marL="0" algn="l" rtl="0" eaLnBrk="1" hangingPunct="1"/>
                      <a:r>
                        <a:rPr lang="en-US" sz="1100" kern="1200">
                          <a:solidFill>
                            <a:schemeClr val="dk1"/>
                          </a:solidFill>
                          <a:latin typeface="+mn-lt"/>
                          <a:ea typeface="+mn-ea"/>
                          <a:cs typeface="+mn-cs"/>
                        </a:rPr>
                        <a:t>Điểm tự động cho về 0 khi giáo vụ nhập trống các cột trong gridview</a:t>
                      </a:r>
                    </a:p>
                  </a:txBody>
                  <a:tcPr anchor="ctr"/>
                </a:tc>
                <a:tc>
                  <a:txBody>
                    <a:bodyPr/>
                    <a:lstStyle/>
                    <a:p>
                      <a:pPr algn="l" fontAlgn="ctr"/>
                      <a:r>
                        <a:rPr lang="en-US" sz="1100" kern="1200">
                          <a:solidFill>
                            <a:schemeClr val="dk1"/>
                          </a:solidFill>
                          <a:latin typeface="+mn-lt"/>
                          <a:ea typeface="+mn-ea"/>
                          <a:cs typeface="+mn-cs"/>
                        </a:rPr>
                        <a:t>1. Login vào phần mềm bằng User giáo vụ</a:t>
                      </a:r>
                      <a:br>
                        <a:rPr lang="en-US" sz="1100" kern="1200">
                          <a:solidFill>
                            <a:schemeClr val="dk1"/>
                          </a:solidFill>
                          <a:latin typeface="+mn-lt"/>
                          <a:ea typeface="+mn-ea"/>
                          <a:cs typeface="+mn-cs"/>
                        </a:rPr>
                      </a:br>
                      <a:r>
                        <a:rPr lang="en-US" sz="1100" kern="1200">
                          <a:solidFill>
                            <a:schemeClr val="dk1"/>
                          </a:solidFill>
                          <a:latin typeface="+mn-lt"/>
                          <a:ea typeface="+mn-ea"/>
                          <a:cs typeface="+mn-cs"/>
                        </a:rPr>
                        <a:t>2. Từ Page Giáo vụ ấn chọn Button Học kỳ - Môn HP Điểm HP'</a:t>
                      </a:r>
                      <a:br>
                        <a:rPr lang="en-US" sz="1100" kern="1200">
                          <a:solidFill>
                            <a:schemeClr val="dk1"/>
                          </a:solidFill>
                          <a:latin typeface="+mn-lt"/>
                          <a:ea typeface="+mn-ea"/>
                          <a:cs typeface="+mn-cs"/>
                        </a:rPr>
                      </a:br>
                      <a:r>
                        <a:rPr lang="en-US" sz="1100" kern="1200">
                          <a:solidFill>
                            <a:schemeClr val="dk1"/>
                          </a:solidFill>
                          <a:latin typeface="+mn-lt"/>
                          <a:ea typeface="+mn-ea"/>
                          <a:cs typeface="+mn-cs"/>
                        </a:rPr>
                        <a:t>3. Màn hình chức năng hiện ra</a:t>
                      </a:r>
                      <a:br>
                        <a:rPr lang="en-US" sz="1100" kern="1200">
                          <a:solidFill>
                            <a:schemeClr val="dk1"/>
                          </a:solidFill>
                          <a:latin typeface="+mn-lt"/>
                          <a:ea typeface="+mn-ea"/>
                          <a:cs typeface="+mn-cs"/>
                        </a:rPr>
                      </a:br>
                      <a:r>
                        <a:rPr lang="en-US" sz="1100" kern="1200">
                          <a:solidFill>
                            <a:schemeClr val="dk1"/>
                          </a:solidFill>
                          <a:latin typeface="+mn-lt"/>
                          <a:ea typeface="+mn-ea"/>
                          <a:cs typeface="+mn-cs"/>
                        </a:rPr>
                        <a:t>4. Từ bảng học phần, ấn chọn các value lookup chọn 'Học kỳ' =&gt; chọn 'Lớp' =&gt; chọn 'Môn HP'</a:t>
                      </a:r>
                      <a:br>
                        <a:rPr lang="en-US" sz="1100" kern="1200">
                          <a:solidFill>
                            <a:schemeClr val="dk1"/>
                          </a:solidFill>
                          <a:latin typeface="+mn-lt"/>
                          <a:ea typeface="+mn-ea"/>
                          <a:cs typeface="+mn-cs"/>
                        </a:rPr>
                      </a:br>
                      <a:r>
                        <a:rPr lang="en-US" sz="1100" kern="1200">
                          <a:solidFill>
                            <a:schemeClr val="dk1"/>
                          </a:solidFill>
                          <a:latin typeface="+mn-lt"/>
                          <a:ea typeface="+mn-ea"/>
                          <a:cs typeface="+mn-cs"/>
                        </a:rPr>
                        <a:t>5. Nhập giá trị điểm tại cột chuyên cần, các cột còn lại trống đồng thời lặp lại theo từng cột</a:t>
                      </a:r>
                    </a:p>
                  </a:txBody>
                  <a:tcPr marL="6350" marR="6350" marT="6350" marB="0" anchor="ctr"/>
                </a:tc>
                <a:tc>
                  <a:txBody>
                    <a:bodyPr/>
                    <a:lstStyle/>
                    <a:p>
                      <a:pPr marL="0" algn="l" rtl="0" eaLnBrk="1" hangingPunct="1"/>
                      <a:r>
                        <a:rPr lang="en-US" sz="1100" kern="1200">
                          <a:solidFill>
                            <a:schemeClr val="dk1"/>
                          </a:solidFill>
                          <a:latin typeface="+mn-lt"/>
                          <a:ea typeface="+mn-ea"/>
                          <a:cs typeface="+mn-cs"/>
                        </a:rPr>
                        <a:t>26/02/2021</a:t>
                      </a:r>
                    </a:p>
                  </a:txBody>
                  <a:tcPr anchor="ctr"/>
                </a:tc>
                <a:tc>
                  <a:txBody>
                    <a:bodyPr/>
                    <a:lstStyle/>
                    <a:p>
                      <a:pPr marL="0" algn="l" rtl="0" eaLnBrk="1" hangingPunct="1"/>
                      <a:r>
                        <a:rPr lang="en-US" sz="1100" kern="1200">
                          <a:solidFill>
                            <a:schemeClr val="dk1"/>
                          </a:solidFill>
                          <a:latin typeface="+mn-lt"/>
                          <a:ea typeface="+mn-ea"/>
                          <a:cs typeface="+mn-cs"/>
                        </a:rPr>
                        <a:t>Sau khi xử lý</a:t>
                      </a:r>
                    </a:p>
                    <a:p>
                      <a:pPr marL="0" algn="l" rtl="0" eaLnBrk="1" hangingPunct="1"/>
                      <a:r>
                        <a:rPr lang="en-US" sz="1100" kern="1200">
                          <a:solidFill>
                            <a:schemeClr val="dk1"/>
                          </a:solidFill>
                          <a:latin typeface="+mn-lt"/>
                          <a:ea typeface="+mn-ea"/>
                          <a:cs typeface="+mn-cs"/>
                        </a:rPr>
                        <a:t>Failed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Must fix before final</a:t>
                      </a:r>
                      <a:endParaRPr lang="en-US" sz="1100" kern="1200">
                        <a:solidFill>
                          <a:schemeClr val="dk1"/>
                        </a:solidFill>
                        <a:latin typeface="+mn-lt"/>
                        <a:ea typeface="+mn-ea"/>
                        <a:cs typeface="+mn-cs"/>
                      </a:endParaRPr>
                    </a:p>
                  </a:txBody>
                  <a:tcPr anchor="ctr"/>
                </a:tc>
                <a:tc>
                  <a:txBody>
                    <a:bodyPr/>
                    <a:lstStyle/>
                    <a:p>
                      <a:pPr marL="0" algn="l" rtl="0" eaLnBrk="1" hangingPunct="1"/>
                      <a:r>
                        <a:rPr lang="en-US" sz="1100" kern="1200">
                          <a:solidFill>
                            <a:schemeClr val="dk1"/>
                          </a:solidFill>
                          <a:latin typeface="+mn-lt"/>
                          <a:ea typeface="+mn-ea"/>
                          <a:cs typeface="+mn-cs"/>
                        </a:rPr>
                        <a:t>Fatal</a:t>
                      </a:r>
                    </a:p>
                  </a:txBody>
                  <a:tcPr anchor="ctr"/>
                </a:tc>
                <a:tc>
                  <a:txBody>
                    <a:bodyPr/>
                    <a:lstStyle/>
                    <a:p>
                      <a:pPr marL="0" algn="l" rtl="0" eaLnBrk="1" hangingPunct="1"/>
                      <a:r>
                        <a:rPr lang="en-US" sz="1100" kern="1200">
                          <a:solidFill>
                            <a:schemeClr val="dk1"/>
                          </a:solidFill>
                          <a:latin typeface="+mn-lt"/>
                          <a:ea typeface="+mn-ea"/>
                          <a:cs typeface="+mn-cs"/>
                        </a:rPr>
                        <a:t>Dev đang fix lần 2</a:t>
                      </a:r>
                    </a:p>
                  </a:txBody>
                  <a:tcPr anchor="ctr"/>
                </a:tc>
                <a:extLst>
                  <a:ext uri="{0D108BD9-81ED-4DB2-BD59-A6C34878D82A}">
                    <a16:rowId xmlns:a16="http://schemas.microsoft.com/office/drawing/2014/main" val="1018012076"/>
                  </a:ext>
                </a:extLst>
              </a:tr>
            </a:tbl>
          </a:graphicData>
        </a:graphic>
      </p:graphicFrame>
    </p:spTree>
    <p:extLst>
      <p:ext uri="{BB962C8B-B14F-4D97-AF65-F5344CB8AC3E}">
        <p14:creationId xmlns:p14="http://schemas.microsoft.com/office/powerpoint/2010/main" val="8686089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TIẾN ĐỘ THỰC TẾ</a:t>
            </a:r>
            <a:endParaRPr lang="en-US" dirty="0"/>
          </a:p>
        </p:txBody>
      </p:sp>
      <p:graphicFrame>
        <p:nvGraphicFramePr>
          <p:cNvPr id="13" name="Content Placeholder 12" descr="chart design">
            <a:extLst>
              <a:ext uri="{FF2B5EF4-FFF2-40B4-BE49-F238E27FC236}">
                <a16:creationId xmlns:a16="http://schemas.microsoft.com/office/drawing/2014/main" id="{9234606B-C944-4DFF-8B2C-FF5B22ADDF48}"/>
              </a:ext>
            </a:extLst>
          </p:cNvPr>
          <p:cNvGraphicFramePr>
            <a:graphicFrameLocks noGrp="1"/>
          </p:cNvGraphicFramePr>
          <p:nvPr>
            <p:ph sz="half" idx="1"/>
            <p:extLst>
              <p:ext uri="{D42A27DB-BD31-4B8C-83A1-F6EECF244321}">
                <p14:modId xmlns:p14="http://schemas.microsoft.com/office/powerpoint/2010/main" val="1212817081"/>
              </p:ext>
            </p:extLst>
          </p:nvPr>
        </p:nvGraphicFramePr>
        <p:xfrm>
          <a:off x="457200" y="1722438"/>
          <a:ext cx="40386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11" name="Content Placeholder 10">
            <a:extLst>
              <a:ext uri="{FF2B5EF4-FFF2-40B4-BE49-F238E27FC236}">
                <a16:creationId xmlns:a16="http://schemas.microsoft.com/office/drawing/2014/main" id="{0330EB0D-E8C9-4BB5-A4B7-8990477B2012}"/>
              </a:ext>
            </a:extLst>
          </p:cNvPr>
          <p:cNvSpPr>
            <a:spLocks noGrp="1"/>
          </p:cNvSpPr>
          <p:nvPr>
            <p:ph sz="half" idx="2"/>
          </p:nvPr>
        </p:nvSpPr>
        <p:spPr>
          <a:scene3d>
            <a:camera prst="orthographicFront"/>
            <a:lightRig rig="threePt" dir="t"/>
          </a:scene3d>
          <a:sp3d>
            <a:bevelT prst="slope"/>
          </a:sp3d>
        </p:spPr>
        <p:txBody>
          <a:bodyPr>
            <a:noAutofit/>
          </a:bodyPr>
          <a:lstStyle/>
          <a:p>
            <a:pPr marL="64008" lvl="0" indent="0">
              <a:spcBef>
                <a:spcPts val="0"/>
              </a:spcBef>
              <a:buClrTx/>
              <a:buSzTx/>
              <a:buNone/>
            </a:pPr>
            <a:r>
              <a:rPr lang="en-US" sz="1800" b="1">
                <a:solidFill>
                  <a:srgbClr val="C94C25"/>
                </a:solidFill>
              </a:rPr>
              <a:t>CHÚ THÍCH</a:t>
            </a:r>
            <a:endParaRPr lang="en-US" sz="1600" b="1">
              <a:solidFill>
                <a:srgbClr val="C94C25"/>
              </a:solidFill>
            </a:endParaRPr>
          </a:p>
          <a:p>
            <a:r>
              <a:rPr lang="en-US" sz="1800"/>
              <a:t>Đã fix lỗi thành công</a:t>
            </a:r>
          </a:p>
          <a:p>
            <a:r>
              <a:rPr lang="en-US" sz="1800"/>
              <a:t>Đang fix lỗi</a:t>
            </a:r>
          </a:p>
          <a:p>
            <a:r>
              <a:rPr lang="en-US" sz="1800"/>
              <a:t>Chưa thể fix do chức</a:t>
            </a:r>
            <a:br>
              <a:rPr lang="en-US" sz="1800"/>
            </a:br>
            <a:r>
              <a:rPr lang="en-US" sz="1800"/>
              <a:t> năng đang làm</a:t>
            </a:r>
          </a:p>
          <a:p>
            <a:r>
              <a:rPr lang="en-US" sz="1800"/>
              <a:t>Sẽ update nếu có thể</a:t>
            </a:r>
            <a:endParaRPr lang="en-US" sz="1800" dirty="0"/>
          </a:p>
        </p:txBody>
      </p:sp>
      <p:sp>
        <p:nvSpPr>
          <p:cNvPr id="4" name="Rectangle: Rounded Corners 3">
            <a:extLst>
              <a:ext uri="{FF2B5EF4-FFF2-40B4-BE49-F238E27FC236}">
                <a16:creationId xmlns:a16="http://schemas.microsoft.com/office/drawing/2014/main" id="{48C1F632-1E5B-43EF-9CCD-52436A41EBC9}"/>
              </a:ext>
            </a:extLst>
          </p:cNvPr>
          <p:cNvSpPr/>
          <p:nvPr/>
        </p:nvSpPr>
        <p:spPr>
          <a:xfrm>
            <a:off x="7596336" y="2204864"/>
            <a:ext cx="576064" cy="2880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F815F518-38F7-4928-9BBE-80BE55DCEAB4}"/>
              </a:ext>
            </a:extLst>
          </p:cNvPr>
          <p:cNvSpPr/>
          <p:nvPr/>
        </p:nvSpPr>
        <p:spPr>
          <a:xfrm>
            <a:off x="7596336" y="2687291"/>
            <a:ext cx="576064" cy="288032"/>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53C97BC-6322-47C5-885F-2451DFC22C69}"/>
              </a:ext>
            </a:extLst>
          </p:cNvPr>
          <p:cNvSpPr/>
          <p:nvPr/>
        </p:nvSpPr>
        <p:spPr>
          <a:xfrm>
            <a:off x="7591346" y="3231688"/>
            <a:ext cx="576064" cy="28803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593C854-B8B4-4BA3-8366-1EDE8A4F5C6A}"/>
              </a:ext>
            </a:extLst>
          </p:cNvPr>
          <p:cNvSpPr/>
          <p:nvPr/>
        </p:nvSpPr>
        <p:spPr>
          <a:xfrm>
            <a:off x="7591346" y="3906720"/>
            <a:ext cx="576064"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TEXT</a:t>
            </a:r>
            <a:endParaRPr lang="en-US" dirty="0"/>
          </a:p>
        </p:txBody>
      </p:sp>
      <p:graphicFrame>
        <p:nvGraphicFramePr>
          <p:cNvPr id="4" name="Content Placeholder 3" descr="list smart graphic design 02"/>
          <p:cNvGraphicFramePr>
            <a:graphicFrameLocks noGrp="1"/>
          </p:cNvGraphicFramePr>
          <p:nvPr>
            <p:ph idx="1"/>
            <p:extLst>
              <p:ext uri="{D42A27DB-BD31-4B8C-83A1-F6EECF244321}">
                <p14:modId xmlns:p14="http://schemas.microsoft.com/office/powerpoint/2010/main" val="174474786"/>
              </p:ext>
            </p:extLst>
          </p:nvPr>
        </p:nvGraphicFramePr>
        <p:xfrm>
          <a:off x="457200" y="1340768"/>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Graphic 4">
            <a:extLst>
              <a:ext uri="{FF2B5EF4-FFF2-40B4-BE49-F238E27FC236}">
                <a16:creationId xmlns:a16="http://schemas.microsoft.com/office/drawing/2014/main" id="{CA796350-2F5F-4ED8-93B3-63C12A53A387}"/>
              </a:ext>
            </a:extLst>
          </p:cNvPr>
          <p:cNvSpPr/>
          <p:nvPr/>
        </p:nvSpPr>
        <p:spPr>
          <a:xfrm rot="10122912">
            <a:off x="4175206" y="2739638"/>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blipFill>
            <a:blip r:embed="rId2"/>
            <a:stretch>
              <a:fillRect/>
            </a:stretch>
          </a:blip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25" name="Graphic 4">
            <a:extLst>
              <a:ext uri="{FF2B5EF4-FFF2-40B4-BE49-F238E27FC236}">
                <a16:creationId xmlns:a16="http://schemas.microsoft.com/office/drawing/2014/main" id="{BA4FCEFB-D4F2-4836-9389-27C4C2B23FCB}"/>
              </a:ext>
            </a:extLst>
          </p:cNvPr>
          <p:cNvSpPr/>
          <p:nvPr/>
        </p:nvSpPr>
        <p:spPr>
          <a:xfrm rot="300000">
            <a:off x="4066412" y="1507180"/>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6" name="Graphic 4">
            <a:extLst>
              <a:ext uri="{FF2B5EF4-FFF2-40B4-BE49-F238E27FC236}">
                <a16:creationId xmlns:a16="http://schemas.microsoft.com/office/drawing/2014/main" id="{37E9D1FF-0467-4E8A-8151-DA31D7C42799}"/>
              </a:ext>
            </a:extLst>
          </p:cNvPr>
          <p:cNvSpPr/>
          <p:nvPr/>
        </p:nvSpPr>
        <p:spPr>
          <a:xfrm rot="600000">
            <a:off x="4055919" y="153555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7" name="Graphic 4">
            <a:extLst>
              <a:ext uri="{FF2B5EF4-FFF2-40B4-BE49-F238E27FC236}">
                <a16:creationId xmlns:a16="http://schemas.microsoft.com/office/drawing/2014/main" id="{7B3E08F2-ACCC-4931-8CBE-4FAB9D8541BE}"/>
              </a:ext>
            </a:extLst>
          </p:cNvPr>
          <p:cNvSpPr/>
          <p:nvPr/>
        </p:nvSpPr>
        <p:spPr>
          <a:xfrm rot="900000">
            <a:off x="4042992" y="1562904"/>
            <a:ext cx="4749873"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8" name="Graphic 4">
            <a:extLst>
              <a:ext uri="{FF2B5EF4-FFF2-40B4-BE49-F238E27FC236}">
                <a16:creationId xmlns:a16="http://schemas.microsoft.com/office/drawing/2014/main" id="{204BFE3F-325C-4D2D-A402-AA574CD7767D}"/>
              </a:ext>
            </a:extLst>
          </p:cNvPr>
          <p:cNvSpPr/>
          <p:nvPr/>
        </p:nvSpPr>
        <p:spPr>
          <a:xfrm rot="1200000">
            <a:off x="4027731" y="1589024"/>
            <a:ext cx="4749875"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9" name="Graphic 4">
            <a:extLst>
              <a:ext uri="{FF2B5EF4-FFF2-40B4-BE49-F238E27FC236}">
                <a16:creationId xmlns:a16="http://schemas.microsoft.com/office/drawing/2014/main" id="{E71AD2C4-D70A-4F16-999A-F856673F6220}"/>
              </a:ext>
            </a:extLst>
          </p:cNvPr>
          <p:cNvSpPr/>
          <p:nvPr/>
        </p:nvSpPr>
        <p:spPr>
          <a:xfrm rot="1500000">
            <a:off x="4010254" y="161371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0" name="Graphic 4">
            <a:extLst>
              <a:ext uri="{FF2B5EF4-FFF2-40B4-BE49-F238E27FC236}">
                <a16:creationId xmlns:a16="http://schemas.microsoft.com/office/drawing/2014/main" id="{F6A5C3EB-6A1C-4F4A-8CD2-EF991E519A52}"/>
              </a:ext>
            </a:extLst>
          </p:cNvPr>
          <p:cNvSpPr/>
          <p:nvPr/>
        </p:nvSpPr>
        <p:spPr>
          <a:xfrm rot="1800000">
            <a:off x="3990690" y="1636787"/>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1" name="Graphic 4">
            <a:extLst>
              <a:ext uri="{FF2B5EF4-FFF2-40B4-BE49-F238E27FC236}">
                <a16:creationId xmlns:a16="http://schemas.microsoft.com/office/drawing/2014/main" id="{FAE42279-B691-436E-8D3C-FBB270B1C56E}"/>
              </a:ext>
            </a:extLst>
          </p:cNvPr>
          <p:cNvSpPr/>
          <p:nvPr/>
        </p:nvSpPr>
        <p:spPr>
          <a:xfrm rot="2100000">
            <a:off x="4278826" y="829619"/>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2" name="Graphic 4">
            <a:extLst>
              <a:ext uri="{FF2B5EF4-FFF2-40B4-BE49-F238E27FC236}">
                <a16:creationId xmlns:a16="http://schemas.microsoft.com/office/drawing/2014/main" id="{4DF17924-A430-4583-89A1-9FA0362593E0}"/>
              </a:ext>
            </a:extLst>
          </p:cNvPr>
          <p:cNvSpPr/>
          <p:nvPr/>
        </p:nvSpPr>
        <p:spPr>
          <a:xfrm rot="2400000">
            <a:off x="4301345" y="854452"/>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3" name="Graphic 4">
            <a:extLst>
              <a:ext uri="{FF2B5EF4-FFF2-40B4-BE49-F238E27FC236}">
                <a16:creationId xmlns:a16="http://schemas.microsoft.com/office/drawing/2014/main" id="{B7F0AC4A-261F-455D-8AE6-80767C7A8E67}"/>
              </a:ext>
            </a:extLst>
          </p:cNvPr>
          <p:cNvSpPr/>
          <p:nvPr/>
        </p:nvSpPr>
        <p:spPr>
          <a:xfrm rot="10122912">
            <a:off x="4175206" y="2711672"/>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gradFill>
            <a:gsLst>
              <a:gs pos="0">
                <a:schemeClr val="accent1">
                  <a:lumMod val="5000"/>
                  <a:lumOff val="95000"/>
                  <a:alpha val="9000"/>
                </a:schemeClr>
              </a:gs>
              <a:gs pos="100000">
                <a:schemeClr val="accent1">
                  <a:lumMod val="45000"/>
                  <a:lumOff val="55000"/>
                </a:schemeClr>
              </a:gs>
              <a:gs pos="100000">
                <a:schemeClr val="accent1">
                  <a:lumMod val="45000"/>
                  <a:lumOff val="55000"/>
                  <a:alpha val="25000"/>
                </a:schemeClr>
              </a:gs>
              <a:gs pos="100000">
                <a:schemeClr val="accent1">
                  <a:lumMod val="30000"/>
                  <a:lumOff val="70000"/>
                </a:schemeClr>
              </a:gs>
            </a:gsLst>
            <a:lin ang="5400000" scaled="1"/>
          </a:grad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37" name="Rectangle 36">
            <a:extLst>
              <a:ext uri="{FF2B5EF4-FFF2-40B4-BE49-F238E27FC236}">
                <a16:creationId xmlns:a16="http://schemas.microsoft.com/office/drawing/2014/main" id="{225DF14D-5572-48FC-AD93-359B287FFF34}"/>
              </a:ext>
            </a:extLst>
          </p:cNvPr>
          <p:cNvSpPr/>
          <p:nvPr/>
        </p:nvSpPr>
        <p:spPr>
          <a:xfrm>
            <a:off x="184881" y="195104"/>
            <a:ext cx="4963183" cy="583930"/>
          </a:xfrm>
          <a:prstGeom prst="rect">
            <a:avLst/>
          </a:prstGeom>
          <a:solidFill>
            <a:srgbClr val="AC4120"/>
          </a:solidFill>
          <a:ln>
            <a:noFill/>
          </a:ln>
          <a:effectLst>
            <a:outerShdw blurRad="50800" dist="50800" dir="5400000" sx="5000" sy="5000" algn="ctr" rotWithShape="0">
              <a:srgbClr val="000000">
                <a:alpha val="0"/>
              </a:srgb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PART I. Đặt vấn đề</a:t>
            </a:r>
          </a:p>
        </p:txBody>
      </p:sp>
    </p:spTree>
    <p:extLst>
      <p:ext uri="{BB962C8B-B14F-4D97-AF65-F5344CB8AC3E}">
        <p14:creationId xmlns:p14="http://schemas.microsoft.com/office/powerpoint/2010/main" val="220148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15000" fill="hold"/>
                                        <p:tgtEl>
                                          <p:spTgt spid="25"/>
                                        </p:tgtEl>
                                        <p:attrNameLst>
                                          <p:attrName>r</p:attrName>
                                        </p:attrNameLst>
                                      </p:cBhvr>
                                    </p:animRot>
                                  </p:childTnLst>
                                </p:cTn>
                              </p:par>
                              <p:par>
                                <p:cTn id="7" presetID="8" presetClass="emph" presetSubtype="0" repeatCount="indefinite" fill="hold" grpId="0" nodeType="withEffect">
                                  <p:stCondLst>
                                    <p:cond delay="250"/>
                                  </p:stCondLst>
                                  <p:childTnLst>
                                    <p:animRot by="21600000">
                                      <p:cBhvr>
                                        <p:cTn id="8" dur="15000" fill="hold"/>
                                        <p:tgtEl>
                                          <p:spTgt spid="26"/>
                                        </p:tgtEl>
                                        <p:attrNameLst>
                                          <p:attrName>r</p:attrName>
                                        </p:attrNameLst>
                                      </p:cBhvr>
                                    </p:animRot>
                                  </p:childTnLst>
                                </p:cTn>
                              </p:par>
                              <p:par>
                                <p:cTn id="9" presetID="8" presetClass="emph" presetSubtype="0" repeatCount="indefinite" fill="hold" grpId="0" nodeType="withEffect">
                                  <p:stCondLst>
                                    <p:cond delay="500"/>
                                  </p:stCondLst>
                                  <p:childTnLst>
                                    <p:animRot by="-21600000">
                                      <p:cBhvr>
                                        <p:cTn id="10" dur="15000" fill="hold"/>
                                        <p:tgtEl>
                                          <p:spTgt spid="27"/>
                                        </p:tgtEl>
                                        <p:attrNameLst>
                                          <p:attrName>r</p:attrName>
                                        </p:attrNameLst>
                                      </p:cBhvr>
                                    </p:animRot>
                                  </p:childTnLst>
                                </p:cTn>
                              </p:par>
                              <p:par>
                                <p:cTn id="11" presetID="8" presetClass="emph" presetSubtype="0" repeatCount="indefinite" fill="hold" grpId="0" nodeType="withEffect">
                                  <p:stCondLst>
                                    <p:cond delay="750"/>
                                  </p:stCondLst>
                                  <p:childTnLst>
                                    <p:animRot by="21600000">
                                      <p:cBhvr>
                                        <p:cTn id="12" dur="15000" fill="hold"/>
                                        <p:tgtEl>
                                          <p:spTgt spid="28"/>
                                        </p:tgtEl>
                                        <p:attrNameLst>
                                          <p:attrName>r</p:attrName>
                                        </p:attrNameLst>
                                      </p:cBhvr>
                                    </p:animRot>
                                  </p:childTnLst>
                                </p:cTn>
                              </p:par>
                              <p:par>
                                <p:cTn id="13" presetID="8" presetClass="emph" presetSubtype="0" repeatCount="indefinite" fill="hold" grpId="0" nodeType="withEffect">
                                  <p:stCondLst>
                                    <p:cond delay="1000"/>
                                  </p:stCondLst>
                                  <p:childTnLst>
                                    <p:animRot by="-21600000">
                                      <p:cBhvr>
                                        <p:cTn id="14" dur="15000" fill="hold"/>
                                        <p:tgtEl>
                                          <p:spTgt spid="29"/>
                                        </p:tgtEl>
                                        <p:attrNameLst>
                                          <p:attrName>r</p:attrName>
                                        </p:attrNameLst>
                                      </p:cBhvr>
                                    </p:animRot>
                                  </p:childTnLst>
                                </p:cTn>
                              </p:par>
                              <p:par>
                                <p:cTn id="15" presetID="8" presetClass="emph" presetSubtype="0" repeatCount="indefinite" fill="hold" grpId="0" nodeType="withEffect">
                                  <p:stCondLst>
                                    <p:cond delay="1250"/>
                                  </p:stCondLst>
                                  <p:childTnLst>
                                    <p:animRot by="21600000">
                                      <p:cBhvr>
                                        <p:cTn id="16" dur="15000" fill="hold"/>
                                        <p:tgtEl>
                                          <p:spTgt spid="30"/>
                                        </p:tgtEl>
                                        <p:attrNameLst>
                                          <p:attrName>r</p:attrName>
                                        </p:attrNameLst>
                                      </p:cBhvr>
                                    </p:animRot>
                                  </p:childTnLst>
                                </p:cTn>
                              </p:par>
                              <p:par>
                                <p:cTn id="17" presetID="8" presetClass="emph" presetSubtype="0" repeatCount="indefinite" fill="hold" grpId="0" nodeType="withEffect">
                                  <p:stCondLst>
                                    <p:cond delay="1500"/>
                                  </p:stCondLst>
                                  <p:childTnLst>
                                    <p:animRot by="-21600000">
                                      <p:cBhvr>
                                        <p:cTn id="18" dur="15000" fill="hold"/>
                                        <p:tgtEl>
                                          <p:spTgt spid="31"/>
                                        </p:tgtEl>
                                        <p:attrNameLst>
                                          <p:attrName>r</p:attrName>
                                        </p:attrNameLst>
                                      </p:cBhvr>
                                    </p:animRot>
                                  </p:childTnLst>
                                </p:cTn>
                              </p:par>
                              <p:par>
                                <p:cTn id="19" presetID="8" presetClass="emph" presetSubtype="0" repeatCount="indefinite" fill="hold" grpId="0" nodeType="withEffect">
                                  <p:stCondLst>
                                    <p:cond delay="1750"/>
                                  </p:stCondLst>
                                  <p:childTnLst>
                                    <p:animRot by="21600000">
                                      <p:cBhvr>
                                        <p:cTn id="20" dur="15000" fill="hold"/>
                                        <p:tgtEl>
                                          <p:spTgt spid="3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37"/>
                                        </p:tgtEl>
                                        <p:attrNameLst>
                                          <p:attrName>fillcolor</p:attrName>
                                        </p:attrNameLst>
                                      </p:cBhvr>
                                      <p:to>
                                        <a:schemeClr val="accent2"/>
                                      </p:to>
                                    </p:animClr>
                                    <p:set>
                                      <p:cBhvr>
                                        <p:cTn id="25" dur="2000" fill="hold"/>
                                        <p:tgtEl>
                                          <p:spTgt spid="37"/>
                                        </p:tgtEl>
                                        <p:attrNameLst>
                                          <p:attrName>fill.type</p:attrName>
                                        </p:attrNameLst>
                                      </p:cBhvr>
                                      <p:to>
                                        <p:strVal val="solid"/>
                                      </p:to>
                                    </p:set>
                                    <p:set>
                                      <p:cBhvr>
                                        <p:cTn id="26" dur="20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1520" y="365395"/>
            <a:ext cx="5688632" cy="799306"/>
          </a:xfrm>
        </p:spPr>
        <p:txBody>
          <a:bodyPr/>
          <a:lstStyle/>
          <a:p>
            <a:r>
              <a:rPr lang="en-US"/>
              <a:t>PURPOSE</a:t>
            </a:r>
            <a:endParaRPr lang="en-US" dirty="0"/>
          </a:p>
        </p:txBody>
      </p:sp>
      <p:grpSp>
        <p:nvGrpSpPr>
          <p:cNvPr id="17" name="Group 16">
            <a:extLst>
              <a:ext uri="{FF2B5EF4-FFF2-40B4-BE49-F238E27FC236}">
                <a16:creationId xmlns:a16="http://schemas.microsoft.com/office/drawing/2014/main" id="{1D227B02-3746-4E15-9429-D3DBB15D0457}"/>
              </a:ext>
              <a:ext uri="{C183D7F6-B498-43B3-948B-1728B52AA6E4}">
                <adec:decorative xmlns:adec="http://schemas.microsoft.com/office/drawing/2017/decorative" val="1"/>
              </a:ext>
            </a:extLst>
          </p:cNvPr>
          <p:cNvGrpSpPr/>
          <p:nvPr/>
        </p:nvGrpSpPr>
        <p:grpSpPr>
          <a:xfrm>
            <a:off x="460620" y="1346705"/>
            <a:ext cx="8503867" cy="1812731"/>
            <a:chOff x="0" y="1554"/>
            <a:chExt cx="8229600" cy="1261798"/>
          </a:xfrm>
          <a:solidFill>
            <a:schemeClr val="accent4"/>
          </a:solidFill>
        </p:grpSpPr>
        <p:sp>
          <p:nvSpPr>
            <p:cNvPr id="18" name="Callout: Up Arrow 17">
              <a:extLst>
                <a:ext uri="{FF2B5EF4-FFF2-40B4-BE49-F238E27FC236}">
                  <a16:creationId xmlns:a16="http://schemas.microsoft.com/office/drawing/2014/main" id="{E7529413-DDD1-4DC1-B8ED-E3450F631ED9}"/>
                </a:ext>
                <a:ext uri="{C183D7F6-B498-43B3-948B-1728B52AA6E4}">
                  <adec:decorative xmlns:adec="http://schemas.microsoft.com/office/drawing/2017/decorative" val="1"/>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273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a:solidFill>
                    <a:schemeClr val="bg1"/>
                  </a:solidFill>
                </a:rPr>
                <a:t>Phần mềm quản lí điểm được xây dựng trên nền tảng Winform C#, kết hợp thư viện Devexpress tạo giao diện và bộ công cụ tươi mới, thân thiện với người dùng</a:t>
              </a:r>
              <a:endParaRPr lang="en-US" sz="1500" kern="1200" dirty="0">
                <a:solidFill>
                  <a:schemeClr val="bg1"/>
                </a:solidFill>
              </a:endParaRPr>
            </a:p>
          </p:txBody>
        </p:sp>
      </p:grpSp>
      <p:grpSp>
        <p:nvGrpSpPr>
          <p:cNvPr id="16" name="Group 15">
            <a:extLst>
              <a:ext uri="{FF2B5EF4-FFF2-40B4-BE49-F238E27FC236}">
                <a16:creationId xmlns:a16="http://schemas.microsoft.com/office/drawing/2014/main" id="{CBE9B9A0-2E55-404A-BA78-59DB18604AD2}"/>
              </a:ext>
              <a:ext uri="{C183D7F6-B498-43B3-948B-1728B52AA6E4}">
                <adec:decorative xmlns:adec="http://schemas.microsoft.com/office/drawing/2017/decorative" val="1"/>
              </a:ext>
            </a:extLst>
          </p:cNvPr>
          <p:cNvGrpSpPr/>
          <p:nvPr/>
        </p:nvGrpSpPr>
        <p:grpSpPr>
          <a:xfrm>
            <a:off x="460622" y="3308740"/>
            <a:ext cx="7639770" cy="1009777"/>
            <a:chOff x="0" y="1251046"/>
            <a:chExt cx="8229600" cy="1261798"/>
          </a:xfrm>
          <a:solidFill>
            <a:schemeClr val="accent2"/>
          </a:solidFill>
        </p:grpSpPr>
        <p:sp>
          <p:nvSpPr>
            <p:cNvPr id="20" name="Callout: Up Arrow 19">
              <a:extLst>
                <a:ext uri="{FF2B5EF4-FFF2-40B4-BE49-F238E27FC236}">
                  <a16:creationId xmlns:a16="http://schemas.microsoft.com/office/drawing/2014/main" id="{2DE9FEE3-FE02-475E-8B6D-A2F80E168D6C}"/>
                </a:ext>
                <a:ext uri="{C183D7F6-B498-43B3-948B-1728B52AA6E4}">
                  <adec:decorative xmlns:adec="http://schemas.microsoft.com/office/drawing/2017/decorative" val="1"/>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a:solidFill>
                    <a:schemeClr val="bg1"/>
                  </a:solidFill>
                </a:rPr>
                <a:t>App có chức năng quản lí điểm sinh viên, hỗ trợ người dùng tối đa các yêu cầu thực tế</a:t>
              </a:r>
              <a:endParaRPr lang="en-US" sz="1500" kern="1200" dirty="0">
                <a:solidFill>
                  <a:schemeClr val="bg1"/>
                </a:solidFill>
              </a:endParaRPr>
            </a:p>
          </p:txBody>
        </p:sp>
      </p:grpSp>
      <p:grpSp>
        <p:nvGrpSpPr>
          <p:cNvPr id="15" name="Group 14">
            <a:extLst>
              <a:ext uri="{FF2B5EF4-FFF2-40B4-BE49-F238E27FC236}">
                <a16:creationId xmlns:a16="http://schemas.microsoft.com/office/drawing/2014/main" id="{E62F7363-23DF-4B13-B949-1B67E5B9A4DB}"/>
              </a:ext>
              <a:ext uri="{C183D7F6-B498-43B3-948B-1728B52AA6E4}">
                <adec:decorative xmlns:adec="http://schemas.microsoft.com/office/drawing/2017/decorative" val="1"/>
              </a:ext>
            </a:extLst>
          </p:cNvPr>
          <p:cNvGrpSpPr/>
          <p:nvPr/>
        </p:nvGrpSpPr>
        <p:grpSpPr>
          <a:xfrm>
            <a:off x="4067944" y="4483019"/>
            <a:ext cx="4824536" cy="827074"/>
            <a:chOff x="0" y="2500538"/>
            <a:chExt cx="8229600" cy="1261798"/>
          </a:xfrm>
          <a:solidFill>
            <a:schemeClr val="accent4">
              <a:lumMod val="50000"/>
            </a:schemeClr>
          </a:solidFill>
        </p:grpSpPr>
        <p:sp>
          <p:nvSpPr>
            <p:cNvPr id="22" name="Callout: Up Arrow 21">
              <a:extLst>
                <a:ext uri="{FF2B5EF4-FFF2-40B4-BE49-F238E27FC236}">
                  <a16:creationId xmlns:a16="http://schemas.microsoft.com/office/drawing/2014/main" id="{2115AB7A-4DE5-418F-94E6-BB81DDC828B3}"/>
                </a:ext>
                <a:ext uri="{C183D7F6-B498-43B3-948B-1728B52AA6E4}">
                  <adec:decorative xmlns:adec="http://schemas.microsoft.com/office/drawing/2017/decorative"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a16="http://schemas.microsoft.com/office/drawing/2014/main" id="{1DA29D9A-DD96-43EF-B182-868A71CA63FC}"/>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a:ea typeface="+mn-ea"/>
                  <a:cs typeface="+mn-cs"/>
                </a:rPr>
                <a:t>App chạy trực tiếp trên window PC</a:t>
              </a:r>
              <a:endParaRPr lang="en-US" sz="1500" kern="1200" dirty="0"/>
            </a:p>
          </p:txBody>
        </p:sp>
      </p:grpSp>
      <p:grpSp>
        <p:nvGrpSpPr>
          <p:cNvPr id="11" name="Group 10">
            <a:extLst>
              <a:ext uri="{FF2B5EF4-FFF2-40B4-BE49-F238E27FC236}">
                <a16:creationId xmlns:a16="http://schemas.microsoft.com/office/drawing/2014/main" id="{D8BE7A4D-0952-4CCE-B4D5-5EA8630027CD}"/>
              </a:ext>
              <a:ext uri="{C183D7F6-B498-43B3-948B-1728B52AA6E4}">
                <adec:decorative xmlns:adec="http://schemas.microsoft.com/office/drawing/2017/decorative" val="1"/>
              </a:ext>
            </a:extLst>
          </p:cNvPr>
          <p:cNvGrpSpPr/>
          <p:nvPr/>
        </p:nvGrpSpPr>
        <p:grpSpPr>
          <a:xfrm>
            <a:off x="1475656" y="5511295"/>
            <a:ext cx="7416824" cy="649150"/>
            <a:chOff x="0" y="3750030"/>
            <a:chExt cx="8229600" cy="820415"/>
          </a:xfrm>
          <a:solidFill>
            <a:schemeClr val="accent1"/>
          </a:solidFill>
        </p:grpSpPr>
        <p:sp>
          <p:nvSpPr>
            <p:cNvPr id="30" name="Rectangle 29">
              <a:extLst>
                <a:ext uri="{FF2B5EF4-FFF2-40B4-BE49-F238E27FC236}">
                  <a16:creationId xmlns:a16="http://schemas.microsoft.com/office/drawing/2014/main" id="{27D052D3-5943-4CCA-A968-24C63DF3001D}"/>
                </a:ext>
                <a:ext uri="{C183D7F6-B498-43B3-948B-1728B52AA6E4}">
                  <adec:decorative xmlns:adec="http://schemas.microsoft.com/office/drawing/2017/decorative" val="1"/>
                </a:ext>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581D9412-6870-452F-A54C-AFA568D05E5F}"/>
                </a:ext>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a:ea typeface="+mn-ea"/>
                  <a:cs typeface="+mn-cs"/>
                </a:rPr>
                <a:t>Hệ thống phân quyền chặt chẽ, bảo mật cao</a:t>
              </a:r>
              <a:endParaRPr lang="en-US" sz="1500" kern="1200" dirty="0"/>
            </a:p>
          </p:txBody>
        </p:sp>
      </p:gr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a:t>
            </a:r>
          </a:p>
        </p:txBody>
      </p:sp>
    </p:spTree>
    <p:extLst>
      <p:ext uri="{BB962C8B-B14F-4D97-AF65-F5344CB8AC3E}">
        <p14:creationId xmlns:p14="http://schemas.microsoft.com/office/powerpoint/2010/main" val="22647447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1520" y="365395"/>
            <a:ext cx="5688632" cy="799306"/>
          </a:xfrm>
        </p:spPr>
        <p:txBody>
          <a:bodyPr/>
          <a:lstStyle/>
          <a:p>
            <a:r>
              <a:rPr lang="en-US"/>
              <a:t>REFERENCE</a:t>
            </a:r>
            <a:endParaRPr lang="en-US" dirty="0"/>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a:t>
            </a:r>
          </a:p>
        </p:txBody>
      </p:sp>
      <p:sp>
        <p:nvSpPr>
          <p:cNvPr id="24" name="Rectangle 2">
            <a:extLst>
              <a:ext uri="{FF2B5EF4-FFF2-40B4-BE49-F238E27FC236}">
                <a16:creationId xmlns:a16="http://schemas.microsoft.com/office/drawing/2014/main" id="{B17959B9-2768-4697-9A47-DC83869BFFF7}"/>
              </a:ext>
            </a:extLst>
          </p:cNvPr>
          <p:cNvSpPr>
            <a:spLocks noGrp="1"/>
          </p:cNvSpPr>
          <p:nvPr>
            <p:ph idx="1"/>
          </p:nvPr>
        </p:nvSpPr>
        <p:spPr>
          <a:xfrm>
            <a:off x="457200" y="1425655"/>
            <a:ext cx="7726680" cy="419169"/>
          </a:xfrm>
        </p:spPr>
        <p:txBody>
          <a:bodyPr>
            <a:noAutofit/>
          </a:bodyPr>
          <a:lstStyle/>
          <a:p>
            <a:r>
              <a:rPr lang="en-US" sz="1600"/>
              <a:t>Các tài liệu của dự án Project1 bao gồm :</a:t>
            </a:r>
            <a:endParaRPr lang="en-US" sz="1600" dirty="0"/>
          </a:p>
          <a:p>
            <a:endParaRPr lang="en-US" sz="1600" dirty="0"/>
          </a:p>
          <a:p>
            <a:endParaRPr lang="en-US" sz="1600" dirty="0"/>
          </a:p>
        </p:txBody>
      </p:sp>
      <p:graphicFrame>
        <p:nvGraphicFramePr>
          <p:cNvPr id="3" name="Table 3">
            <a:extLst>
              <a:ext uri="{FF2B5EF4-FFF2-40B4-BE49-F238E27FC236}">
                <a16:creationId xmlns:a16="http://schemas.microsoft.com/office/drawing/2014/main" id="{79C08DE5-0A46-4979-B515-4D841430E0D6}"/>
              </a:ext>
            </a:extLst>
          </p:cNvPr>
          <p:cNvGraphicFramePr>
            <a:graphicFrameLocks noGrp="1"/>
          </p:cNvGraphicFramePr>
          <p:nvPr>
            <p:extLst>
              <p:ext uri="{D42A27DB-BD31-4B8C-83A1-F6EECF244321}">
                <p14:modId xmlns:p14="http://schemas.microsoft.com/office/powerpoint/2010/main" val="3701350027"/>
              </p:ext>
            </p:extLst>
          </p:nvPr>
        </p:nvGraphicFramePr>
        <p:xfrm>
          <a:off x="323528" y="2132856"/>
          <a:ext cx="8712968" cy="2448270"/>
        </p:xfrm>
        <a:graphic>
          <a:graphicData uri="http://schemas.openxmlformats.org/drawingml/2006/table">
            <a:tbl>
              <a:tblPr firstRow="1" bandRow="1">
                <a:tableStyleId>{5C22544A-7EE6-4342-B048-85BDC9FD1C3A}</a:tableStyleId>
              </a:tblPr>
              <a:tblGrid>
                <a:gridCol w="733723">
                  <a:extLst>
                    <a:ext uri="{9D8B030D-6E8A-4147-A177-3AD203B41FA5}">
                      <a16:colId xmlns:a16="http://schemas.microsoft.com/office/drawing/2014/main" val="802974911"/>
                    </a:ext>
                  </a:extLst>
                </a:gridCol>
                <a:gridCol w="3622761">
                  <a:extLst>
                    <a:ext uri="{9D8B030D-6E8A-4147-A177-3AD203B41FA5}">
                      <a16:colId xmlns:a16="http://schemas.microsoft.com/office/drawing/2014/main" val="3944991201"/>
                    </a:ext>
                  </a:extLst>
                </a:gridCol>
                <a:gridCol w="2178242">
                  <a:extLst>
                    <a:ext uri="{9D8B030D-6E8A-4147-A177-3AD203B41FA5}">
                      <a16:colId xmlns:a16="http://schemas.microsoft.com/office/drawing/2014/main" val="3806519398"/>
                    </a:ext>
                  </a:extLst>
                </a:gridCol>
                <a:gridCol w="2178242">
                  <a:extLst>
                    <a:ext uri="{9D8B030D-6E8A-4147-A177-3AD203B41FA5}">
                      <a16:colId xmlns:a16="http://schemas.microsoft.com/office/drawing/2014/main" val="3135709101"/>
                    </a:ext>
                  </a:extLst>
                </a:gridCol>
              </a:tblGrid>
              <a:tr h="489654">
                <a:tc>
                  <a:txBody>
                    <a:bodyPr/>
                    <a:lstStyle/>
                    <a:p>
                      <a:r>
                        <a:rPr lang="en-US"/>
                        <a:t>ID</a:t>
                      </a:r>
                    </a:p>
                  </a:txBody>
                  <a:tcPr/>
                </a:tc>
                <a:tc>
                  <a:txBody>
                    <a:bodyPr/>
                    <a:lstStyle/>
                    <a:p>
                      <a:r>
                        <a:rPr lang="en-US"/>
                        <a:t>Documents</a:t>
                      </a:r>
                    </a:p>
                  </a:txBody>
                  <a:tcPr/>
                </a:tc>
                <a:tc>
                  <a:txBody>
                    <a:bodyPr/>
                    <a:lstStyle/>
                    <a:p>
                      <a:r>
                        <a:rPr lang="en-US"/>
                        <a:t>Resource</a:t>
                      </a:r>
                    </a:p>
                  </a:txBody>
                  <a:tcPr/>
                </a:tc>
                <a:tc>
                  <a:txBody>
                    <a:bodyPr/>
                    <a:lstStyle/>
                    <a:p>
                      <a:r>
                        <a:rPr lang="en-US"/>
                        <a:t>Comment</a:t>
                      </a:r>
                    </a:p>
                  </a:txBody>
                  <a:tcPr/>
                </a:tc>
                <a:extLst>
                  <a:ext uri="{0D108BD9-81ED-4DB2-BD59-A6C34878D82A}">
                    <a16:rowId xmlns:a16="http://schemas.microsoft.com/office/drawing/2014/main" val="172276729"/>
                  </a:ext>
                </a:extLst>
              </a:tr>
              <a:tr h="489654">
                <a:tc>
                  <a:txBody>
                    <a:bodyPr/>
                    <a:lstStyle/>
                    <a:p>
                      <a:r>
                        <a:rPr lang="en-US"/>
                        <a:t>1</a:t>
                      </a:r>
                    </a:p>
                  </a:txBody>
                  <a:tcPr/>
                </a:tc>
                <a:tc>
                  <a:txBody>
                    <a:bodyPr/>
                    <a:lstStyle/>
                    <a:p>
                      <a:r>
                        <a:rPr lang="en-US"/>
                        <a:t>Mô tả yêu cầu</a:t>
                      </a:r>
                    </a:p>
                  </a:txBody>
                  <a:tcPr/>
                </a:tc>
                <a:tc rowSpan="4">
                  <a:txBody>
                    <a:bodyPr/>
                    <a:lstStyle/>
                    <a:p>
                      <a:pPr algn="l"/>
                      <a:r>
                        <a:rPr lang="en-US" sz="1600"/>
                        <a:t>Đã được cung cấp đầy đủ</a:t>
                      </a:r>
                    </a:p>
                  </a:txBody>
                  <a:tcPr anchor="ctr"/>
                </a:tc>
                <a:tc rowSpan="4">
                  <a:txBody>
                    <a:bodyPr/>
                    <a:lstStyle/>
                    <a:p>
                      <a:r>
                        <a:rPr lang="en-US" sz="1600" kern="1200">
                          <a:solidFill>
                            <a:schemeClr val="dk1"/>
                          </a:solidFill>
                          <a:latin typeface="+mn-lt"/>
                          <a:ea typeface="+mn-ea"/>
                          <a:cs typeface="+mn-cs"/>
                        </a:rPr>
                        <a:t>Đính kèm file </a:t>
                      </a:r>
                    </a:p>
                    <a:p>
                      <a:pPr algn="ctr"/>
                      <a:r>
                        <a:rPr lang="en-US" sz="1600" kern="1200">
                          <a:solidFill>
                            <a:schemeClr val="dk1"/>
                          </a:solidFill>
                          <a:latin typeface="+mn-lt"/>
                          <a:ea typeface="+mn-ea"/>
                          <a:cs typeface="+mn-cs"/>
                        </a:rPr>
                        <a:t>Report_Project1.docx</a:t>
                      </a:r>
                    </a:p>
                  </a:txBody>
                  <a:tcPr anchor="ctr"/>
                </a:tc>
                <a:extLst>
                  <a:ext uri="{0D108BD9-81ED-4DB2-BD59-A6C34878D82A}">
                    <a16:rowId xmlns:a16="http://schemas.microsoft.com/office/drawing/2014/main" val="1284187269"/>
                  </a:ext>
                </a:extLst>
              </a:tr>
              <a:tr h="489654">
                <a:tc>
                  <a:txBody>
                    <a:bodyPr/>
                    <a:lstStyle/>
                    <a:p>
                      <a:r>
                        <a:rPr lang="en-US"/>
                        <a:t>2</a:t>
                      </a:r>
                    </a:p>
                  </a:txBody>
                  <a:tcPr/>
                </a:tc>
                <a:tc>
                  <a:txBody>
                    <a:bodyPr/>
                    <a:lstStyle/>
                    <a:p>
                      <a:r>
                        <a:rPr lang="en-US"/>
                        <a:t>Chi tiết chức năng</a:t>
                      </a:r>
                    </a:p>
                  </a:txBody>
                  <a:tcPr/>
                </a:tc>
                <a:tc vMerge="1">
                  <a:txBody>
                    <a:bodyPr/>
                    <a:lstStyle/>
                    <a:p>
                      <a:endParaRPr lang="en-US"/>
                    </a:p>
                  </a:txBody>
                  <a:tcPr/>
                </a:tc>
                <a:tc vMerge="1">
                  <a:txBody>
                    <a:bodyPr/>
                    <a:lstStyle/>
                    <a:p>
                      <a:endParaRPr lang="en-US" kern="1200">
                        <a:solidFill>
                          <a:schemeClr val="dk1"/>
                        </a:solidFill>
                        <a:latin typeface="+mn-lt"/>
                        <a:ea typeface="+mn-ea"/>
                        <a:cs typeface="+mn-cs"/>
                      </a:endParaRPr>
                    </a:p>
                  </a:txBody>
                  <a:tcPr/>
                </a:tc>
                <a:extLst>
                  <a:ext uri="{0D108BD9-81ED-4DB2-BD59-A6C34878D82A}">
                    <a16:rowId xmlns:a16="http://schemas.microsoft.com/office/drawing/2014/main" val="3069463233"/>
                  </a:ext>
                </a:extLst>
              </a:tr>
              <a:tr h="489654">
                <a:tc>
                  <a:txBody>
                    <a:bodyPr/>
                    <a:lstStyle/>
                    <a:p>
                      <a:r>
                        <a:rPr lang="en-US"/>
                        <a:t>3</a:t>
                      </a:r>
                    </a:p>
                  </a:txBody>
                  <a:tcPr/>
                </a:tc>
                <a:tc>
                  <a:txBody>
                    <a:bodyPr/>
                    <a:lstStyle/>
                    <a:p>
                      <a:r>
                        <a:rPr lang="en-US"/>
                        <a:t>Tài liệu phân tích thiết kế</a:t>
                      </a:r>
                    </a:p>
                  </a:txBody>
                  <a:tcPr/>
                </a:tc>
                <a:tc vMerge="1">
                  <a:txBody>
                    <a:bodyPr/>
                    <a:lstStyle/>
                    <a:p>
                      <a:endParaRPr lang="en-US"/>
                    </a:p>
                  </a:txBody>
                  <a:tcPr/>
                </a:tc>
                <a:tc vMerge="1">
                  <a:txBody>
                    <a:bodyPr/>
                    <a:lstStyle/>
                    <a:p>
                      <a:endParaRPr lang="en-US" kern="1200">
                        <a:solidFill>
                          <a:schemeClr val="dk1"/>
                        </a:solidFill>
                        <a:latin typeface="+mn-lt"/>
                        <a:ea typeface="+mn-ea"/>
                        <a:cs typeface="+mn-cs"/>
                      </a:endParaRPr>
                    </a:p>
                  </a:txBody>
                  <a:tcPr/>
                </a:tc>
                <a:extLst>
                  <a:ext uri="{0D108BD9-81ED-4DB2-BD59-A6C34878D82A}">
                    <a16:rowId xmlns:a16="http://schemas.microsoft.com/office/drawing/2014/main" val="411496905"/>
                  </a:ext>
                </a:extLst>
              </a:tr>
              <a:tr h="489654">
                <a:tc>
                  <a:txBody>
                    <a:bodyPr/>
                    <a:lstStyle/>
                    <a:p>
                      <a:r>
                        <a:rPr lang="en-US"/>
                        <a:t>4</a:t>
                      </a:r>
                    </a:p>
                  </a:txBody>
                  <a:tcPr/>
                </a:tc>
                <a:tc>
                  <a:txBody>
                    <a:bodyPr/>
                    <a:lstStyle/>
                    <a:p>
                      <a:r>
                        <a:rPr lang="en-US"/>
                        <a:t>Hướng dẫn sử dụng</a:t>
                      </a:r>
                    </a:p>
                  </a:txBody>
                  <a:tcPr/>
                </a:tc>
                <a:tc vMerge="1">
                  <a:txBody>
                    <a:bodyPr/>
                    <a:lstStyle/>
                    <a:p>
                      <a:endParaRPr lang="en-US"/>
                    </a:p>
                  </a:txBody>
                  <a:tcPr/>
                </a:tc>
                <a:tc vMerge="1">
                  <a:txBody>
                    <a:bodyPr/>
                    <a:lstStyle/>
                    <a:p>
                      <a:endParaRPr lang="en-US" kern="1200">
                        <a:solidFill>
                          <a:schemeClr val="dk1"/>
                        </a:solidFill>
                        <a:latin typeface="+mn-lt"/>
                        <a:ea typeface="+mn-ea"/>
                        <a:cs typeface="+mn-cs"/>
                      </a:endParaRPr>
                    </a:p>
                  </a:txBody>
                  <a:tcPr/>
                </a:tc>
                <a:extLst>
                  <a:ext uri="{0D108BD9-81ED-4DB2-BD59-A6C34878D82A}">
                    <a16:rowId xmlns:a16="http://schemas.microsoft.com/office/drawing/2014/main" val="1731050082"/>
                  </a:ext>
                </a:extLst>
              </a:tr>
            </a:tbl>
          </a:graphicData>
        </a:graphic>
      </p:graphicFrame>
    </p:spTree>
    <p:extLst>
      <p:ext uri="{BB962C8B-B14F-4D97-AF65-F5344CB8AC3E}">
        <p14:creationId xmlns:p14="http://schemas.microsoft.com/office/powerpoint/2010/main" val="18622711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Graphic 4">
            <a:extLst>
              <a:ext uri="{FF2B5EF4-FFF2-40B4-BE49-F238E27FC236}">
                <a16:creationId xmlns:a16="http://schemas.microsoft.com/office/drawing/2014/main" id="{CA796350-2F5F-4ED8-93B3-63C12A53A387}"/>
              </a:ext>
            </a:extLst>
          </p:cNvPr>
          <p:cNvSpPr/>
          <p:nvPr/>
        </p:nvSpPr>
        <p:spPr>
          <a:xfrm rot="10122912">
            <a:off x="4175206" y="2739638"/>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blipFill>
            <a:blip r:embed="rId2"/>
            <a:stretch>
              <a:fillRect/>
            </a:stretch>
          </a:blip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25" name="Graphic 4">
            <a:extLst>
              <a:ext uri="{FF2B5EF4-FFF2-40B4-BE49-F238E27FC236}">
                <a16:creationId xmlns:a16="http://schemas.microsoft.com/office/drawing/2014/main" id="{BA4FCEFB-D4F2-4836-9389-27C4C2B23FCB}"/>
              </a:ext>
            </a:extLst>
          </p:cNvPr>
          <p:cNvSpPr/>
          <p:nvPr/>
        </p:nvSpPr>
        <p:spPr>
          <a:xfrm rot="300000">
            <a:off x="4066412" y="1507180"/>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6" name="Graphic 4">
            <a:extLst>
              <a:ext uri="{FF2B5EF4-FFF2-40B4-BE49-F238E27FC236}">
                <a16:creationId xmlns:a16="http://schemas.microsoft.com/office/drawing/2014/main" id="{37E9D1FF-0467-4E8A-8151-DA31D7C42799}"/>
              </a:ext>
            </a:extLst>
          </p:cNvPr>
          <p:cNvSpPr/>
          <p:nvPr/>
        </p:nvSpPr>
        <p:spPr>
          <a:xfrm rot="600000">
            <a:off x="4055919" y="153555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7" name="Graphic 4">
            <a:extLst>
              <a:ext uri="{FF2B5EF4-FFF2-40B4-BE49-F238E27FC236}">
                <a16:creationId xmlns:a16="http://schemas.microsoft.com/office/drawing/2014/main" id="{7B3E08F2-ACCC-4931-8CBE-4FAB9D8541BE}"/>
              </a:ext>
            </a:extLst>
          </p:cNvPr>
          <p:cNvSpPr/>
          <p:nvPr/>
        </p:nvSpPr>
        <p:spPr>
          <a:xfrm rot="900000">
            <a:off x="4042992" y="1562904"/>
            <a:ext cx="4749873"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8" name="Graphic 4">
            <a:extLst>
              <a:ext uri="{FF2B5EF4-FFF2-40B4-BE49-F238E27FC236}">
                <a16:creationId xmlns:a16="http://schemas.microsoft.com/office/drawing/2014/main" id="{204BFE3F-325C-4D2D-A402-AA574CD7767D}"/>
              </a:ext>
            </a:extLst>
          </p:cNvPr>
          <p:cNvSpPr/>
          <p:nvPr/>
        </p:nvSpPr>
        <p:spPr>
          <a:xfrm rot="1200000">
            <a:off x="4027731" y="1589024"/>
            <a:ext cx="4749875"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29" name="Graphic 4">
            <a:extLst>
              <a:ext uri="{FF2B5EF4-FFF2-40B4-BE49-F238E27FC236}">
                <a16:creationId xmlns:a16="http://schemas.microsoft.com/office/drawing/2014/main" id="{E71AD2C4-D70A-4F16-999A-F856673F6220}"/>
              </a:ext>
            </a:extLst>
          </p:cNvPr>
          <p:cNvSpPr/>
          <p:nvPr/>
        </p:nvSpPr>
        <p:spPr>
          <a:xfrm rot="1500000">
            <a:off x="4010254" y="1613714"/>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0" name="Graphic 4">
            <a:extLst>
              <a:ext uri="{FF2B5EF4-FFF2-40B4-BE49-F238E27FC236}">
                <a16:creationId xmlns:a16="http://schemas.microsoft.com/office/drawing/2014/main" id="{F6A5C3EB-6A1C-4F4A-8CD2-EF991E519A52}"/>
              </a:ext>
            </a:extLst>
          </p:cNvPr>
          <p:cNvSpPr/>
          <p:nvPr/>
        </p:nvSpPr>
        <p:spPr>
          <a:xfrm rot="1800000">
            <a:off x="3990690" y="1636787"/>
            <a:ext cx="4749874" cy="47081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1" name="Graphic 4">
            <a:extLst>
              <a:ext uri="{FF2B5EF4-FFF2-40B4-BE49-F238E27FC236}">
                <a16:creationId xmlns:a16="http://schemas.microsoft.com/office/drawing/2014/main" id="{FAE42279-B691-436E-8D3C-FBB270B1C56E}"/>
              </a:ext>
            </a:extLst>
          </p:cNvPr>
          <p:cNvSpPr/>
          <p:nvPr/>
        </p:nvSpPr>
        <p:spPr>
          <a:xfrm rot="2100000">
            <a:off x="4278826" y="829619"/>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2" name="Graphic 4">
            <a:extLst>
              <a:ext uri="{FF2B5EF4-FFF2-40B4-BE49-F238E27FC236}">
                <a16:creationId xmlns:a16="http://schemas.microsoft.com/office/drawing/2014/main" id="{4DF17924-A430-4583-89A1-9FA0362593E0}"/>
              </a:ext>
            </a:extLst>
          </p:cNvPr>
          <p:cNvSpPr/>
          <p:nvPr/>
        </p:nvSpPr>
        <p:spPr>
          <a:xfrm rot="2400000">
            <a:off x="4301345" y="854452"/>
            <a:ext cx="4210944" cy="5310687"/>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noFill/>
          <a:ln w="6350" cap="flat">
            <a:solidFill>
              <a:srgbClr val="C00000">
                <a:alpha val="19000"/>
              </a:srgbClr>
            </a:solidFill>
            <a:prstDash val="solid"/>
            <a:miter/>
          </a:ln>
          <a:effectLst>
            <a:outerShdw blurRad="50800" dist="50800" dir="5400000" sx="5000" sy="5000" algn="ctr" rotWithShape="0">
              <a:srgbClr val="000000">
                <a:alpha val="0"/>
              </a:srgbClr>
            </a:outerShdw>
          </a:effectLst>
        </p:spPr>
        <p:txBody>
          <a:bodyPr rtlCol="0" anchor="ctr"/>
          <a:lstStyle/>
          <a:p>
            <a:endParaRPr lang="en-US"/>
          </a:p>
        </p:txBody>
      </p:sp>
      <p:sp>
        <p:nvSpPr>
          <p:cNvPr id="33" name="Graphic 4">
            <a:extLst>
              <a:ext uri="{FF2B5EF4-FFF2-40B4-BE49-F238E27FC236}">
                <a16:creationId xmlns:a16="http://schemas.microsoft.com/office/drawing/2014/main" id="{B7F0AC4A-261F-455D-8AE6-80767C7A8E67}"/>
              </a:ext>
            </a:extLst>
          </p:cNvPr>
          <p:cNvSpPr/>
          <p:nvPr/>
        </p:nvSpPr>
        <p:spPr>
          <a:xfrm rot="10122912">
            <a:off x="4175206" y="2711672"/>
            <a:ext cx="4075529" cy="3126325"/>
          </a:xfrm>
          <a:custGeom>
            <a:avLst/>
            <a:gdLst>
              <a:gd name="connsiteX0" fmla="*/ 2788419 w 3657803"/>
              <a:gd name="connsiteY0" fmla="*/ 271421 h 3131620"/>
              <a:gd name="connsiteX1" fmla="*/ 3231556 w 3657803"/>
              <a:gd name="connsiteY1" fmla="*/ 1341316 h 3131620"/>
              <a:gd name="connsiteX2" fmla="*/ 3655107 w 3657803"/>
              <a:gd name="connsiteY2" fmla="*/ 2469969 h 3131620"/>
              <a:gd name="connsiteX3" fmla="*/ 2883902 w 3657803"/>
              <a:gd name="connsiteY3" fmla="*/ 3128554 h 3131620"/>
              <a:gd name="connsiteX4" fmla="*/ 1767489 w 3657803"/>
              <a:gd name="connsiteY4" fmla="*/ 2913106 h 3131620"/>
              <a:gd name="connsiteX5" fmla="*/ 797974 w 3657803"/>
              <a:gd name="connsiteY5" fmla="*/ 2971865 h 3131620"/>
              <a:gd name="connsiteX6" fmla="*/ 178561 w 3657803"/>
              <a:gd name="connsiteY6" fmla="*/ 2274107 h 3131620"/>
              <a:gd name="connsiteX7" fmla="*/ 90423 w 3657803"/>
              <a:gd name="connsiteY7" fmla="*/ 1338867 h 3131620"/>
              <a:gd name="connsiteX8" fmla="*/ 1059939 w 3657803"/>
              <a:gd name="connsiteY8" fmla="*/ 863903 h 3131620"/>
              <a:gd name="connsiteX9" fmla="*/ 1858076 w 3657803"/>
              <a:gd name="connsiteY9" fmla="*/ 75559 h 3131620"/>
              <a:gd name="connsiteX10" fmla="*/ 2788419 w 3657803"/>
              <a:gd name="connsiteY10" fmla="*/ 271421 h 31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803" h="3131620">
                <a:moveTo>
                  <a:pt x="2788419" y="271421"/>
                </a:moveTo>
                <a:cubicBezTo>
                  <a:pt x="3013660" y="528489"/>
                  <a:pt x="3062625" y="939799"/>
                  <a:pt x="3231556" y="1341316"/>
                </a:cubicBezTo>
                <a:cubicBezTo>
                  <a:pt x="3400487" y="1742832"/>
                  <a:pt x="3689383" y="2132108"/>
                  <a:pt x="3655107" y="2469969"/>
                </a:cubicBezTo>
                <a:cubicBezTo>
                  <a:pt x="3618383" y="2807831"/>
                  <a:pt x="3256039" y="3094279"/>
                  <a:pt x="2883902" y="3128554"/>
                </a:cubicBezTo>
                <a:cubicBezTo>
                  <a:pt x="2511764" y="3160382"/>
                  <a:pt x="2129834" y="2942486"/>
                  <a:pt x="1767489" y="2913106"/>
                </a:cubicBezTo>
                <a:cubicBezTo>
                  <a:pt x="1405145" y="2881279"/>
                  <a:pt x="1067284" y="3040417"/>
                  <a:pt x="797974" y="2971865"/>
                </a:cubicBezTo>
                <a:cubicBezTo>
                  <a:pt x="531112" y="2905762"/>
                  <a:pt x="332802" y="2611969"/>
                  <a:pt x="178561" y="2274107"/>
                </a:cubicBezTo>
                <a:cubicBezTo>
                  <a:pt x="24320" y="1933798"/>
                  <a:pt x="-85853" y="1549419"/>
                  <a:pt x="90423" y="1338867"/>
                </a:cubicBezTo>
                <a:cubicBezTo>
                  <a:pt x="269147" y="1125868"/>
                  <a:pt x="734319" y="1086695"/>
                  <a:pt x="1059939" y="863903"/>
                </a:cubicBezTo>
                <a:cubicBezTo>
                  <a:pt x="1383111" y="638662"/>
                  <a:pt x="1564283" y="229800"/>
                  <a:pt x="1858076" y="75559"/>
                </a:cubicBezTo>
                <a:cubicBezTo>
                  <a:pt x="2151868" y="-81130"/>
                  <a:pt x="2560730" y="16801"/>
                  <a:pt x="2788419" y="271421"/>
                </a:cubicBezTo>
                <a:close/>
              </a:path>
            </a:pathLst>
          </a:custGeom>
          <a:gradFill>
            <a:gsLst>
              <a:gs pos="0">
                <a:schemeClr val="accent1">
                  <a:lumMod val="5000"/>
                  <a:lumOff val="95000"/>
                  <a:alpha val="9000"/>
                </a:schemeClr>
              </a:gs>
              <a:gs pos="100000">
                <a:schemeClr val="accent1">
                  <a:lumMod val="45000"/>
                  <a:lumOff val="55000"/>
                </a:schemeClr>
              </a:gs>
              <a:gs pos="100000">
                <a:schemeClr val="accent1">
                  <a:lumMod val="45000"/>
                  <a:lumOff val="55000"/>
                  <a:alpha val="25000"/>
                </a:schemeClr>
              </a:gs>
              <a:gs pos="100000">
                <a:schemeClr val="accent1">
                  <a:lumMod val="30000"/>
                  <a:lumOff val="70000"/>
                </a:schemeClr>
              </a:gs>
            </a:gsLst>
            <a:lin ang="5400000" scaled="1"/>
          </a:gradFill>
          <a:ln w="24479" cap="flat">
            <a:noFill/>
            <a:prstDash val="solid"/>
            <a:miter/>
          </a:ln>
          <a:effectLst>
            <a:outerShdw blurRad="50800" dist="50800" dir="5400000" algn="ctr" rotWithShape="0">
              <a:srgbClr val="000000">
                <a:alpha val="0"/>
              </a:srgbClr>
            </a:outerShdw>
          </a:effectLst>
        </p:spPr>
        <p:txBody>
          <a:bodyPr rtlCol="0" anchor="ctr"/>
          <a:lstStyle/>
          <a:p>
            <a:endParaRPr lang="en-US"/>
          </a:p>
        </p:txBody>
      </p:sp>
      <p:sp>
        <p:nvSpPr>
          <p:cNvPr id="37" name="Rectangle 36">
            <a:extLst>
              <a:ext uri="{FF2B5EF4-FFF2-40B4-BE49-F238E27FC236}">
                <a16:creationId xmlns:a16="http://schemas.microsoft.com/office/drawing/2014/main" id="{225DF14D-5572-48FC-AD93-359B287FFF34}"/>
              </a:ext>
            </a:extLst>
          </p:cNvPr>
          <p:cNvSpPr/>
          <p:nvPr/>
        </p:nvSpPr>
        <p:spPr>
          <a:xfrm>
            <a:off x="184881" y="195104"/>
            <a:ext cx="4963183" cy="583930"/>
          </a:xfrm>
          <a:prstGeom prst="rect">
            <a:avLst/>
          </a:prstGeom>
          <a:solidFill>
            <a:srgbClr val="AC4120"/>
          </a:solidFill>
          <a:ln>
            <a:noFill/>
          </a:ln>
          <a:effectLst>
            <a:outerShdw blurRad="50800" dist="50800" dir="5400000" sx="5000" sy="5000" algn="ctr" rotWithShape="0">
              <a:srgbClr val="000000">
                <a:alpha val="0"/>
              </a:srgb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PART II. Khái quát chung về kế hoạch kiểm thử</a:t>
            </a:r>
          </a:p>
        </p:txBody>
      </p:sp>
    </p:spTree>
    <p:extLst>
      <p:ext uri="{BB962C8B-B14F-4D97-AF65-F5344CB8AC3E}">
        <p14:creationId xmlns:p14="http://schemas.microsoft.com/office/powerpoint/2010/main" val="42264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15000" fill="hold"/>
                                        <p:tgtEl>
                                          <p:spTgt spid="25"/>
                                        </p:tgtEl>
                                        <p:attrNameLst>
                                          <p:attrName>r</p:attrName>
                                        </p:attrNameLst>
                                      </p:cBhvr>
                                    </p:animRot>
                                  </p:childTnLst>
                                </p:cTn>
                              </p:par>
                              <p:par>
                                <p:cTn id="7" presetID="8" presetClass="emph" presetSubtype="0" repeatCount="indefinite" fill="hold" grpId="0" nodeType="withEffect">
                                  <p:stCondLst>
                                    <p:cond delay="250"/>
                                  </p:stCondLst>
                                  <p:childTnLst>
                                    <p:animRot by="21600000">
                                      <p:cBhvr>
                                        <p:cTn id="8" dur="15000" fill="hold"/>
                                        <p:tgtEl>
                                          <p:spTgt spid="26"/>
                                        </p:tgtEl>
                                        <p:attrNameLst>
                                          <p:attrName>r</p:attrName>
                                        </p:attrNameLst>
                                      </p:cBhvr>
                                    </p:animRot>
                                  </p:childTnLst>
                                </p:cTn>
                              </p:par>
                              <p:par>
                                <p:cTn id="9" presetID="8" presetClass="emph" presetSubtype="0" repeatCount="indefinite" fill="hold" grpId="0" nodeType="withEffect">
                                  <p:stCondLst>
                                    <p:cond delay="500"/>
                                  </p:stCondLst>
                                  <p:childTnLst>
                                    <p:animRot by="-21600000">
                                      <p:cBhvr>
                                        <p:cTn id="10" dur="15000" fill="hold"/>
                                        <p:tgtEl>
                                          <p:spTgt spid="27"/>
                                        </p:tgtEl>
                                        <p:attrNameLst>
                                          <p:attrName>r</p:attrName>
                                        </p:attrNameLst>
                                      </p:cBhvr>
                                    </p:animRot>
                                  </p:childTnLst>
                                </p:cTn>
                              </p:par>
                              <p:par>
                                <p:cTn id="11" presetID="8" presetClass="emph" presetSubtype="0" repeatCount="indefinite" fill="hold" grpId="0" nodeType="withEffect">
                                  <p:stCondLst>
                                    <p:cond delay="750"/>
                                  </p:stCondLst>
                                  <p:childTnLst>
                                    <p:animRot by="21600000">
                                      <p:cBhvr>
                                        <p:cTn id="12" dur="15000" fill="hold"/>
                                        <p:tgtEl>
                                          <p:spTgt spid="28"/>
                                        </p:tgtEl>
                                        <p:attrNameLst>
                                          <p:attrName>r</p:attrName>
                                        </p:attrNameLst>
                                      </p:cBhvr>
                                    </p:animRot>
                                  </p:childTnLst>
                                </p:cTn>
                              </p:par>
                              <p:par>
                                <p:cTn id="13" presetID="8" presetClass="emph" presetSubtype="0" repeatCount="indefinite" fill="hold" grpId="0" nodeType="withEffect">
                                  <p:stCondLst>
                                    <p:cond delay="1000"/>
                                  </p:stCondLst>
                                  <p:childTnLst>
                                    <p:animRot by="-21600000">
                                      <p:cBhvr>
                                        <p:cTn id="14" dur="15000" fill="hold"/>
                                        <p:tgtEl>
                                          <p:spTgt spid="29"/>
                                        </p:tgtEl>
                                        <p:attrNameLst>
                                          <p:attrName>r</p:attrName>
                                        </p:attrNameLst>
                                      </p:cBhvr>
                                    </p:animRot>
                                  </p:childTnLst>
                                </p:cTn>
                              </p:par>
                              <p:par>
                                <p:cTn id="15" presetID="8" presetClass="emph" presetSubtype="0" repeatCount="indefinite" fill="hold" grpId="0" nodeType="withEffect">
                                  <p:stCondLst>
                                    <p:cond delay="1250"/>
                                  </p:stCondLst>
                                  <p:childTnLst>
                                    <p:animRot by="21600000">
                                      <p:cBhvr>
                                        <p:cTn id="16" dur="15000" fill="hold"/>
                                        <p:tgtEl>
                                          <p:spTgt spid="30"/>
                                        </p:tgtEl>
                                        <p:attrNameLst>
                                          <p:attrName>r</p:attrName>
                                        </p:attrNameLst>
                                      </p:cBhvr>
                                    </p:animRot>
                                  </p:childTnLst>
                                </p:cTn>
                              </p:par>
                              <p:par>
                                <p:cTn id="17" presetID="8" presetClass="emph" presetSubtype="0" repeatCount="indefinite" fill="hold" grpId="0" nodeType="withEffect">
                                  <p:stCondLst>
                                    <p:cond delay="1500"/>
                                  </p:stCondLst>
                                  <p:childTnLst>
                                    <p:animRot by="-21600000">
                                      <p:cBhvr>
                                        <p:cTn id="18" dur="15000" fill="hold"/>
                                        <p:tgtEl>
                                          <p:spTgt spid="31"/>
                                        </p:tgtEl>
                                        <p:attrNameLst>
                                          <p:attrName>r</p:attrName>
                                        </p:attrNameLst>
                                      </p:cBhvr>
                                    </p:animRot>
                                  </p:childTnLst>
                                </p:cTn>
                              </p:par>
                              <p:par>
                                <p:cTn id="19" presetID="8" presetClass="emph" presetSubtype="0" repeatCount="indefinite" fill="hold" grpId="0" nodeType="withEffect">
                                  <p:stCondLst>
                                    <p:cond delay="1750"/>
                                  </p:stCondLst>
                                  <p:childTnLst>
                                    <p:animRot by="21600000">
                                      <p:cBhvr>
                                        <p:cTn id="20" dur="15000" fill="hold"/>
                                        <p:tgtEl>
                                          <p:spTgt spid="3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37"/>
                                        </p:tgtEl>
                                        <p:attrNameLst>
                                          <p:attrName>fillcolor</p:attrName>
                                        </p:attrNameLst>
                                      </p:cBhvr>
                                      <p:to>
                                        <a:schemeClr val="accent2"/>
                                      </p:to>
                                    </p:animClr>
                                    <p:set>
                                      <p:cBhvr>
                                        <p:cTn id="25" dur="2000" fill="hold"/>
                                        <p:tgtEl>
                                          <p:spTgt spid="37"/>
                                        </p:tgtEl>
                                        <p:attrNameLst>
                                          <p:attrName>fill.type</p:attrName>
                                        </p:attrNameLst>
                                      </p:cBhvr>
                                      <p:to>
                                        <p:strVal val="solid"/>
                                      </p:to>
                                    </p:set>
                                    <p:set>
                                      <p:cBhvr>
                                        <p:cTn id="26" dur="20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6696744" cy="544012"/>
          </a:xfrm>
        </p:spPr>
        <p:txBody>
          <a:bodyPr/>
          <a:lstStyle/>
          <a:p>
            <a:r>
              <a:rPr lang="en-US" sz="3200"/>
              <a:t>TEST ITEMS</a:t>
            </a:r>
            <a:endParaRPr lang="en-US" sz="3200" dirty="0"/>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7" name="Rectangle 2">
            <a:extLst>
              <a:ext uri="{FF2B5EF4-FFF2-40B4-BE49-F238E27FC236}">
                <a16:creationId xmlns:a16="http://schemas.microsoft.com/office/drawing/2014/main" id="{57743CA3-1B6F-41C1-8CCE-51A3084D5978}"/>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Các hạng mục chính trong phần mềm gồm :</a:t>
            </a:r>
          </a:p>
          <a:p>
            <a:endParaRPr lang="en-US" sz="1600"/>
          </a:p>
          <a:p>
            <a:endParaRPr lang="en-US" sz="1600" dirty="0"/>
          </a:p>
        </p:txBody>
      </p:sp>
      <p:graphicFrame>
        <p:nvGraphicFramePr>
          <p:cNvPr id="27" name="Diagram 26" descr="hello">
            <a:extLst>
              <a:ext uri="{FF2B5EF4-FFF2-40B4-BE49-F238E27FC236}">
                <a16:creationId xmlns:a16="http://schemas.microsoft.com/office/drawing/2014/main" id="{18B9C35C-7883-40B7-A59D-698C2287D665}"/>
              </a:ext>
            </a:extLst>
          </p:cNvPr>
          <p:cNvGraphicFramePr/>
          <p:nvPr>
            <p:extLst>
              <p:ext uri="{D42A27DB-BD31-4B8C-83A1-F6EECF244321}">
                <p14:modId xmlns:p14="http://schemas.microsoft.com/office/powerpoint/2010/main" val="3010033104"/>
              </p:ext>
            </p:extLst>
          </p:nvPr>
        </p:nvGraphicFramePr>
        <p:xfrm>
          <a:off x="0" y="1390615"/>
          <a:ext cx="9144000" cy="4918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TextBox 28">
            <a:extLst>
              <a:ext uri="{FF2B5EF4-FFF2-40B4-BE49-F238E27FC236}">
                <a16:creationId xmlns:a16="http://schemas.microsoft.com/office/drawing/2014/main" id="{7BBEC40A-94AB-4760-80BE-F35F61675CAD}"/>
              </a:ext>
            </a:extLst>
          </p:cNvPr>
          <p:cNvSpPr txBox="1"/>
          <p:nvPr/>
        </p:nvSpPr>
        <p:spPr>
          <a:xfrm>
            <a:off x="107504" y="3395052"/>
            <a:ext cx="1728192" cy="1384995"/>
          </a:xfrm>
          <a:prstGeom prst="rect">
            <a:avLst/>
          </a:prstGeom>
          <a:noFill/>
        </p:spPr>
        <p:txBody>
          <a:bodyPr wrap="square" rtlCol="0">
            <a:spAutoFit/>
          </a:bodyPr>
          <a:lstStyle/>
          <a:p>
            <a:pPr marL="285750" indent="-285750">
              <a:buFont typeface="Wingdings" panose="05000000000000000000" pitchFamily="2" charset="2"/>
              <a:buChar char="ü"/>
            </a:pPr>
            <a:r>
              <a:rPr lang="en-US" sz="1400">
                <a:solidFill>
                  <a:schemeClr val="bg1"/>
                </a:solidFill>
              </a:rPr>
              <a:t>Xem thông tin GV</a:t>
            </a:r>
          </a:p>
          <a:p>
            <a:pPr marL="285750" indent="-285750">
              <a:buFont typeface="Wingdings" panose="05000000000000000000" pitchFamily="2" charset="2"/>
              <a:buChar char="ü"/>
            </a:pPr>
            <a:r>
              <a:rPr lang="en-US" sz="1400">
                <a:solidFill>
                  <a:schemeClr val="bg1"/>
                </a:solidFill>
              </a:rPr>
              <a:t>Xem phân công</a:t>
            </a:r>
          </a:p>
          <a:p>
            <a:pPr marL="285750" indent="-285750">
              <a:buFont typeface="Wingdings" panose="05000000000000000000" pitchFamily="2" charset="2"/>
              <a:buChar char="ü"/>
            </a:pPr>
            <a:r>
              <a:rPr lang="en-US" sz="1400">
                <a:solidFill>
                  <a:schemeClr val="bg1"/>
                </a:solidFill>
              </a:rPr>
              <a:t>Danh sách lớp</a:t>
            </a:r>
          </a:p>
          <a:p>
            <a:pPr marL="285750" indent="-285750">
              <a:buFont typeface="Wingdings" panose="05000000000000000000" pitchFamily="2" charset="2"/>
              <a:buChar char="ü"/>
            </a:pPr>
            <a:r>
              <a:rPr lang="en-US" sz="1400">
                <a:solidFill>
                  <a:schemeClr val="bg1"/>
                </a:solidFill>
              </a:rPr>
              <a:t>Chấm điểm</a:t>
            </a:r>
          </a:p>
          <a:p>
            <a:pPr marL="285750" indent="-285750">
              <a:buFont typeface="Wingdings" panose="05000000000000000000" pitchFamily="2" charset="2"/>
              <a:buChar char="ü"/>
            </a:pPr>
            <a:endParaRPr lang="en-US" sz="1400">
              <a:solidFill>
                <a:schemeClr val="bg1"/>
              </a:solidFill>
            </a:endParaRPr>
          </a:p>
        </p:txBody>
      </p:sp>
      <p:sp>
        <p:nvSpPr>
          <p:cNvPr id="31" name="TextBox 30">
            <a:extLst>
              <a:ext uri="{FF2B5EF4-FFF2-40B4-BE49-F238E27FC236}">
                <a16:creationId xmlns:a16="http://schemas.microsoft.com/office/drawing/2014/main" id="{597F8F06-B42C-49C3-8F8E-739193D20F47}"/>
              </a:ext>
            </a:extLst>
          </p:cNvPr>
          <p:cNvSpPr txBox="1"/>
          <p:nvPr/>
        </p:nvSpPr>
        <p:spPr>
          <a:xfrm>
            <a:off x="1979712" y="3386949"/>
            <a:ext cx="1728192" cy="2677656"/>
          </a:xfrm>
          <a:prstGeom prst="rect">
            <a:avLst/>
          </a:prstGeom>
          <a:noFill/>
        </p:spPr>
        <p:txBody>
          <a:bodyPr wrap="square" rtlCol="0">
            <a:spAutoFit/>
          </a:bodyPr>
          <a:lstStyle/>
          <a:p>
            <a:pPr marL="285750" indent="-285750">
              <a:buFont typeface="Wingdings" panose="05000000000000000000" pitchFamily="2" charset="2"/>
              <a:buChar char="ü"/>
            </a:pPr>
            <a:r>
              <a:rPr lang="en-US" sz="1400">
                <a:solidFill>
                  <a:schemeClr val="bg1"/>
                </a:solidFill>
              </a:rPr>
              <a:t>Quản lí GV</a:t>
            </a:r>
          </a:p>
          <a:p>
            <a:pPr marL="285750" indent="-285750">
              <a:buFont typeface="Wingdings" panose="05000000000000000000" pitchFamily="2" charset="2"/>
              <a:buChar char="ü"/>
            </a:pPr>
            <a:r>
              <a:rPr lang="en-US" sz="1400">
                <a:solidFill>
                  <a:schemeClr val="bg1"/>
                </a:solidFill>
              </a:rPr>
              <a:t>Quản lí lớp - SV</a:t>
            </a:r>
          </a:p>
          <a:p>
            <a:pPr marL="285750" indent="-285750">
              <a:buFont typeface="Wingdings" panose="05000000000000000000" pitchFamily="2" charset="2"/>
              <a:buChar char="ü"/>
            </a:pPr>
            <a:r>
              <a:rPr lang="en-US" sz="1400">
                <a:solidFill>
                  <a:schemeClr val="bg1"/>
                </a:solidFill>
              </a:rPr>
              <a:t>Quản lí Học kỳ - Môn HP – Điểm HP</a:t>
            </a:r>
          </a:p>
          <a:p>
            <a:pPr marL="285750" indent="-285750">
              <a:buFont typeface="Wingdings" panose="05000000000000000000" pitchFamily="2" charset="2"/>
              <a:buChar char="ü"/>
            </a:pPr>
            <a:r>
              <a:rPr lang="en-US" sz="1400">
                <a:solidFill>
                  <a:schemeClr val="bg1"/>
                </a:solidFill>
              </a:rPr>
              <a:t>Bảng điểm tổng hợp</a:t>
            </a:r>
          </a:p>
          <a:p>
            <a:pPr marL="285750" indent="-285750">
              <a:buFont typeface="Wingdings" panose="05000000000000000000" pitchFamily="2" charset="2"/>
              <a:buChar char="ü"/>
            </a:pPr>
            <a:r>
              <a:rPr lang="en-US" sz="1400">
                <a:solidFill>
                  <a:schemeClr val="bg1"/>
                </a:solidFill>
              </a:rPr>
              <a:t>Quản lí Hình ảnh SV, GV</a:t>
            </a:r>
          </a:p>
          <a:p>
            <a:pPr marL="285750" indent="-285750">
              <a:buFont typeface="Wingdings" panose="05000000000000000000" pitchFamily="2" charset="2"/>
              <a:buChar char="ü"/>
            </a:pPr>
            <a:r>
              <a:rPr lang="en-US" sz="1400">
                <a:solidFill>
                  <a:schemeClr val="bg1"/>
                </a:solidFill>
              </a:rPr>
              <a:t>Phân công GV</a:t>
            </a:r>
          </a:p>
          <a:p>
            <a:pPr marL="285750" indent="-285750">
              <a:buFont typeface="Wingdings" panose="05000000000000000000" pitchFamily="2" charset="2"/>
              <a:buChar char="ü"/>
            </a:pPr>
            <a:endParaRPr lang="en-US" sz="1400">
              <a:solidFill>
                <a:schemeClr val="bg1"/>
              </a:solidFill>
            </a:endParaRPr>
          </a:p>
        </p:txBody>
      </p:sp>
      <p:sp>
        <p:nvSpPr>
          <p:cNvPr id="35" name="TextBox 34">
            <a:extLst>
              <a:ext uri="{FF2B5EF4-FFF2-40B4-BE49-F238E27FC236}">
                <a16:creationId xmlns:a16="http://schemas.microsoft.com/office/drawing/2014/main" id="{799C7971-8C66-4500-8874-31C9242E141F}"/>
              </a:ext>
            </a:extLst>
          </p:cNvPr>
          <p:cNvSpPr txBox="1"/>
          <p:nvPr/>
        </p:nvSpPr>
        <p:spPr>
          <a:xfrm>
            <a:off x="3711360" y="3386949"/>
            <a:ext cx="1728192" cy="954107"/>
          </a:xfrm>
          <a:prstGeom prst="rect">
            <a:avLst/>
          </a:prstGeom>
          <a:noFill/>
        </p:spPr>
        <p:txBody>
          <a:bodyPr wrap="square" rtlCol="0">
            <a:spAutoFit/>
          </a:bodyPr>
          <a:lstStyle/>
          <a:p>
            <a:pPr marL="285750" indent="-285750">
              <a:buFont typeface="Wingdings" panose="05000000000000000000" pitchFamily="2" charset="2"/>
              <a:buChar char="ü"/>
            </a:pPr>
            <a:r>
              <a:rPr lang="en-US" sz="1400">
                <a:solidFill>
                  <a:schemeClr val="bg1"/>
                </a:solidFill>
              </a:rPr>
              <a:t>Xem thông tin cá nhân SV</a:t>
            </a:r>
          </a:p>
          <a:p>
            <a:pPr marL="285750" indent="-285750">
              <a:buFont typeface="Wingdings" panose="05000000000000000000" pitchFamily="2" charset="2"/>
              <a:buChar char="ü"/>
            </a:pPr>
            <a:r>
              <a:rPr lang="en-US" sz="1400">
                <a:solidFill>
                  <a:schemeClr val="bg1"/>
                </a:solidFill>
              </a:rPr>
              <a:t>Xem điểm</a:t>
            </a:r>
          </a:p>
          <a:p>
            <a:pPr marL="285750" indent="-285750">
              <a:buFont typeface="Wingdings" panose="05000000000000000000" pitchFamily="2" charset="2"/>
              <a:buChar char="ü"/>
            </a:pPr>
            <a:endParaRPr lang="en-US" sz="1400">
              <a:solidFill>
                <a:schemeClr val="bg1"/>
              </a:solidFill>
            </a:endParaRPr>
          </a:p>
        </p:txBody>
      </p:sp>
      <p:sp>
        <p:nvSpPr>
          <p:cNvPr id="36" name="TextBox 35">
            <a:extLst>
              <a:ext uri="{FF2B5EF4-FFF2-40B4-BE49-F238E27FC236}">
                <a16:creationId xmlns:a16="http://schemas.microsoft.com/office/drawing/2014/main" id="{8C9D37DA-89B8-48C8-9BB5-7F6F740092F9}"/>
              </a:ext>
            </a:extLst>
          </p:cNvPr>
          <p:cNvSpPr txBox="1"/>
          <p:nvPr/>
        </p:nvSpPr>
        <p:spPr>
          <a:xfrm>
            <a:off x="5580112" y="3386949"/>
            <a:ext cx="1728192" cy="1384995"/>
          </a:xfrm>
          <a:prstGeom prst="rect">
            <a:avLst/>
          </a:prstGeom>
          <a:noFill/>
        </p:spPr>
        <p:txBody>
          <a:bodyPr wrap="square" rtlCol="0">
            <a:spAutoFit/>
          </a:bodyPr>
          <a:lstStyle/>
          <a:p>
            <a:pPr marL="285750" indent="-285750">
              <a:buFont typeface="Wingdings" panose="05000000000000000000" pitchFamily="2" charset="2"/>
              <a:buChar char="ü"/>
            </a:pPr>
            <a:r>
              <a:rPr lang="en-US" sz="1400">
                <a:solidFill>
                  <a:schemeClr val="bg1"/>
                </a:solidFill>
              </a:rPr>
              <a:t>Xem thông tin cá nhân GV</a:t>
            </a:r>
          </a:p>
          <a:p>
            <a:pPr marL="285750" indent="-285750">
              <a:buFont typeface="Wingdings" panose="05000000000000000000" pitchFamily="2" charset="2"/>
              <a:buChar char="ü"/>
            </a:pPr>
            <a:r>
              <a:rPr lang="en-US" sz="1400">
                <a:solidFill>
                  <a:schemeClr val="bg1"/>
                </a:solidFill>
              </a:rPr>
              <a:t>Xem phân công</a:t>
            </a:r>
          </a:p>
          <a:p>
            <a:pPr marL="285750" indent="-285750">
              <a:buFont typeface="Wingdings" panose="05000000000000000000" pitchFamily="2" charset="2"/>
              <a:buChar char="ü"/>
            </a:pPr>
            <a:r>
              <a:rPr lang="en-US" sz="1400">
                <a:solidFill>
                  <a:schemeClr val="bg1"/>
                </a:solidFill>
              </a:rPr>
              <a:t>Danh sách lớp</a:t>
            </a:r>
          </a:p>
          <a:p>
            <a:pPr marL="285750" indent="-285750">
              <a:buFont typeface="Wingdings" panose="05000000000000000000" pitchFamily="2" charset="2"/>
              <a:buChar char="ü"/>
            </a:pPr>
            <a:r>
              <a:rPr lang="en-US" sz="1400">
                <a:solidFill>
                  <a:schemeClr val="bg1"/>
                </a:solidFill>
              </a:rPr>
              <a:t>Chấm điểm</a:t>
            </a:r>
          </a:p>
          <a:p>
            <a:pPr marL="285750" indent="-285750">
              <a:buFont typeface="Wingdings" panose="05000000000000000000" pitchFamily="2" charset="2"/>
              <a:buChar char="ü"/>
            </a:pPr>
            <a:endParaRPr lang="en-US" sz="1400">
              <a:solidFill>
                <a:schemeClr val="bg1"/>
              </a:solidFill>
            </a:endParaRPr>
          </a:p>
        </p:txBody>
      </p:sp>
      <p:sp>
        <p:nvSpPr>
          <p:cNvPr id="37" name="TextBox 36">
            <a:extLst>
              <a:ext uri="{FF2B5EF4-FFF2-40B4-BE49-F238E27FC236}">
                <a16:creationId xmlns:a16="http://schemas.microsoft.com/office/drawing/2014/main" id="{26E8C660-F17E-4006-8017-AE5B363CE063}"/>
              </a:ext>
            </a:extLst>
          </p:cNvPr>
          <p:cNvSpPr txBox="1"/>
          <p:nvPr/>
        </p:nvSpPr>
        <p:spPr>
          <a:xfrm>
            <a:off x="7308304" y="3356992"/>
            <a:ext cx="1728192" cy="2031325"/>
          </a:xfrm>
          <a:prstGeom prst="rect">
            <a:avLst/>
          </a:prstGeom>
          <a:noFill/>
        </p:spPr>
        <p:txBody>
          <a:bodyPr wrap="square" rtlCol="0">
            <a:spAutoFit/>
          </a:bodyPr>
          <a:lstStyle/>
          <a:p>
            <a:pPr marL="285750" indent="-285750">
              <a:buFont typeface="Wingdings" panose="05000000000000000000" pitchFamily="2" charset="2"/>
              <a:buChar char="ü"/>
            </a:pPr>
            <a:r>
              <a:rPr lang="en-US" sz="1400">
                <a:solidFill>
                  <a:schemeClr val="bg1"/>
                </a:solidFill>
              </a:rPr>
              <a:t>Đăng nhập</a:t>
            </a:r>
          </a:p>
          <a:p>
            <a:pPr marL="285750" indent="-285750">
              <a:buFont typeface="Wingdings" panose="05000000000000000000" pitchFamily="2" charset="2"/>
              <a:buChar char="ü"/>
            </a:pPr>
            <a:r>
              <a:rPr lang="en-US" sz="1400">
                <a:solidFill>
                  <a:schemeClr val="bg1"/>
                </a:solidFill>
              </a:rPr>
              <a:t>Đăng ký</a:t>
            </a:r>
          </a:p>
          <a:p>
            <a:pPr marL="285750" indent="-285750">
              <a:buFont typeface="Wingdings" panose="05000000000000000000" pitchFamily="2" charset="2"/>
              <a:buChar char="ü"/>
            </a:pPr>
            <a:r>
              <a:rPr lang="en-US" sz="1400">
                <a:solidFill>
                  <a:schemeClr val="bg1"/>
                </a:solidFill>
              </a:rPr>
              <a:t>Đổi mật khẩu</a:t>
            </a:r>
          </a:p>
          <a:p>
            <a:pPr marL="285750" indent="-285750">
              <a:buFont typeface="Wingdings" panose="05000000000000000000" pitchFamily="2" charset="2"/>
              <a:buChar char="ü"/>
            </a:pPr>
            <a:r>
              <a:rPr lang="en-US" sz="1400">
                <a:solidFill>
                  <a:schemeClr val="bg1"/>
                </a:solidFill>
              </a:rPr>
              <a:t>Sao lưu database</a:t>
            </a:r>
          </a:p>
          <a:p>
            <a:pPr marL="285750" indent="-285750">
              <a:buFont typeface="Wingdings" panose="05000000000000000000" pitchFamily="2" charset="2"/>
              <a:buChar char="ü"/>
            </a:pPr>
            <a:r>
              <a:rPr lang="en-US" sz="1400">
                <a:solidFill>
                  <a:schemeClr val="bg1"/>
                </a:solidFill>
              </a:rPr>
              <a:t>Phân quyền</a:t>
            </a:r>
          </a:p>
          <a:p>
            <a:pPr marL="285750" indent="-285750">
              <a:buFont typeface="Wingdings" panose="05000000000000000000" pitchFamily="2" charset="2"/>
              <a:buChar char="ü"/>
            </a:pPr>
            <a:r>
              <a:rPr lang="en-US" sz="1400">
                <a:solidFill>
                  <a:schemeClr val="bg1"/>
                </a:solidFill>
              </a:rPr>
              <a:t>Xem lịch sử người dùng</a:t>
            </a:r>
          </a:p>
          <a:p>
            <a:pPr marL="285750" indent="-285750">
              <a:buFont typeface="Wingdings" panose="05000000000000000000" pitchFamily="2" charset="2"/>
              <a:buChar char="ü"/>
            </a:pPr>
            <a:endParaRPr lang="en-US" sz="1400">
              <a:solidFill>
                <a:schemeClr val="bg1"/>
              </a:solidFill>
            </a:endParaRPr>
          </a:p>
        </p:txBody>
      </p:sp>
    </p:spTree>
    <p:extLst>
      <p:ext uri="{BB962C8B-B14F-4D97-AF65-F5344CB8AC3E}">
        <p14:creationId xmlns:p14="http://schemas.microsoft.com/office/powerpoint/2010/main" val="22507703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P spid="29" grpId="0"/>
      <p:bldP spid="31" grpId="0"/>
      <p:bldP spid="35"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6696744" cy="544012"/>
          </a:xfrm>
        </p:spPr>
        <p:txBody>
          <a:bodyPr/>
          <a:lstStyle/>
          <a:p>
            <a:r>
              <a:rPr lang="en-US" sz="3200"/>
              <a:t>FEATURES TO BE TESTED</a:t>
            </a:r>
            <a:endParaRPr lang="en-US" sz="3200" dirty="0"/>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7" name="Rectangle 2">
            <a:extLst>
              <a:ext uri="{FF2B5EF4-FFF2-40B4-BE49-F238E27FC236}">
                <a16:creationId xmlns:a16="http://schemas.microsoft.com/office/drawing/2014/main" id="{57743CA3-1B6F-41C1-8CCE-51A3084D5978}"/>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Các hạng mục ưu tiên test :</a:t>
            </a:r>
          </a:p>
          <a:p>
            <a:endParaRPr lang="en-US" sz="1600"/>
          </a:p>
          <a:p>
            <a:endParaRPr lang="en-US" sz="1600" dirty="0"/>
          </a:p>
        </p:txBody>
      </p:sp>
      <p:graphicFrame>
        <p:nvGraphicFramePr>
          <p:cNvPr id="26" name="Diagram 25">
            <a:extLst>
              <a:ext uri="{FF2B5EF4-FFF2-40B4-BE49-F238E27FC236}">
                <a16:creationId xmlns:a16="http://schemas.microsoft.com/office/drawing/2014/main" id="{C51A361F-9BC2-4879-B9AF-6B0EA670B62A}"/>
              </a:ext>
            </a:extLst>
          </p:cNvPr>
          <p:cNvGraphicFramePr/>
          <p:nvPr>
            <p:extLst>
              <p:ext uri="{D42A27DB-BD31-4B8C-83A1-F6EECF244321}">
                <p14:modId xmlns:p14="http://schemas.microsoft.com/office/powerpoint/2010/main" val="432634010"/>
              </p:ext>
            </p:extLst>
          </p:nvPr>
        </p:nvGraphicFramePr>
        <p:xfrm>
          <a:off x="683568" y="1628038"/>
          <a:ext cx="8424936" cy="4105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Connector: Elbow 5">
            <a:extLst>
              <a:ext uri="{FF2B5EF4-FFF2-40B4-BE49-F238E27FC236}">
                <a16:creationId xmlns:a16="http://schemas.microsoft.com/office/drawing/2014/main" id="{25C8AE7B-1AC1-42C0-B871-5D980CB20962}"/>
              </a:ext>
            </a:extLst>
          </p:cNvPr>
          <p:cNvCxnSpPr>
            <a:cxnSpLocks/>
          </p:cNvCxnSpPr>
          <p:nvPr/>
        </p:nvCxnSpPr>
        <p:spPr>
          <a:xfrm>
            <a:off x="2411760" y="3446430"/>
            <a:ext cx="1080119" cy="468434"/>
          </a:xfrm>
          <a:prstGeom prst="bentConnector3">
            <a:avLst>
              <a:gd name="adj1" fmla="val 11857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9563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496" y="330430"/>
            <a:ext cx="5688632" cy="544012"/>
          </a:xfrm>
        </p:spPr>
        <p:txBody>
          <a:bodyPr/>
          <a:lstStyle/>
          <a:p>
            <a:pPr algn="l" fontAlgn="base"/>
            <a:r>
              <a:rPr lang="en-US" sz="3000"/>
              <a:t>SCHEDULE</a:t>
            </a:r>
          </a:p>
        </p:txBody>
      </p:sp>
      <p:sp>
        <p:nvSpPr>
          <p:cNvPr id="32" name="Rectangle 31">
            <a:extLst>
              <a:ext uri="{FF2B5EF4-FFF2-40B4-BE49-F238E27FC236}">
                <a16:creationId xmlns:a16="http://schemas.microsoft.com/office/drawing/2014/main" id="{6600FC06-B4FC-40AF-BE77-A1FD1266FCB0}"/>
              </a:ext>
            </a:extLst>
          </p:cNvPr>
          <p:cNvSpPr/>
          <p:nvPr/>
        </p:nvSpPr>
        <p:spPr>
          <a:xfrm>
            <a:off x="7596336" y="44624"/>
            <a:ext cx="1512168" cy="648072"/>
          </a:xfrm>
          <a:prstGeom prst="rect">
            <a:avLst/>
          </a:prstGeom>
          <a:solidFill>
            <a:srgbClr val="AC4120"/>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PART II</a:t>
            </a:r>
          </a:p>
        </p:txBody>
      </p:sp>
      <p:sp>
        <p:nvSpPr>
          <p:cNvPr id="6" name="Rectangle 2">
            <a:extLst>
              <a:ext uri="{FF2B5EF4-FFF2-40B4-BE49-F238E27FC236}">
                <a16:creationId xmlns:a16="http://schemas.microsoft.com/office/drawing/2014/main" id="{5510CE33-4E73-4424-B4A8-F6DB36B9897E}"/>
              </a:ext>
            </a:extLst>
          </p:cNvPr>
          <p:cNvSpPr txBox="1">
            <a:spLocks/>
          </p:cNvSpPr>
          <p:nvPr/>
        </p:nvSpPr>
        <p:spPr>
          <a:xfrm>
            <a:off x="457200" y="1208869"/>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600"/>
              <a:t>Test type :</a:t>
            </a:r>
          </a:p>
          <a:p>
            <a:endParaRPr lang="en-US" sz="1600"/>
          </a:p>
          <a:p>
            <a:endParaRPr lang="en-US" sz="1600" dirty="0"/>
          </a:p>
        </p:txBody>
      </p:sp>
      <p:sp>
        <p:nvSpPr>
          <p:cNvPr id="12" name="Rectangle 2">
            <a:extLst>
              <a:ext uri="{FF2B5EF4-FFF2-40B4-BE49-F238E27FC236}">
                <a16:creationId xmlns:a16="http://schemas.microsoft.com/office/drawing/2014/main" id="{FC5F75CC-C881-4EE8-B9A8-DF1820BF8309}"/>
              </a:ext>
            </a:extLst>
          </p:cNvPr>
          <p:cNvSpPr txBox="1">
            <a:spLocks/>
          </p:cNvSpPr>
          <p:nvPr/>
        </p:nvSpPr>
        <p:spPr>
          <a:xfrm>
            <a:off x="475536" y="3926191"/>
            <a:ext cx="7726680" cy="419169"/>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sz="1600" dirty="0"/>
          </a:p>
        </p:txBody>
      </p:sp>
      <p:graphicFrame>
        <p:nvGraphicFramePr>
          <p:cNvPr id="4" name="Table 4">
            <a:extLst>
              <a:ext uri="{FF2B5EF4-FFF2-40B4-BE49-F238E27FC236}">
                <a16:creationId xmlns:a16="http://schemas.microsoft.com/office/drawing/2014/main" id="{2C636844-C78F-45CA-8B56-4FFDE5E29B1D}"/>
              </a:ext>
            </a:extLst>
          </p:cNvPr>
          <p:cNvGraphicFramePr>
            <a:graphicFrameLocks noGrp="1"/>
          </p:cNvGraphicFramePr>
          <p:nvPr/>
        </p:nvGraphicFramePr>
        <p:xfrm>
          <a:off x="107504" y="1844824"/>
          <a:ext cx="8856984" cy="2592287"/>
        </p:xfrm>
        <a:graphic>
          <a:graphicData uri="http://schemas.openxmlformats.org/drawingml/2006/table">
            <a:tbl>
              <a:tblPr firstRow="1" bandRow="1">
                <a:tableStyleId>{5C22544A-7EE6-4342-B048-85BDC9FD1C3A}</a:tableStyleId>
              </a:tblPr>
              <a:tblGrid>
                <a:gridCol w="908720">
                  <a:extLst>
                    <a:ext uri="{9D8B030D-6E8A-4147-A177-3AD203B41FA5}">
                      <a16:colId xmlns:a16="http://schemas.microsoft.com/office/drawing/2014/main" val="2401925961"/>
                    </a:ext>
                  </a:extLst>
                </a:gridCol>
                <a:gridCol w="3306911">
                  <a:extLst>
                    <a:ext uri="{9D8B030D-6E8A-4147-A177-3AD203B41FA5}">
                      <a16:colId xmlns:a16="http://schemas.microsoft.com/office/drawing/2014/main" val="170988133"/>
                    </a:ext>
                  </a:extLst>
                </a:gridCol>
                <a:gridCol w="2427107">
                  <a:extLst>
                    <a:ext uri="{9D8B030D-6E8A-4147-A177-3AD203B41FA5}">
                      <a16:colId xmlns:a16="http://schemas.microsoft.com/office/drawing/2014/main" val="4007573781"/>
                    </a:ext>
                  </a:extLst>
                </a:gridCol>
                <a:gridCol w="2214246">
                  <a:extLst>
                    <a:ext uri="{9D8B030D-6E8A-4147-A177-3AD203B41FA5}">
                      <a16:colId xmlns:a16="http://schemas.microsoft.com/office/drawing/2014/main" val="596593225"/>
                    </a:ext>
                  </a:extLst>
                </a:gridCol>
              </a:tblGrid>
              <a:tr h="841123">
                <a:tc>
                  <a:txBody>
                    <a:bodyPr/>
                    <a:lstStyle/>
                    <a:p>
                      <a:pPr algn="ctr"/>
                      <a:r>
                        <a:rPr lang="en-US" sz="1400"/>
                        <a:t>ID</a:t>
                      </a:r>
                    </a:p>
                  </a:txBody>
                  <a:tcPr anchor="ctr"/>
                </a:tc>
                <a:tc>
                  <a:txBody>
                    <a:bodyPr/>
                    <a:lstStyle/>
                    <a:p>
                      <a:pPr algn="ctr"/>
                      <a:r>
                        <a:rPr lang="en-US" sz="1400"/>
                        <a:t>Feature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a:solidFill>
                            <a:schemeClr val="lt1"/>
                          </a:solidFill>
                          <a:latin typeface="+mn-lt"/>
                          <a:ea typeface="+mn-ea"/>
                          <a:cs typeface="+mn-cs"/>
                        </a:rPr>
                        <a:t>Non- Functional Testing</a:t>
                      </a:r>
                    </a:p>
                  </a:txBody>
                  <a:tcPr anchor="ctr"/>
                </a:tc>
                <a:tc>
                  <a:txBody>
                    <a:bodyPr/>
                    <a:lstStyle/>
                    <a:p>
                      <a:pPr algn="ctr"/>
                      <a:r>
                        <a:rPr lang="en-US" sz="1400" b="1" kern="1200">
                          <a:solidFill>
                            <a:schemeClr val="lt1"/>
                          </a:solidFill>
                          <a:latin typeface="+mn-lt"/>
                          <a:ea typeface="+mn-ea"/>
                          <a:cs typeface="+mn-cs"/>
                        </a:rPr>
                        <a:t>Functional Testing</a:t>
                      </a:r>
                    </a:p>
                  </a:txBody>
                  <a:tcPr anchor="ctr"/>
                </a:tc>
                <a:extLst>
                  <a:ext uri="{0D108BD9-81ED-4DB2-BD59-A6C34878D82A}">
                    <a16:rowId xmlns:a16="http://schemas.microsoft.com/office/drawing/2014/main" val="3971444211"/>
                  </a:ext>
                </a:extLst>
              </a:tr>
              <a:tr h="437791">
                <a:tc>
                  <a:txBody>
                    <a:bodyPr/>
                    <a:lstStyle/>
                    <a:p>
                      <a:pPr algn="ctr"/>
                      <a:r>
                        <a:rPr lang="en-US"/>
                        <a:t>1</a:t>
                      </a:r>
                    </a:p>
                  </a:txBody>
                  <a:tcPr anchor="ctr"/>
                </a:tc>
                <a:tc>
                  <a:txBody>
                    <a:bodyPr/>
                    <a:lstStyle/>
                    <a:p>
                      <a:pPr algn="l"/>
                      <a:r>
                        <a:rPr lang="en-US"/>
                        <a:t>Quản lí giáo viên</a:t>
                      </a:r>
                    </a:p>
                  </a:txBody>
                  <a:tcPr anchor="ctr"/>
                </a:tc>
                <a:tc>
                  <a:txBody>
                    <a:bodyPr/>
                    <a:lstStyle/>
                    <a:p>
                      <a:pPr algn="ctr"/>
                      <a:r>
                        <a:rPr lang="en-US"/>
                        <a:t>7 man days</a:t>
                      </a:r>
                    </a:p>
                  </a:txBody>
                  <a:tcPr anchor="ctr"/>
                </a:tc>
                <a:tc rowSpan="3">
                  <a:txBody>
                    <a:bodyPr/>
                    <a:lstStyle/>
                    <a:p>
                      <a:pPr algn="ctr"/>
                      <a:r>
                        <a:rPr lang="en-US"/>
                        <a:t>1 man day</a:t>
                      </a:r>
                    </a:p>
                  </a:txBody>
                  <a:tcPr anchor="ctr"/>
                </a:tc>
                <a:extLst>
                  <a:ext uri="{0D108BD9-81ED-4DB2-BD59-A6C34878D82A}">
                    <a16:rowId xmlns:a16="http://schemas.microsoft.com/office/drawing/2014/main" val="623859350"/>
                  </a:ext>
                </a:extLst>
              </a:tr>
              <a:tr h="437791">
                <a:tc>
                  <a:txBody>
                    <a:bodyPr/>
                    <a:lstStyle/>
                    <a:p>
                      <a:pPr algn="ctr"/>
                      <a:r>
                        <a:rPr lang="en-US"/>
                        <a:t>2</a:t>
                      </a:r>
                    </a:p>
                  </a:txBody>
                  <a:tcPr anchor="ctr"/>
                </a:tc>
                <a:tc>
                  <a:txBody>
                    <a:bodyPr/>
                    <a:lstStyle/>
                    <a:p>
                      <a:pPr algn="l"/>
                      <a:r>
                        <a:rPr lang="en-US"/>
                        <a:t>Quản lí giáo vụ</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5 man days</a:t>
                      </a:r>
                    </a:p>
                  </a:txBody>
                  <a:tcPr anchor="ctr"/>
                </a:tc>
                <a:tc vMerge="1">
                  <a:txBody>
                    <a:bodyPr/>
                    <a:lstStyle/>
                    <a:p>
                      <a:pPr algn="ctr"/>
                      <a:endParaRPr lang="en-US"/>
                    </a:p>
                  </a:txBody>
                  <a:tcPr anchor="ctr"/>
                </a:tc>
                <a:extLst>
                  <a:ext uri="{0D108BD9-81ED-4DB2-BD59-A6C34878D82A}">
                    <a16:rowId xmlns:a16="http://schemas.microsoft.com/office/drawing/2014/main" val="2730861852"/>
                  </a:ext>
                </a:extLst>
              </a:tr>
              <a:tr h="437791">
                <a:tc>
                  <a:txBody>
                    <a:bodyPr/>
                    <a:lstStyle/>
                    <a:p>
                      <a:pPr algn="ctr"/>
                      <a:r>
                        <a:rPr lang="en-US"/>
                        <a:t>3</a:t>
                      </a:r>
                    </a:p>
                  </a:txBody>
                  <a:tcPr anchor="ctr"/>
                </a:tc>
                <a:tc>
                  <a:txBody>
                    <a:bodyPr/>
                    <a:lstStyle/>
                    <a:p>
                      <a:pPr algn="l"/>
                      <a:r>
                        <a:rPr lang="en-US"/>
                        <a:t>Quản lí chức năng tiện ích</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2 man days</a:t>
                      </a:r>
                    </a:p>
                  </a:txBody>
                  <a:tcPr anchor="ctr"/>
                </a:tc>
                <a:tc vMerge="1">
                  <a:txBody>
                    <a:bodyPr/>
                    <a:lstStyle/>
                    <a:p>
                      <a:pPr algn="ctr"/>
                      <a:endParaRPr lang="en-US"/>
                    </a:p>
                  </a:txBody>
                  <a:tcPr anchor="ctr"/>
                </a:tc>
                <a:extLst>
                  <a:ext uri="{0D108BD9-81ED-4DB2-BD59-A6C34878D82A}">
                    <a16:rowId xmlns:a16="http://schemas.microsoft.com/office/drawing/2014/main" val="2039468518"/>
                  </a:ext>
                </a:extLst>
              </a:tr>
              <a:tr h="437791">
                <a:tc>
                  <a:txBody>
                    <a:bodyPr/>
                    <a:lstStyle/>
                    <a:p>
                      <a:pPr algn="ctr"/>
                      <a:r>
                        <a:rPr lang="en-US"/>
                        <a:t>4</a:t>
                      </a:r>
                    </a:p>
                  </a:txBody>
                  <a:tcPr anchor="ctr"/>
                </a:tc>
                <a:tc>
                  <a:txBody>
                    <a:bodyPr/>
                    <a:lstStyle/>
                    <a:p>
                      <a:pPr algn="l"/>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286698733"/>
                  </a:ext>
                </a:extLst>
              </a:tr>
            </a:tbl>
          </a:graphicData>
        </a:graphic>
      </p:graphicFrame>
      <p:sp>
        <p:nvSpPr>
          <p:cNvPr id="22" name="Rectangle 2">
            <a:extLst>
              <a:ext uri="{FF2B5EF4-FFF2-40B4-BE49-F238E27FC236}">
                <a16:creationId xmlns:a16="http://schemas.microsoft.com/office/drawing/2014/main" id="{3B0DDDB1-B105-46E6-9D74-FA13EF186329}"/>
              </a:ext>
            </a:extLst>
          </p:cNvPr>
          <p:cNvSpPr txBox="1">
            <a:spLocks/>
          </p:cNvSpPr>
          <p:nvPr/>
        </p:nvSpPr>
        <p:spPr>
          <a:xfrm>
            <a:off x="323528" y="4653897"/>
            <a:ext cx="7726680" cy="935342"/>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algn="just"/>
            <a:r>
              <a:rPr lang="en-US" sz="1600"/>
              <a:t>Các hạng mục / chức năng không test : Trừ những chức năng ưu tiên và mục tiêu trong phần Test Items đã đề ra, test chức năng ít xảy ra lỗi hoặc chắc chắn hệ thống sẽ hoạt động tốt, nếu còn thời gian tester sẽ test toàn hệ thống.</a:t>
            </a:r>
          </a:p>
          <a:p>
            <a:endParaRPr lang="en-US" sz="1600"/>
          </a:p>
          <a:p>
            <a:endParaRPr lang="en-US" sz="1600" dirty="0"/>
          </a:p>
        </p:txBody>
      </p:sp>
    </p:spTree>
    <p:extLst>
      <p:ext uri="{BB962C8B-B14F-4D97-AF65-F5344CB8AC3E}">
        <p14:creationId xmlns:p14="http://schemas.microsoft.com/office/powerpoint/2010/main" val="1740310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2819</TotalTime>
  <Words>1859</Words>
  <Application>Microsoft Office PowerPoint</Application>
  <PresentationFormat>On-screen Show (4:3)</PresentationFormat>
  <Paragraphs>395</Paragraphs>
  <Slides>24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Open Sans</vt:lpstr>
      <vt:lpstr>Roboto</vt:lpstr>
      <vt:lpstr>Segoe UI</vt:lpstr>
      <vt:lpstr>Wingdings</vt:lpstr>
      <vt:lpstr>Wingdings 2</vt:lpstr>
      <vt:lpstr>Verve</vt:lpstr>
      <vt:lpstr>Reporting Grades Management </vt:lpstr>
      <vt:lpstr>NỘI DUNG TRÌNH BÀY</vt:lpstr>
      <vt:lpstr>PowerPoint Presentation</vt:lpstr>
      <vt:lpstr>PURPOSE</vt:lpstr>
      <vt:lpstr>REFERENCE</vt:lpstr>
      <vt:lpstr>PowerPoint Presentation</vt:lpstr>
      <vt:lpstr>TEST ITEMS</vt:lpstr>
      <vt:lpstr>FEATURES TO BE TESTED</vt:lpstr>
      <vt:lpstr>SCHEDULE</vt:lpstr>
      <vt:lpstr>APPROACH</vt:lpstr>
      <vt:lpstr>RISKS AND CONTINGENCIES</vt:lpstr>
      <vt:lpstr>RISKS AND CONTINGENCIES</vt:lpstr>
      <vt:lpstr>RISKS AND CONTINGENCIES</vt:lpstr>
      <vt:lpstr>RISKS AND CONTINGENCIES</vt:lpstr>
      <vt:lpstr>TEST REQUIREMENTS</vt:lpstr>
      <vt:lpstr>TEST STRATEGY</vt:lpstr>
      <vt:lpstr>TEST TOOL</vt:lpstr>
      <vt:lpstr>SYSTEM / ENVIRONMENT</vt:lpstr>
      <vt:lpstr>TEST MILESTONE</vt:lpstr>
      <vt:lpstr>PowerPoint Presentation</vt:lpstr>
      <vt:lpstr>REPORT BUG</vt:lpstr>
      <vt:lpstr>REPORT BUG</vt:lpstr>
      <vt:lpstr>TIẾN ĐỘ THỰC TẾ</vt:lpstr>
      <vt:lpstr>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Progress or Status</dc:title>
  <dc:creator>Thanh Nguyễn</dc:creator>
  <cp:lastModifiedBy>Thanh Nguyễn</cp:lastModifiedBy>
  <cp:revision>293</cp:revision>
  <dcterms:created xsi:type="dcterms:W3CDTF">2021-02-23T07:59:31Z</dcterms:created>
  <dcterms:modified xsi:type="dcterms:W3CDTF">2021-03-08T05:26:12Z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