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5"/>
  </p:notesMasterIdLst>
  <p:handoutMasterIdLst>
    <p:handoutMasterId r:id="rId16"/>
  </p:handoutMasterIdLst>
  <p:sldIdLst>
    <p:sldId id="404" r:id="rId5"/>
    <p:sldId id="500" r:id="rId6"/>
    <p:sldId id="505" r:id="rId7"/>
    <p:sldId id="498" r:id="rId8"/>
    <p:sldId id="501" r:id="rId9"/>
    <p:sldId id="502" r:id="rId10"/>
    <p:sldId id="504" r:id="rId11"/>
    <p:sldId id="503" r:id="rId12"/>
    <p:sldId id="499" r:id="rId13"/>
    <p:sldId id="445" r:id="rId14"/>
  </p:sldIdLst>
  <p:sldSz cx="12192000" cy="6858000"/>
  <p:notesSz cx="6797675" cy="9928225"/>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C62"/>
    <a:srgbClr val="FFB7F3"/>
    <a:srgbClr val="E8976B"/>
    <a:srgbClr val="9C4217"/>
    <a:srgbClr val="007C48"/>
    <a:srgbClr val="A5247F"/>
    <a:srgbClr val="D71440"/>
    <a:srgbClr val="5C004D"/>
    <a:srgbClr val="E0E1F8"/>
    <a:srgbClr val="C5C7F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83" autoAdjust="0"/>
    <p:restoredTop sz="76512" autoAdjust="0"/>
  </p:normalViewPr>
  <p:slideViewPr>
    <p:cSldViewPr snapToGrid="0" snapToObjects="1">
      <p:cViewPr varScale="1">
        <p:scale>
          <a:sx n="83" d="100"/>
          <a:sy n="83" d="100"/>
        </p:scale>
        <p:origin x="1288" y="200"/>
      </p:cViewPr>
      <p:guideLst>
        <p:guide orient="horz" pos="2160"/>
        <p:guide pos="3840"/>
      </p:guideLst>
    </p:cSldViewPr>
  </p:slideViewPr>
  <p:outlineViewPr>
    <p:cViewPr>
      <p:scale>
        <a:sx n="33" d="100"/>
        <a:sy n="33" d="100"/>
      </p:scale>
      <p:origin x="0" y="-532"/>
    </p:cViewPr>
  </p:outlineViewPr>
  <p:notesTextViewPr>
    <p:cViewPr>
      <p:scale>
        <a:sx n="3" d="2"/>
        <a:sy n="3" d="2"/>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661F40E-478B-4DB9-AC20-3FB7E21013A1}"/>
    <pc:docChg chg="addSld modSld">
      <pc:chgData name="" userId="" providerId="" clId="Web-{A661F40E-478B-4DB9-AC20-3FB7E21013A1}" dt="2019-07-31T06:30:37.203" v="258" actId="20577"/>
      <pc:docMkLst>
        <pc:docMk/>
      </pc:docMkLst>
      <pc:sldChg chg="addSp delSp modSp">
        <pc:chgData name="" userId="" providerId="" clId="Web-{A661F40E-478B-4DB9-AC20-3FB7E21013A1}" dt="2019-07-31T06:15:52.311" v="1"/>
        <pc:sldMkLst>
          <pc:docMk/>
          <pc:sldMk cId="1753119704" sldId="523"/>
        </pc:sldMkLst>
        <pc:picChg chg="add del mod">
          <ac:chgData name="" userId="" providerId="" clId="Web-{A661F40E-478B-4DB9-AC20-3FB7E21013A1}" dt="2019-07-31T06:15:52.311" v="1"/>
          <ac:picMkLst>
            <pc:docMk/>
            <pc:sldMk cId="1753119704" sldId="523"/>
            <ac:picMk id="5" creationId="{64AF022F-4BA4-48CE-97E1-180CFE1084D6}"/>
          </ac:picMkLst>
        </pc:picChg>
      </pc:sldChg>
      <pc:sldChg chg="modSp new">
        <pc:chgData name="" userId="" providerId="" clId="Web-{A661F40E-478B-4DB9-AC20-3FB7E21013A1}" dt="2019-07-31T06:20:52.467" v="138" actId="20577"/>
        <pc:sldMkLst>
          <pc:docMk/>
          <pc:sldMk cId="3534936325" sldId="539"/>
        </pc:sldMkLst>
        <pc:spChg chg="mod">
          <ac:chgData name="" userId="" providerId="" clId="Web-{A661F40E-478B-4DB9-AC20-3FB7E21013A1}" dt="2019-07-31T06:17:10.889" v="23" actId="20577"/>
          <ac:spMkLst>
            <pc:docMk/>
            <pc:sldMk cId="3534936325" sldId="539"/>
            <ac:spMk id="2" creationId="{1E501E53-2E5B-4454-A2E3-166BDCEE456B}"/>
          </ac:spMkLst>
        </pc:spChg>
        <pc:spChg chg="mod">
          <ac:chgData name="" userId="" providerId="" clId="Web-{A661F40E-478B-4DB9-AC20-3FB7E21013A1}" dt="2019-07-31T06:20:52.467" v="138" actId="20577"/>
          <ac:spMkLst>
            <pc:docMk/>
            <pc:sldMk cId="3534936325" sldId="539"/>
            <ac:spMk id="3" creationId="{BA88EEC1-8C3A-4114-B899-A9F79A73FAE7}"/>
          </ac:spMkLst>
        </pc:spChg>
      </pc:sldChg>
      <pc:sldChg chg="modSp new">
        <pc:chgData name="" userId="" providerId="" clId="Web-{A661F40E-478B-4DB9-AC20-3FB7E21013A1}" dt="2019-07-31T06:30:37.203" v="257" actId="20577"/>
        <pc:sldMkLst>
          <pc:docMk/>
          <pc:sldMk cId="2270143897" sldId="540"/>
        </pc:sldMkLst>
        <pc:spChg chg="mod">
          <ac:chgData name="" userId="" providerId="" clId="Web-{A661F40E-478B-4DB9-AC20-3FB7E21013A1}" dt="2019-07-31T06:21:31.155" v="154" actId="1076"/>
          <ac:spMkLst>
            <pc:docMk/>
            <pc:sldMk cId="2270143897" sldId="540"/>
            <ac:spMk id="2" creationId="{D268C901-1461-4CAF-B7C2-F812D9F25B4C}"/>
          </ac:spMkLst>
        </pc:spChg>
        <pc:spChg chg="mod">
          <ac:chgData name="" userId="" providerId="" clId="Web-{A661F40E-478B-4DB9-AC20-3FB7E21013A1}" dt="2019-07-31T06:30:37.203" v="257" actId="20577"/>
          <ac:spMkLst>
            <pc:docMk/>
            <pc:sldMk cId="2270143897" sldId="540"/>
            <ac:spMk id="3" creationId="{37F3D271-8375-4E6B-B084-A7C312E495F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2693" tIns="46346" rIns="92693" bIns="46346"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50445" y="0"/>
            <a:ext cx="2945659" cy="496411"/>
          </a:xfrm>
          <a:prstGeom prst="rect">
            <a:avLst/>
          </a:prstGeom>
        </p:spPr>
        <p:txBody>
          <a:bodyPr vert="horz" lIns="92693" tIns="46346" rIns="92693" bIns="46346" rtlCol="0"/>
          <a:lstStyle>
            <a:lvl1pPr algn="r">
              <a:defRPr sz="1200"/>
            </a:lvl1pPr>
          </a:lstStyle>
          <a:p>
            <a:fld id="{B1EFC5B3-379E-EF40-A0D2-38E640436CC2}" type="datetimeFigureOut">
              <a:rPr lang="en-US" smtClean="0">
                <a:latin typeface="Arial"/>
              </a:rPr>
              <a:pPr/>
              <a:t>11/13/19</a:t>
            </a:fld>
            <a:endParaRPr lang="en-US" dirty="0">
              <a:latin typeface="Arial"/>
            </a:endParaRPr>
          </a:p>
        </p:txBody>
      </p:sp>
      <p:sp>
        <p:nvSpPr>
          <p:cNvPr id="4" name="Footer Placeholder 3"/>
          <p:cNvSpPr>
            <a:spLocks noGrp="1"/>
          </p:cNvSpPr>
          <p:nvPr>
            <p:ph type="ftr" sz="quarter" idx="2"/>
          </p:nvPr>
        </p:nvSpPr>
        <p:spPr>
          <a:xfrm>
            <a:off x="1" y="9430091"/>
            <a:ext cx="2945659" cy="496411"/>
          </a:xfrm>
          <a:prstGeom prst="rect">
            <a:avLst/>
          </a:prstGeom>
        </p:spPr>
        <p:txBody>
          <a:bodyPr vert="horz" lIns="92693" tIns="46346" rIns="92693" bIns="46346"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50445" y="9430091"/>
            <a:ext cx="2945659" cy="496411"/>
          </a:xfrm>
          <a:prstGeom prst="rect">
            <a:avLst/>
          </a:prstGeom>
        </p:spPr>
        <p:txBody>
          <a:bodyPr vert="horz" lIns="92693" tIns="46346" rIns="92693" bIns="46346" rtlCol="0" anchor="b"/>
          <a:lstStyle>
            <a:lvl1pPr algn="r">
              <a:defRPr sz="1200"/>
            </a:lvl1pPr>
          </a:lstStyle>
          <a:p>
            <a:fld id="{5A029101-7F9C-2D47-B95D-7561785BF174}"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396117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8135"/>
          </a:xfrm>
          <a:prstGeom prst="rect">
            <a:avLst/>
          </a:prstGeom>
        </p:spPr>
        <p:txBody>
          <a:bodyPr vert="horz" lIns="92693" tIns="46346" rIns="92693" bIns="46346" rtlCol="0"/>
          <a:lstStyle>
            <a:lvl1pPr algn="l">
              <a:defRPr sz="1200"/>
            </a:lvl1pPr>
          </a:lstStyle>
          <a:p>
            <a:endParaRPr lang="en-US" dirty="0"/>
          </a:p>
        </p:txBody>
      </p:sp>
      <p:sp>
        <p:nvSpPr>
          <p:cNvPr id="3" name="Date Placeholder 2"/>
          <p:cNvSpPr>
            <a:spLocks noGrp="1"/>
          </p:cNvSpPr>
          <p:nvPr>
            <p:ph type="dt" idx="1"/>
          </p:nvPr>
        </p:nvSpPr>
        <p:spPr>
          <a:xfrm>
            <a:off x="3850445" y="1"/>
            <a:ext cx="2945659" cy="498135"/>
          </a:xfrm>
          <a:prstGeom prst="rect">
            <a:avLst/>
          </a:prstGeom>
        </p:spPr>
        <p:txBody>
          <a:bodyPr vert="horz" lIns="92693" tIns="46346" rIns="92693" bIns="46346" rtlCol="0"/>
          <a:lstStyle>
            <a:lvl1pPr algn="r">
              <a:defRPr sz="1200"/>
            </a:lvl1pPr>
          </a:lstStyle>
          <a:p>
            <a:fld id="{0D9388F9-BBE0-4140-B117-E6645BD5AD37}" type="datetimeFigureOut">
              <a:rPr lang="en-US" smtClean="0"/>
              <a:pPr/>
              <a:t>11/13/19</a:t>
            </a:fld>
            <a:endParaRPr lang="en-US"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2693" tIns="46346" rIns="92693" bIns="46346" rtlCol="0" anchor="ctr"/>
          <a:lstStyle/>
          <a:p>
            <a:endParaRPr lang="en-US" dirty="0"/>
          </a:p>
        </p:txBody>
      </p:sp>
      <p:sp>
        <p:nvSpPr>
          <p:cNvPr id="5" name="Notes Placeholder 4"/>
          <p:cNvSpPr>
            <a:spLocks noGrp="1"/>
          </p:cNvSpPr>
          <p:nvPr>
            <p:ph type="body" sz="quarter" idx="3"/>
          </p:nvPr>
        </p:nvSpPr>
        <p:spPr>
          <a:xfrm>
            <a:off x="679769" y="4777960"/>
            <a:ext cx="5438140" cy="3909239"/>
          </a:xfrm>
          <a:prstGeom prst="rect">
            <a:avLst/>
          </a:prstGeom>
        </p:spPr>
        <p:txBody>
          <a:bodyPr vert="horz" lIns="92693" tIns="46346" rIns="92693" bIns="463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30091"/>
            <a:ext cx="2945659" cy="498134"/>
          </a:xfrm>
          <a:prstGeom prst="rect">
            <a:avLst/>
          </a:prstGeom>
        </p:spPr>
        <p:txBody>
          <a:bodyPr vert="horz" lIns="92693" tIns="46346" rIns="92693" bIns="463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5" y="9430091"/>
            <a:ext cx="2945659" cy="498134"/>
          </a:xfrm>
          <a:prstGeom prst="rect">
            <a:avLst/>
          </a:prstGeom>
        </p:spPr>
        <p:txBody>
          <a:bodyPr vert="horz" lIns="92693" tIns="46346" rIns="92693" bIns="46346" rtlCol="0" anchor="b"/>
          <a:lstStyle>
            <a:lvl1pPr algn="r">
              <a:defRPr sz="1200"/>
            </a:lvl1pPr>
          </a:lstStyle>
          <a:p>
            <a:fld id="{4D85330D-2017-4CFB-B1F9-CC0631223C76}" type="slidenum">
              <a:rPr lang="en-US" smtClean="0"/>
              <a:pPr/>
              <a:t>‹#›</a:t>
            </a:fld>
            <a:endParaRPr lang="en-US" dirty="0"/>
          </a:p>
        </p:txBody>
      </p:sp>
    </p:spTree>
    <p:extLst>
      <p:ext uri="{BB962C8B-B14F-4D97-AF65-F5344CB8AC3E}">
        <p14:creationId xmlns:p14="http://schemas.microsoft.com/office/powerpoint/2010/main" val="103436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world’s movie industry has witnessed an unprecedented boom in recent years. With heavy investments in today’s movie industry, reliable predictions of a movie’s box-ofﬁce revenue before its theatrical release is essential for producers to reduce ﬁnancial risk. From the perspective of viewers, however, movie rating is an important factor to measure the quality of a movie.</a:t>
            </a:r>
          </a:p>
          <a:p>
            <a:endParaRPr lang="en-US" sz="1000" dirty="0"/>
          </a:p>
          <a:p>
            <a:r>
              <a:rPr lang="en-US" sz="1000" dirty="0"/>
              <a:t>In this project, we are interested in predicting both box-ofﬁce revenue and movie rating in an early stage, aiming to provide useful information for producers, distributors and viewers.</a:t>
            </a:r>
          </a:p>
        </p:txBody>
      </p:sp>
      <p:sp>
        <p:nvSpPr>
          <p:cNvPr id="4" name="Slide Number Placeholder 3"/>
          <p:cNvSpPr>
            <a:spLocks noGrp="1"/>
          </p:cNvSpPr>
          <p:nvPr>
            <p:ph type="sldNum" sz="quarter" idx="5"/>
          </p:nvPr>
        </p:nvSpPr>
        <p:spPr/>
        <p:txBody>
          <a:bodyPr/>
          <a:lstStyle/>
          <a:p>
            <a:fld id="{4D85330D-2017-4CFB-B1F9-CC0631223C76}" type="slidenum">
              <a:rPr lang="en-US" smtClean="0"/>
              <a:pPr/>
              <a:t>3</a:t>
            </a:fld>
            <a:endParaRPr lang="en-US" dirty="0"/>
          </a:p>
        </p:txBody>
      </p:sp>
    </p:spTree>
    <p:extLst>
      <p:ext uri="{BB962C8B-B14F-4D97-AF65-F5344CB8AC3E}">
        <p14:creationId xmlns:p14="http://schemas.microsoft.com/office/powerpoint/2010/main" val="3098050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IMDb provides </a:t>
            </a:r>
            <a:r>
              <a:rPr lang="en-US" dirty="0" err="1"/>
              <a:t>xxxx</a:t>
            </a:r>
            <a:r>
              <a:rPr lang="en-US" dirty="0"/>
              <a:t>, so xxx, but </a:t>
            </a:r>
            <a:r>
              <a:rPr lang="en-US" dirty="0" err="1"/>
              <a:t>xxxxx</a:t>
            </a:r>
            <a:r>
              <a:rPr lang="en-US" dirty="0"/>
              <a:t>, we have to develop our own crawler</a:t>
            </a:r>
          </a:p>
          <a:p>
            <a:endParaRPr lang="en-US" dirty="0"/>
          </a:p>
          <a:p>
            <a:r>
              <a:rPr lang="en-US" dirty="0"/>
              <a:t>Python is a well known programming language, Pandas is used for data </a:t>
            </a:r>
            <a:r>
              <a:rPr lang="en-SG" sz="1200" b="0" i="0" u="none" strike="noStrike" kern="1200" dirty="0">
                <a:solidFill>
                  <a:schemeClr val="tx1"/>
                </a:solidFill>
                <a:effectLst/>
                <a:latin typeface="+mn-lt"/>
                <a:ea typeface="+mn-ea"/>
                <a:cs typeface="+mn-cs"/>
              </a:rPr>
              <a:t>filtering</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and xxx, </a:t>
            </a:r>
            <a:r>
              <a:rPr lang="en-US" altLang="zh-CN" sz="1200" b="0" i="0" u="none" strike="noStrike" kern="1200" dirty="0" err="1">
                <a:solidFill>
                  <a:schemeClr val="tx1"/>
                </a:solidFill>
                <a:effectLst/>
                <a:latin typeface="+mn-lt"/>
                <a:ea typeface="+mn-ea"/>
                <a:cs typeface="+mn-cs"/>
              </a:rPr>
              <a:t>PyQuery</a:t>
            </a:r>
            <a:r>
              <a:rPr lang="en-US" altLang="zh-CN" sz="1200" b="0" i="0" u="none" strike="noStrike" kern="1200" dirty="0">
                <a:solidFill>
                  <a:schemeClr val="tx1"/>
                </a:solidFill>
                <a:effectLst/>
                <a:latin typeface="+mn-lt"/>
                <a:ea typeface="+mn-ea"/>
                <a:cs typeface="+mn-cs"/>
              </a:rPr>
              <a:t> is for parsing HTML </a:t>
            </a:r>
            <a:r>
              <a:rPr lang="en-US" altLang="zh-CN" sz="1200" b="0" i="0" u="none" strike="noStrike" kern="1200" dirty="0" err="1">
                <a:solidFill>
                  <a:schemeClr val="tx1"/>
                </a:solidFill>
                <a:effectLst/>
                <a:latin typeface="+mn-lt"/>
                <a:ea typeface="+mn-ea"/>
                <a:cs typeface="+mn-cs"/>
              </a:rPr>
              <a:t>doms</a:t>
            </a:r>
            <a:r>
              <a:rPr lang="en-US" altLang="zh-CN" sz="1200" b="0" i="0" u="none" strike="noStrike" kern="1200" dirty="0">
                <a:solidFill>
                  <a:schemeClr val="tx1"/>
                </a:solidFill>
                <a:effectLst/>
                <a:latin typeface="+mn-lt"/>
                <a:ea typeface="+mn-ea"/>
                <a:cs typeface="+mn-cs"/>
              </a:rPr>
              <a:t>, requests will be used in images downloading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Finally, we collected </a:t>
            </a:r>
            <a:r>
              <a:rPr lang="en-US" sz="1200" b="0" i="0" u="none" strike="noStrike" kern="1200" dirty="0" err="1">
                <a:solidFill>
                  <a:schemeClr val="tx1"/>
                </a:solidFill>
                <a:effectLst/>
                <a:latin typeface="+mn-lt"/>
                <a:ea typeface="+mn-ea"/>
                <a:cs typeface="+mn-cs"/>
              </a:rPr>
              <a:t>xxxx</a:t>
            </a:r>
            <a:endParaRPr lang="en-US" dirty="0"/>
          </a:p>
        </p:txBody>
      </p:sp>
      <p:sp>
        <p:nvSpPr>
          <p:cNvPr id="4" name="Slide Number Placeholder 3"/>
          <p:cNvSpPr>
            <a:spLocks noGrp="1"/>
          </p:cNvSpPr>
          <p:nvPr>
            <p:ph type="sldNum" sz="quarter" idx="5"/>
          </p:nvPr>
        </p:nvSpPr>
        <p:spPr/>
        <p:txBody>
          <a:bodyPr/>
          <a:lstStyle/>
          <a:p>
            <a:fld id="{4D85330D-2017-4CFB-B1F9-CC0631223C76}" type="slidenum">
              <a:rPr lang="en-US" smtClean="0"/>
              <a:pPr/>
              <a:t>5</a:t>
            </a:fld>
            <a:endParaRPr lang="en-US" dirty="0"/>
          </a:p>
        </p:txBody>
      </p:sp>
    </p:spTree>
    <p:extLst>
      <p:ext uri="{BB962C8B-B14F-4D97-AF65-F5344CB8AC3E}">
        <p14:creationId xmlns:p14="http://schemas.microsoft.com/office/powerpoint/2010/main" val="3296873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4012D3F-C1F1-4947-9B93-A9EBBC8E5252}" type="slidenum">
              <a:rPr kumimoji="1" lang="zh-CN" altLang="en-US" smtClean="0"/>
              <a:pPr/>
              <a:t>10</a:t>
            </a:fld>
            <a:endParaRPr kumimoji="1" lang="zh-CN" altLang="en-US"/>
          </a:p>
        </p:txBody>
      </p:sp>
    </p:spTree>
    <p:extLst>
      <p:ext uri="{BB962C8B-B14F-4D97-AF65-F5344CB8AC3E}">
        <p14:creationId xmlns:p14="http://schemas.microsoft.com/office/powerpoint/2010/main" val="1022671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mj-lt"/>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4901643-A4DF-49C9-A991-A232A889FFF7}" type="datetime1">
              <a:rPr lang="en-US" smtClean="0"/>
              <a:t>11/13/19</a:t>
            </a:fld>
            <a:endParaRPr lang="en-US" dirty="0"/>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dirty="0"/>
          </a:p>
        </p:txBody>
      </p:sp>
    </p:spTree>
    <p:extLst>
      <p:ext uri="{BB962C8B-B14F-4D97-AF65-F5344CB8AC3E}">
        <p14:creationId xmlns:p14="http://schemas.microsoft.com/office/powerpoint/2010/main" val="3268616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22505" y="75690"/>
            <a:ext cx="10459895" cy="939624"/>
          </a:xfrm>
        </p:spPr>
        <p:txBody>
          <a:bodyPr>
            <a:normAutofit/>
          </a:bodyPr>
          <a:lstStyle>
            <a:lvl1pPr>
              <a:defRPr sz="4400">
                <a:solidFill>
                  <a:srgbClr val="181C62"/>
                </a:solidFill>
                <a:latin typeface="+mj-lt"/>
              </a:defRPr>
            </a:lvl1pPr>
          </a:lstStyle>
          <a:p>
            <a:r>
              <a:rPr lang="en-US" dirty="0"/>
              <a:t>Click to edit Master title style</a:t>
            </a:r>
          </a:p>
        </p:txBody>
      </p:sp>
      <p:sp>
        <p:nvSpPr>
          <p:cNvPr id="3" name="Content Placeholder 2"/>
          <p:cNvSpPr>
            <a:spLocks noGrp="1"/>
          </p:cNvSpPr>
          <p:nvPr>
            <p:ph idx="1" hasCustomPrompt="1"/>
          </p:nvPr>
        </p:nvSpPr>
        <p:spPr>
          <a:xfrm>
            <a:off x="609600" y="1263077"/>
            <a:ext cx="10972800" cy="4917422"/>
          </a:xfrm>
        </p:spPr>
        <p:txBody>
          <a:bodyPr/>
          <a:lstStyle>
            <a:lvl1pPr algn="just">
              <a:defRPr sz="3200">
                <a:latin typeface="+mn-lt"/>
              </a:defRPr>
            </a:lvl1pPr>
            <a:lvl2pPr marL="1123935" indent="-514350" algn="just">
              <a:buFont typeface="+mj-lt"/>
              <a:buAutoNum type="alphaLcPeriod"/>
              <a:defRPr sz="2800">
                <a:latin typeface="+mn-lt"/>
              </a:defRPr>
            </a:lvl2pPr>
            <a:lvl3pPr marL="1676370" indent="-457200" algn="just">
              <a:buFont typeface="+mj-lt"/>
              <a:buAutoNum type="arabicPeriod"/>
              <a:defRPr sz="2400">
                <a:latin typeface="+mn-lt"/>
              </a:defRPr>
            </a:lvl3pPr>
            <a:lvl4pPr marL="2343105" indent="-514350" algn="just">
              <a:buFont typeface="+mj-lt"/>
              <a:buAutoNum type="romanLcPeriod"/>
              <a:defRPr sz="2000">
                <a:latin typeface="+mn-lt"/>
              </a:defRPr>
            </a:lvl4pPr>
            <a:lvl5pPr marL="2743131" indent="-304792" algn="just">
              <a:buFont typeface="Arial" panose="020B0604020202020204" pitchFamily="34" charset="0"/>
              <a:buChar char="•"/>
              <a:defRPr sz="2000">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17BAC37-00CF-46BB-AEC4-5D4B8F54E585}" type="datetime1">
              <a:rPr lang="en-US" smtClean="0"/>
              <a:t>11/13/19</a:t>
            </a:fld>
            <a:endParaRPr lang="en-US" dirty="0"/>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dirty="0"/>
          </a:p>
        </p:txBody>
      </p:sp>
      <p:sp>
        <p:nvSpPr>
          <p:cNvPr id="7" name="Rectangle 8">
            <a:extLst>
              <a:ext uri="{FF2B5EF4-FFF2-40B4-BE49-F238E27FC236}">
                <a16:creationId xmlns:a16="http://schemas.microsoft.com/office/drawing/2014/main" id="{56322717-1628-4A64-9360-F11619DEA286}"/>
              </a:ext>
            </a:extLst>
          </p:cNvPr>
          <p:cNvSpPr/>
          <p:nvPr userDrawn="1"/>
        </p:nvSpPr>
        <p:spPr>
          <a:xfrm rot="10800000">
            <a:off x="2" y="-10854"/>
            <a:ext cx="1848129" cy="376337"/>
          </a:xfrm>
          <a:custGeom>
            <a:avLst/>
            <a:gdLst>
              <a:gd name="connsiteX0" fmla="*/ 0 w 1725769"/>
              <a:gd name="connsiteY0" fmla="*/ 0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0 h 315532"/>
              <a:gd name="connsiteX0" fmla="*/ 0 w 1725769"/>
              <a:gd name="connsiteY0" fmla="*/ 180304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180304 h 315532"/>
              <a:gd name="connsiteX0" fmla="*/ 12879 w 1725769"/>
              <a:gd name="connsiteY0" fmla="*/ 489397 h 489397"/>
              <a:gd name="connsiteX1" fmla="*/ 1725769 w 1725769"/>
              <a:gd name="connsiteY1" fmla="*/ 0 h 489397"/>
              <a:gd name="connsiteX2" fmla="*/ 1725769 w 1725769"/>
              <a:gd name="connsiteY2" fmla="*/ 315532 h 489397"/>
              <a:gd name="connsiteX3" fmla="*/ 0 w 1725769"/>
              <a:gd name="connsiteY3" fmla="*/ 315532 h 489397"/>
              <a:gd name="connsiteX4" fmla="*/ 12879 w 1725769"/>
              <a:gd name="connsiteY4" fmla="*/ 489397 h 489397"/>
              <a:gd name="connsiteX0" fmla="*/ 38637 w 1725769"/>
              <a:gd name="connsiteY0" fmla="*/ 283335 h 315532"/>
              <a:gd name="connsiteX1" fmla="*/ 1725769 w 1725769"/>
              <a:gd name="connsiteY1" fmla="*/ 0 h 315532"/>
              <a:gd name="connsiteX2" fmla="*/ 1725769 w 1725769"/>
              <a:gd name="connsiteY2" fmla="*/ 315532 h 315532"/>
              <a:gd name="connsiteX3" fmla="*/ 0 w 1725769"/>
              <a:gd name="connsiteY3" fmla="*/ 315532 h 315532"/>
              <a:gd name="connsiteX4" fmla="*/ 38637 w 1725769"/>
              <a:gd name="connsiteY4" fmla="*/ 283335 h 315532"/>
              <a:gd name="connsiteX0" fmla="*/ 0 w 1758570"/>
              <a:gd name="connsiteY0" fmla="*/ 319054 h 319054"/>
              <a:gd name="connsiteX1" fmla="*/ 1758570 w 1758570"/>
              <a:gd name="connsiteY1" fmla="*/ 0 h 319054"/>
              <a:gd name="connsiteX2" fmla="*/ 1758570 w 1758570"/>
              <a:gd name="connsiteY2" fmla="*/ 315532 h 319054"/>
              <a:gd name="connsiteX3" fmla="*/ 32801 w 1758570"/>
              <a:gd name="connsiteY3" fmla="*/ 315532 h 319054"/>
              <a:gd name="connsiteX4" fmla="*/ 0 w 1758570"/>
              <a:gd name="connsiteY4" fmla="*/ 319054 h 31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570" h="319054">
                <a:moveTo>
                  <a:pt x="0" y="319054"/>
                </a:moveTo>
                <a:lnTo>
                  <a:pt x="1758570" y="0"/>
                </a:lnTo>
                <a:lnTo>
                  <a:pt x="1758570" y="315532"/>
                </a:lnTo>
                <a:lnTo>
                  <a:pt x="32801" y="315532"/>
                </a:lnTo>
                <a:lnTo>
                  <a:pt x="0" y="319054"/>
                </a:lnTo>
                <a:close/>
              </a:path>
            </a:pathLst>
          </a:custGeom>
          <a:solidFill>
            <a:srgbClr val="D714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8" name="Rectangle 8">
            <a:extLst>
              <a:ext uri="{FF2B5EF4-FFF2-40B4-BE49-F238E27FC236}">
                <a16:creationId xmlns:a16="http://schemas.microsoft.com/office/drawing/2014/main" id="{0C73E642-5B45-4262-9BE2-34FCAB110AC9}"/>
              </a:ext>
            </a:extLst>
          </p:cNvPr>
          <p:cNvSpPr/>
          <p:nvPr userDrawn="1"/>
        </p:nvSpPr>
        <p:spPr>
          <a:xfrm>
            <a:off x="-782696" y="350433"/>
            <a:ext cx="1841981" cy="375087"/>
          </a:xfrm>
          <a:custGeom>
            <a:avLst/>
            <a:gdLst>
              <a:gd name="connsiteX0" fmla="*/ 0 w 1725769"/>
              <a:gd name="connsiteY0" fmla="*/ 0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0 h 315532"/>
              <a:gd name="connsiteX0" fmla="*/ 0 w 1725769"/>
              <a:gd name="connsiteY0" fmla="*/ 180304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180304 h 315532"/>
              <a:gd name="connsiteX0" fmla="*/ 12879 w 1725769"/>
              <a:gd name="connsiteY0" fmla="*/ 489397 h 489397"/>
              <a:gd name="connsiteX1" fmla="*/ 1725769 w 1725769"/>
              <a:gd name="connsiteY1" fmla="*/ 0 h 489397"/>
              <a:gd name="connsiteX2" fmla="*/ 1725769 w 1725769"/>
              <a:gd name="connsiteY2" fmla="*/ 315532 h 489397"/>
              <a:gd name="connsiteX3" fmla="*/ 0 w 1725769"/>
              <a:gd name="connsiteY3" fmla="*/ 315532 h 489397"/>
              <a:gd name="connsiteX4" fmla="*/ 12879 w 1725769"/>
              <a:gd name="connsiteY4" fmla="*/ 489397 h 489397"/>
              <a:gd name="connsiteX0" fmla="*/ 38637 w 1725769"/>
              <a:gd name="connsiteY0" fmla="*/ 283335 h 315532"/>
              <a:gd name="connsiteX1" fmla="*/ 1725769 w 1725769"/>
              <a:gd name="connsiteY1" fmla="*/ 0 h 315532"/>
              <a:gd name="connsiteX2" fmla="*/ 1725769 w 1725769"/>
              <a:gd name="connsiteY2" fmla="*/ 315532 h 315532"/>
              <a:gd name="connsiteX3" fmla="*/ 0 w 1725769"/>
              <a:gd name="connsiteY3" fmla="*/ 315532 h 315532"/>
              <a:gd name="connsiteX4" fmla="*/ 38637 w 1725769"/>
              <a:gd name="connsiteY4" fmla="*/ 283335 h 315532"/>
              <a:gd name="connsiteX0" fmla="*/ 0 w 1758570"/>
              <a:gd name="connsiteY0" fmla="*/ 319054 h 319054"/>
              <a:gd name="connsiteX1" fmla="*/ 1758570 w 1758570"/>
              <a:gd name="connsiteY1" fmla="*/ 0 h 319054"/>
              <a:gd name="connsiteX2" fmla="*/ 1758570 w 1758570"/>
              <a:gd name="connsiteY2" fmla="*/ 315532 h 319054"/>
              <a:gd name="connsiteX3" fmla="*/ 32801 w 1758570"/>
              <a:gd name="connsiteY3" fmla="*/ 315532 h 319054"/>
              <a:gd name="connsiteX4" fmla="*/ 0 w 1758570"/>
              <a:gd name="connsiteY4" fmla="*/ 319054 h 31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570" h="319054">
                <a:moveTo>
                  <a:pt x="0" y="319054"/>
                </a:moveTo>
                <a:lnTo>
                  <a:pt x="1758570" y="0"/>
                </a:lnTo>
                <a:lnTo>
                  <a:pt x="1758570" y="315532"/>
                </a:lnTo>
                <a:lnTo>
                  <a:pt x="32801" y="315532"/>
                </a:lnTo>
                <a:lnTo>
                  <a:pt x="0" y="319054"/>
                </a:lnTo>
                <a:close/>
              </a:path>
            </a:pathLst>
          </a:custGeom>
          <a:solidFill>
            <a:srgbClr val="D714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Tree>
    <p:extLst>
      <p:ext uri="{BB962C8B-B14F-4D97-AF65-F5344CB8AC3E}">
        <p14:creationId xmlns:p14="http://schemas.microsoft.com/office/powerpoint/2010/main" val="301592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No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7BAC37-00CF-46BB-AEC4-5D4B8F54E585}" type="datetime1">
              <a:rPr lang="en-US" smtClean="0"/>
              <a:t>11/13/19</a:t>
            </a:fld>
            <a:endParaRPr lang="en-US" dirty="0"/>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dirty="0"/>
          </a:p>
        </p:txBody>
      </p:sp>
      <p:sp>
        <p:nvSpPr>
          <p:cNvPr id="7" name="Rectangle 8">
            <a:extLst>
              <a:ext uri="{FF2B5EF4-FFF2-40B4-BE49-F238E27FC236}">
                <a16:creationId xmlns:a16="http://schemas.microsoft.com/office/drawing/2014/main" id="{56322717-1628-4A64-9360-F11619DEA286}"/>
              </a:ext>
            </a:extLst>
          </p:cNvPr>
          <p:cNvSpPr/>
          <p:nvPr userDrawn="1"/>
        </p:nvSpPr>
        <p:spPr>
          <a:xfrm rot="10800000">
            <a:off x="2" y="-10854"/>
            <a:ext cx="1848129" cy="376337"/>
          </a:xfrm>
          <a:custGeom>
            <a:avLst/>
            <a:gdLst>
              <a:gd name="connsiteX0" fmla="*/ 0 w 1725769"/>
              <a:gd name="connsiteY0" fmla="*/ 0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0 h 315532"/>
              <a:gd name="connsiteX0" fmla="*/ 0 w 1725769"/>
              <a:gd name="connsiteY0" fmla="*/ 180304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180304 h 315532"/>
              <a:gd name="connsiteX0" fmla="*/ 12879 w 1725769"/>
              <a:gd name="connsiteY0" fmla="*/ 489397 h 489397"/>
              <a:gd name="connsiteX1" fmla="*/ 1725769 w 1725769"/>
              <a:gd name="connsiteY1" fmla="*/ 0 h 489397"/>
              <a:gd name="connsiteX2" fmla="*/ 1725769 w 1725769"/>
              <a:gd name="connsiteY2" fmla="*/ 315532 h 489397"/>
              <a:gd name="connsiteX3" fmla="*/ 0 w 1725769"/>
              <a:gd name="connsiteY3" fmla="*/ 315532 h 489397"/>
              <a:gd name="connsiteX4" fmla="*/ 12879 w 1725769"/>
              <a:gd name="connsiteY4" fmla="*/ 489397 h 489397"/>
              <a:gd name="connsiteX0" fmla="*/ 38637 w 1725769"/>
              <a:gd name="connsiteY0" fmla="*/ 283335 h 315532"/>
              <a:gd name="connsiteX1" fmla="*/ 1725769 w 1725769"/>
              <a:gd name="connsiteY1" fmla="*/ 0 h 315532"/>
              <a:gd name="connsiteX2" fmla="*/ 1725769 w 1725769"/>
              <a:gd name="connsiteY2" fmla="*/ 315532 h 315532"/>
              <a:gd name="connsiteX3" fmla="*/ 0 w 1725769"/>
              <a:gd name="connsiteY3" fmla="*/ 315532 h 315532"/>
              <a:gd name="connsiteX4" fmla="*/ 38637 w 1725769"/>
              <a:gd name="connsiteY4" fmla="*/ 283335 h 315532"/>
              <a:gd name="connsiteX0" fmla="*/ 0 w 1758570"/>
              <a:gd name="connsiteY0" fmla="*/ 319054 h 319054"/>
              <a:gd name="connsiteX1" fmla="*/ 1758570 w 1758570"/>
              <a:gd name="connsiteY1" fmla="*/ 0 h 319054"/>
              <a:gd name="connsiteX2" fmla="*/ 1758570 w 1758570"/>
              <a:gd name="connsiteY2" fmla="*/ 315532 h 319054"/>
              <a:gd name="connsiteX3" fmla="*/ 32801 w 1758570"/>
              <a:gd name="connsiteY3" fmla="*/ 315532 h 319054"/>
              <a:gd name="connsiteX4" fmla="*/ 0 w 1758570"/>
              <a:gd name="connsiteY4" fmla="*/ 319054 h 31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570" h="319054">
                <a:moveTo>
                  <a:pt x="0" y="319054"/>
                </a:moveTo>
                <a:lnTo>
                  <a:pt x="1758570" y="0"/>
                </a:lnTo>
                <a:lnTo>
                  <a:pt x="1758570" y="315532"/>
                </a:lnTo>
                <a:lnTo>
                  <a:pt x="32801" y="315532"/>
                </a:lnTo>
                <a:lnTo>
                  <a:pt x="0" y="319054"/>
                </a:lnTo>
                <a:close/>
              </a:path>
            </a:pathLst>
          </a:custGeom>
          <a:solidFill>
            <a:srgbClr val="D714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8" name="Rectangle 8">
            <a:extLst>
              <a:ext uri="{FF2B5EF4-FFF2-40B4-BE49-F238E27FC236}">
                <a16:creationId xmlns:a16="http://schemas.microsoft.com/office/drawing/2014/main" id="{0C73E642-5B45-4262-9BE2-34FCAB110AC9}"/>
              </a:ext>
            </a:extLst>
          </p:cNvPr>
          <p:cNvSpPr/>
          <p:nvPr userDrawn="1"/>
        </p:nvSpPr>
        <p:spPr>
          <a:xfrm>
            <a:off x="-782696" y="350433"/>
            <a:ext cx="1841981" cy="375087"/>
          </a:xfrm>
          <a:custGeom>
            <a:avLst/>
            <a:gdLst>
              <a:gd name="connsiteX0" fmla="*/ 0 w 1725769"/>
              <a:gd name="connsiteY0" fmla="*/ 0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0 h 315532"/>
              <a:gd name="connsiteX0" fmla="*/ 0 w 1725769"/>
              <a:gd name="connsiteY0" fmla="*/ 180304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180304 h 315532"/>
              <a:gd name="connsiteX0" fmla="*/ 12879 w 1725769"/>
              <a:gd name="connsiteY0" fmla="*/ 489397 h 489397"/>
              <a:gd name="connsiteX1" fmla="*/ 1725769 w 1725769"/>
              <a:gd name="connsiteY1" fmla="*/ 0 h 489397"/>
              <a:gd name="connsiteX2" fmla="*/ 1725769 w 1725769"/>
              <a:gd name="connsiteY2" fmla="*/ 315532 h 489397"/>
              <a:gd name="connsiteX3" fmla="*/ 0 w 1725769"/>
              <a:gd name="connsiteY3" fmla="*/ 315532 h 489397"/>
              <a:gd name="connsiteX4" fmla="*/ 12879 w 1725769"/>
              <a:gd name="connsiteY4" fmla="*/ 489397 h 489397"/>
              <a:gd name="connsiteX0" fmla="*/ 38637 w 1725769"/>
              <a:gd name="connsiteY0" fmla="*/ 283335 h 315532"/>
              <a:gd name="connsiteX1" fmla="*/ 1725769 w 1725769"/>
              <a:gd name="connsiteY1" fmla="*/ 0 h 315532"/>
              <a:gd name="connsiteX2" fmla="*/ 1725769 w 1725769"/>
              <a:gd name="connsiteY2" fmla="*/ 315532 h 315532"/>
              <a:gd name="connsiteX3" fmla="*/ 0 w 1725769"/>
              <a:gd name="connsiteY3" fmla="*/ 315532 h 315532"/>
              <a:gd name="connsiteX4" fmla="*/ 38637 w 1725769"/>
              <a:gd name="connsiteY4" fmla="*/ 283335 h 315532"/>
              <a:gd name="connsiteX0" fmla="*/ 0 w 1758570"/>
              <a:gd name="connsiteY0" fmla="*/ 319054 h 319054"/>
              <a:gd name="connsiteX1" fmla="*/ 1758570 w 1758570"/>
              <a:gd name="connsiteY1" fmla="*/ 0 h 319054"/>
              <a:gd name="connsiteX2" fmla="*/ 1758570 w 1758570"/>
              <a:gd name="connsiteY2" fmla="*/ 315532 h 319054"/>
              <a:gd name="connsiteX3" fmla="*/ 32801 w 1758570"/>
              <a:gd name="connsiteY3" fmla="*/ 315532 h 319054"/>
              <a:gd name="connsiteX4" fmla="*/ 0 w 1758570"/>
              <a:gd name="connsiteY4" fmla="*/ 319054 h 31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570" h="319054">
                <a:moveTo>
                  <a:pt x="0" y="319054"/>
                </a:moveTo>
                <a:lnTo>
                  <a:pt x="1758570" y="0"/>
                </a:lnTo>
                <a:lnTo>
                  <a:pt x="1758570" y="315532"/>
                </a:lnTo>
                <a:lnTo>
                  <a:pt x="32801" y="315532"/>
                </a:lnTo>
                <a:lnTo>
                  <a:pt x="0" y="319054"/>
                </a:lnTo>
                <a:close/>
              </a:path>
            </a:pathLst>
          </a:custGeom>
          <a:solidFill>
            <a:srgbClr val="D714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9" name="Title 1">
            <a:extLst>
              <a:ext uri="{FF2B5EF4-FFF2-40B4-BE49-F238E27FC236}">
                <a16:creationId xmlns:a16="http://schemas.microsoft.com/office/drawing/2014/main" id="{41077EBB-0AAB-4CA6-A465-61F9DCDE2333}"/>
              </a:ext>
            </a:extLst>
          </p:cNvPr>
          <p:cNvSpPr>
            <a:spLocks noGrp="1"/>
          </p:cNvSpPr>
          <p:nvPr>
            <p:ph type="title"/>
          </p:nvPr>
        </p:nvSpPr>
        <p:spPr>
          <a:xfrm>
            <a:off x="1122505" y="75690"/>
            <a:ext cx="10459895" cy="939624"/>
          </a:xfrm>
        </p:spPr>
        <p:txBody>
          <a:bodyPr>
            <a:normAutofit/>
          </a:bodyPr>
          <a:lstStyle>
            <a:lvl1pPr>
              <a:defRPr sz="4400">
                <a:solidFill>
                  <a:srgbClr val="181C62"/>
                </a:solidFill>
                <a:latin typeface="+mj-lt"/>
              </a:defRPr>
            </a:lvl1pPr>
          </a:lstStyle>
          <a:p>
            <a:r>
              <a:rPr lang="en-US" dirty="0"/>
              <a:t>Click to edit Master title style</a:t>
            </a:r>
          </a:p>
        </p:txBody>
      </p:sp>
    </p:spTree>
    <p:extLst>
      <p:ext uri="{BB962C8B-B14F-4D97-AF65-F5344CB8AC3E}">
        <p14:creationId xmlns:p14="http://schemas.microsoft.com/office/powerpoint/2010/main" val="660871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223404"/>
            <a:ext cx="5384800" cy="4952006"/>
          </a:xfrm>
        </p:spPr>
        <p:txBody>
          <a:bodyPr/>
          <a:lstStyle>
            <a:lvl1pPr algn="just">
              <a:defRPr sz="3200">
                <a:latin typeface="+mn-lt"/>
              </a:defRPr>
            </a:lvl1pPr>
            <a:lvl2pPr marL="1123935" indent="-514350" algn="just">
              <a:buFont typeface="+mj-lt"/>
              <a:buAutoNum type="alphaLcPeriod"/>
              <a:defRPr sz="2800">
                <a:latin typeface="+mn-lt"/>
              </a:defRPr>
            </a:lvl2pPr>
            <a:lvl3pPr marL="1676370" indent="-457200" algn="just">
              <a:buFont typeface="+mj-lt"/>
              <a:buAutoNum type="arabicPeriod"/>
              <a:defRPr sz="2400">
                <a:latin typeface="+mn-lt"/>
              </a:defRPr>
            </a:lvl3pPr>
            <a:lvl4pPr marL="2343105" indent="-514350" algn="just">
              <a:buFont typeface="+mj-lt"/>
              <a:buAutoNum type="romanLcPeriod"/>
              <a:defRPr sz="2000">
                <a:latin typeface="+mn-lt"/>
              </a:defRPr>
            </a:lvl4pPr>
            <a:lvl5pPr marL="2743131" indent="-304792" algn="just">
              <a:buFont typeface="Arial" panose="020B0604020202020204" pitchFamily="34" charset="0"/>
              <a:buChar char="•"/>
              <a:defRPr sz="2000">
                <a:latin typeface="+mn-lt"/>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97600" y="1223404"/>
            <a:ext cx="5384800" cy="4952006"/>
          </a:xfrm>
        </p:spPr>
        <p:txBody>
          <a:bodyPr>
            <a:normAutofit/>
          </a:bodyPr>
          <a:lstStyle>
            <a:lvl1pPr algn="just" defTabSz="609585" rtl="0" eaLnBrk="1" latinLnBrk="0" hangingPunct="1">
              <a:spcBef>
                <a:spcPct val="20000"/>
              </a:spcBef>
              <a:buFont typeface="Arial"/>
              <a:defRPr lang="en-US" sz="3200" kern="1200" dirty="0">
                <a:solidFill>
                  <a:schemeClr val="tx1"/>
                </a:solidFill>
                <a:latin typeface="+mn-lt"/>
                <a:ea typeface="+mn-ea"/>
                <a:cs typeface="+mn-cs"/>
              </a:defRPr>
            </a:lvl1pPr>
            <a:lvl2pPr marL="1123935" indent="-514350" algn="just" defTabSz="609585" rtl="0" eaLnBrk="1" latinLnBrk="0" hangingPunct="1">
              <a:spcBef>
                <a:spcPct val="20000"/>
              </a:spcBef>
              <a:buFont typeface="+mj-lt"/>
              <a:buAutoNum type="alphaLcPeriod"/>
              <a:defRPr lang="en-US" sz="3200" kern="1200" dirty="0">
                <a:solidFill>
                  <a:schemeClr val="tx1"/>
                </a:solidFill>
                <a:latin typeface="+mn-lt"/>
                <a:ea typeface="+mn-ea"/>
                <a:cs typeface="+mn-cs"/>
              </a:defRPr>
            </a:lvl2pPr>
            <a:lvl3pPr marL="1676370" indent="-457200" algn="just" defTabSz="609585" rtl="0" eaLnBrk="1" latinLnBrk="0" hangingPunct="1">
              <a:spcBef>
                <a:spcPct val="20000"/>
              </a:spcBef>
              <a:buFont typeface="+mj-lt"/>
              <a:buAutoNum type="arabicPeriod"/>
              <a:defRPr lang="en-US" sz="2400" kern="1200" dirty="0">
                <a:solidFill>
                  <a:schemeClr val="tx1"/>
                </a:solidFill>
                <a:latin typeface="+mn-lt"/>
                <a:ea typeface="+mn-ea"/>
                <a:cs typeface="+mn-cs"/>
              </a:defRPr>
            </a:lvl3pPr>
            <a:lvl4pPr marL="2343105" indent="-514350" algn="just" defTabSz="609585" rtl="0" eaLnBrk="1" latinLnBrk="0" hangingPunct="1">
              <a:spcBef>
                <a:spcPct val="20000"/>
              </a:spcBef>
              <a:buFont typeface="+mj-lt"/>
              <a:buAutoNum type="romanLcPeriod"/>
              <a:defRPr lang="en-US" sz="2000" kern="1200" dirty="0">
                <a:solidFill>
                  <a:schemeClr val="tx1"/>
                </a:solidFill>
                <a:latin typeface="+mn-lt"/>
                <a:ea typeface="+mn-ea"/>
                <a:cs typeface="+mn-cs"/>
              </a:defRPr>
            </a:lvl4pPr>
            <a:lvl5pPr marL="2743131" indent="-304792" algn="just" defTabSz="609585" rtl="0" eaLnBrk="1" latinLnBrk="0" hangingPunct="1">
              <a:spcBef>
                <a:spcPct val="20000"/>
              </a:spcBef>
              <a:buFont typeface="Arial" panose="020B0604020202020204" pitchFamily="34" charset="0"/>
              <a:buChar char="•"/>
              <a:defRPr lang="en-US" sz="2000" kern="1200" dirty="0">
                <a:solidFill>
                  <a:schemeClr val="tx1"/>
                </a:solidFill>
                <a:latin typeface="+mn-lt"/>
                <a:ea typeface="+mn-ea"/>
                <a:cs typeface="+mn-cs"/>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9487E0E-B4C3-432D-9F7D-59D558A31597}" type="datetime1">
              <a:rPr lang="en-US" smtClean="0"/>
              <a:t>11/13/19</a:t>
            </a:fld>
            <a:endParaRPr lang="en-US" dirty="0"/>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dirty="0"/>
          </a:p>
        </p:txBody>
      </p:sp>
      <p:sp>
        <p:nvSpPr>
          <p:cNvPr id="8" name="Rectangle 8">
            <a:extLst>
              <a:ext uri="{FF2B5EF4-FFF2-40B4-BE49-F238E27FC236}">
                <a16:creationId xmlns:a16="http://schemas.microsoft.com/office/drawing/2014/main" id="{79C25DE7-3218-4DBC-884A-82C82C7F74DB}"/>
              </a:ext>
            </a:extLst>
          </p:cNvPr>
          <p:cNvSpPr/>
          <p:nvPr userDrawn="1"/>
        </p:nvSpPr>
        <p:spPr>
          <a:xfrm rot="10800000">
            <a:off x="2" y="-10854"/>
            <a:ext cx="1848129" cy="376337"/>
          </a:xfrm>
          <a:custGeom>
            <a:avLst/>
            <a:gdLst>
              <a:gd name="connsiteX0" fmla="*/ 0 w 1725769"/>
              <a:gd name="connsiteY0" fmla="*/ 0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0 h 315532"/>
              <a:gd name="connsiteX0" fmla="*/ 0 w 1725769"/>
              <a:gd name="connsiteY0" fmla="*/ 180304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180304 h 315532"/>
              <a:gd name="connsiteX0" fmla="*/ 12879 w 1725769"/>
              <a:gd name="connsiteY0" fmla="*/ 489397 h 489397"/>
              <a:gd name="connsiteX1" fmla="*/ 1725769 w 1725769"/>
              <a:gd name="connsiteY1" fmla="*/ 0 h 489397"/>
              <a:gd name="connsiteX2" fmla="*/ 1725769 w 1725769"/>
              <a:gd name="connsiteY2" fmla="*/ 315532 h 489397"/>
              <a:gd name="connsiteX3" fmla="*/ 0 w 1725769"/>
              <a:gd name="connsiteY3" fmla="*/ 315532 h 489397"/>
              <a:gd name="connsiteX4" fmla="*/ 12879 w 1725769"/>
              <a:gd name="connsiteY4" fmla="*/ 489397 h 489397"/>
              <a:gd name="connsiteX0" fmla="*/ 38637 w 1725769"/>
              <a:gd name="connsiteY0" fmla="*/ 283335 h 315532"/>
              <a:gd name="connsiteX1" fmla="*/ 1725769 w 1725769"/>
              <a:gd name="connsiteY1" fmla="*/ 0 h 315532"/>
              <a:gd name="connsiteX2" fmla="*/ 1725769 w 1725769"/>
              <a:gd name="connsiteY2" fmla="*/ 315532 h 315532"/>
              <a:gd name="connsiteX3" fmla="*/ 0 w 1725769"/>
              <a:gd name="connsiteY3" fmla="*/ 315532 h 315532"/>
              <a:gd name="connsiteX4" fmla="*/ 38637 w 1725769"/>
              <a:gd name="connsiteY4" fmla="*/ 283335 h 315532"/>
              <a:gd name="connsiteX0" fmla="*/ 0 w 1758570"/>
              <a:gd name="connsiteY0" fmla="*/ 319054 h 319054"/>
              <a:gd name="connsiteX1" fmla="*/ 1758570 w 1758570"/>
              <a:gd name="connsiteY1" fmla="*/ 0 h 319054"/>
              <a:gd name="connsiteX2" fmla="*/ 1758570 w 1758570"/>
              <a:gd name="connsiteY2" fmla="*/ 315532 h 319054"/>
              <a:gd name="connsiteX3" fmla="*/ 32801 w 1758570"/>
              <a:gd name="connsiteY3" fmla="*/ 315532 h 319054"/>
              <a:gd name="connsiteX4" fmla="*/ 0 w 1758570"/>
              <a:gd name="connsiteY4" fmla="*/ 319054 h 31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570" h="319054">
                <a:moveTo>
                  <a:pt x="0" y="319054"/>
                </a:moveTo>
                <a:lnTo>
                  <a:pt x="1758570" y="0"/>
                </a:lnTo>
                <a:lnTo>
                  <a:pt x="1758570" y="315532"/>
                </a:lnTo>
                <a:lnTo>
                  <a:pt x="32801" y="315532"/>
                </a:lnTo>
                <a:lnTo>
                  <a:pt x="0" y="319054"/>
                </a:lnTo>
                <a:close/>
              </a:path>
            </a:pathLst>
          </a:custGeom>
          <a:solidFill>
            <a:srgbClr val="D714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9" name="Rectangle 8">
            <a:extLst>
              <a:ext uri="{FF2B5EF4-FFF2-40B4-BE49-F238E27FC236}">
                <a16:creationId xmlns:a16="http://schemas.microsoft.com/office/drawing/2014/main" id="{08EF91FD-4EB8-4FBA-BD06-6196918774C9}"/>
              </a:ext>
            </a:extLst>
          </p:cNvPr>
          <p:cNvSpPr/>
          <p:nvPr userDrawn="1"/>
        </p:nvSpPr>
        <p:spPr>
          <a:xfrm>
            <a:off x="-782696" y="350433"/>
            <a:ext cx="1841981" cy="375087"/>
          </a:xfrm>
          <a:custGeom>
            <a:avLst/>
            <a:gdLst>
              <a:gd name="connsiteX0" fmla="*/ 0 w 1725769"/>
              <a:gd name="connsiteY0" fmla="*/ 0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0 h 315532"/>
              <a:gd name="connsiteX0" fmla="*/ 0 w 1725769"/>
              <a:gd name="connsiteY0" fmla="*/ 180304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180304 h 315532"/>
              <a:gd name="connsiteX0" fmla="*/ 12879 w 1725769"/>
              <a:gd name="connsiteY0" fmla="*/ 489397 h 489397"/>
              <a:gd name="connsiteX1" fmla="*/ 1725769 w 1725769"/>
              <a:gd name="connsiteY1" fmla="*/ 0 h 489397"/>
              <a:gd name="connsiteX2" fmla="*/ 1725769 w 1725769"/>
              <a:gd name="connsiteY2" fmla="*/ 315532 h 489397"/>
              <a:gd name="connsiteX3" fmla="*/ 0 w 1725769"/>
              <a:gd name="connsiteY3" fmla="*/ 315532 h 489397"/>
              <a:gd name="connsiteX4" fmla="*/ 12879 w 1725769"/>
              <a:gd name="connsiteY4" fmla="*/ 489397 h 489397"/>
              <a:gd name="connsiteX0" fmla="*/ 38637 w 1725769"/>
              <a:gd name="connsiteY0" fmla="*/ 283335 h 315532"/>
              <a:gd name="connsiteX1" fmla="*/ 1725769 w 1725769"/>
              <a:gd name="connsiteY1" fmla="*/ 0 h 315532"/>
              <a:gd name="connsiteX2" fmla="*/ 1725769 w 1725769"/>
              <a:gd name="connsiteY2" fmla="*/ 315532 h 315532"/>
              <a:gd name="connsiteX3" fmla="*/ 0 w 1725769"/>
              <a:gd name="connsiteY3" fmla="*/ 315532 h 315532"/>
              <a:gd name="connsiteX4" fmla="*/ 38637 w 1725769"/>
              <a:gd name="connsiteY4" fmla="*/ 283335 h 315532"/>
              <a:gd name="connsiteX0" fmla="*/ 0 w 1758570"/>
              <a:gd name="connsiteY0" fmla="*/ 319054 h 319054"/>
              <a:gd name="connsiteX1" fmla="*/ 1758570 w 1758570"/>
              <a:gd name="connsiteY1" fmla="*/ 0 h 319054"/>
              <a:gd name="connsiteX2" fmla="*/ 1758570 w 1758570"/>
              <a:gd name="connsiteY2" fmla="*/ 315532 h 319054"/>
              <a:gd name="connsiteX3" fmla="*/ 32801 w 1758570"/>
              <a:gd name="connsiteY3" fmla="*/ 315532 h 319054"/>
              <a:gd name="connsiteX4" fmla="*/ 0 w 1758570"/>
              <a:gd name="connsiteY4" fmla="*/ 319054 h 31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570" h="319054">
                <a:moveTo>
                  <a:pt x="0" y="319054"/>
                </a:moveTo>
                <a:lnTo>
                  <a:pt x="1758570" y="0"/>
                </a:lnTo>
                <a:lnTo>
                  <a:pt x="1758570" y="315532"/>
                </a:lnTo>
                <a:lnTo>
                  <a:pt x="32801" y="315532"/>
                </a:lnTo>
                <a:lnTo>
                  <a:pt x="0" y="319054"/>
                </a:lnTo>
                <a:close/>
              </a:path>
            </a:pathLst>
          </a:custGeom>
          <a:solidFill>
            <a:srgbClr val="D714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0" name="Title 1">
            <a:extLst>
              <a:ext uri="{FF2B5EF4-FFF2-40B4-BE49-F238E27FC236}">
                <a16:creationId xmlns:a16="http://schemas.microsoft.com/office/drawing/2014/main" id="{016B1A67-0AB7-4A76-B7FB-78AD1EBBE8D0}"/>
              </a:ext>
            </a:extLst>
          </p:cNvPr>
          <p:cNvSpPr>
            <a:spLocks noGrp="1"/>
          </p:cNvSpPr>
          <p:nvPr>
            <p:ph type="title"/>
          </p:nvPr>
        </p:nvSpPr>
        <p:spPr>
          <a:xfrm>
            <a:off x="1122505" y="75690"/>
            <a:ext cx="10459895" cy="939624"/>
          </a:xfrm>
        </p:spPr>
        <p:txBody>
          <a:bodyPr>
            <a:normAutofit/>
          </a:bodyPr>
          <a:lstStyle>
            <a:lvl1pPr>
              <a:defRPr sz="4400">
                <a:latin typeface="+mj-lt"/>
              </a:defRPr>
            </a:lvl1pPr>
          </a:lstStyle>
          <a:p>
            <a:r>
              <a:rPr lang="en-US" dirty="0"/>
              <a:t>Click to edit Master title style</a:t>
            </a:r>
          </a:p>
        </p:txBody>
      </p:sp>
    </p:spTree>
    <p:extLst>
      <p:ext uri="{BB962C8B-B14F-4D97-AF65-F5344CB8AC3E}">
        <p14:creationId xmlns:p14="http://schemas.microsoft.com/office/powerpoint/2010/main" val="1787902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CAC33-E69A-4897-904A-964B4D63FF6B}" type="datetime1">
              <a:rPr lang="en-US" smtClean="0"/>
              <a:t>11/13/19</a:t>
            </a:fld>
            <a:endParaRPr lang="en-US" dirty="0"/>
          </a:p>
        </p:txBody>
      </p:sp>
      <p:sp>
        <p:nvSpPr>
          <p:cNvPr id="4" name="Slide Number Placeholder 3"/>
          <p:cNvSpPr>
            <a:spLocks noGrp="1"/>
          </p:cNvSpPr>
          <p:nvPr>
            <p:ph type="sldNum" sz="quarter" idx="12"/>
          </p:nvPr>
        </p:nvSpPr>
        <p:spPr/>
        <p:txBody>
          <a:bodyPr/>
          <a:lstStyle/>
          <a:p>
            <a:fld id="{8E6562B1-0B0F-0246-9532-09536BC2AE59}" type="slidenum">
              <a:rPr lang="en-US" smtClean="0"/>
              <a:t>‹#›</a:t>
            </a:fld>
            <a:endParaRPr lang="en-US" dirty="0"/>
          </a:p>
        </p:txBody>
      </p:sp>
    </p:spTree>
    <p:extLst>
      <p:ext uri="{BB962C8B-B14F-4D97-AF65-F5344CB8AC3E}">
        <p14:creationId xmlns:p14="http://schemas.microsoft.com/office/powerpoint/2010/main" val="42722320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6001"/>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463041"/>
            <a:ext cx="10972800" cy="430227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5815374"/>
            <a:ext cx="2844800" cy="365125"/>
          </a:xfrm>
          <a:prstGeom prst="rect">
            <a:avLst/>
          </a:prstGeom>
        </p:spPr>
        <p:txBody>
          <a:bodyPr vert="horz" lIns="91440" tIns="45720" rIns="91440" bIns="45720" rtlCol="0" anchor="ctr"/>
          <a:lstStyle>
            <a:lvl1pPr algn="l">
              <a:defRPr sz="1600">
                <a:solidFill>
                  <a:schemeClr val="tx1">
                    <a:tint val="75000"/>
                  </a:schemeClr>
                </a:solidFill>
                <a:latin typeface="Arial"/>
              </a:defRPr>
            </a:lvl1pPr>
          </a:lstStyle>
          <a:p>
            <a:fld id="{8ECCA450-D360-41A0-88A4-4AAD387FC509}" type="datetime1">
              <a:rPr lang="en-US" smtClean="0"/>
              <a:t>11/13/19</a:t>
            </a:fld>
            <a:endParaRPr lang="en-US" dirty="0"/>
          </a:p>
        </p:txBody>
      </p:sp>
      <p:sp>
        <p:nvSpPr>
          <p:cNvPr id="5" name="Footer Placeholder 4"/>
          <p:cNvSpPr>
            <a:spLocks noGrp="1"/>
          </p:cNvSpPr>
          <p:nvPr>
            <p:ph type="ftr" sz="quarter" idx="3"/>
          </p:nvPr>
        </p:nvSpPr>
        <p:spPr>
          <a:xfrm>
            <a:off x="4165600" y="5815374"/>
            <a:ext cx="3860800" cy="365125"/>
          </a:xfrm>
          <a:prstGeom prst="rect">
            <a:avLst/>
          </a:prstGeom>
        </p:spPr>
        <p:txBody>
          <a:bodyPr vert="horz" lIns="91440" tIns="45720" rIns="91440" bIns="45720" rtlCol="0" anchor="ctr"/>
          <a:lstStyle>
            <a:lvl1pPr algn="ctr">
              <a:defRPr sz="1600">
                <a:solidFill>
                  <a:schemeClr val="tx1">
                    <a:tint val="75000"/>
                  </a:schemeClr>
                </a:solidFill>
                <a:latin typeface="Arial"/>
              </a:defRPr>
            </a:lvl1pPr>
          </a:lstStyle>
          <a:p>
            <a:endParaRPr lang="en-US" dirty="0"/>
          </a:p>
        </p:txBody>
      </p:sp>
      <p:sp>
        <p:nvSpPr>
          <p:cNvPr id="6" name="Slide Number Placeholder 5"/>
          <p:cNvSpPr>
            <a:spLocks noGrp="1"/>
          </p:cNvSpPr>
          <p:nvPr>
            <p:ph type="sldNum" sz="quarter" idx="4"/>
          </p:nvPr>
        </p:nvSpPr>
        <p:spPr>
          <a:xfrm>
            <a:off x="8737600" y="5815374"/>
            <a:ext cx="2844800" cy="365125"/>
          </a:xfrm>
          <a:prstGeom prst="rect">
            <a:avLst/>
          </a:prstGeom>
        </p:spPr>
        <p:txBody>
          <a:bodyPr vert="horz" lIns="91440" tIns="45720" rIns="91440" bIns="45720" rtlCol="0" anchor="ctr"/>
          <a:lstStyle>
            <a:lvl1pPr algn="r">
              <a:defRPr sz="1600" baseline="0">
                <a:solidFill>
                  <a:schemeClr val="tx1">
                    <a:tint val="75000"/>
                  </a:schemeClr>
                </a:solidFill>
                <a:latin typeface="Arial"/>
              </a:defRPr>
            </a:lvl1pPr>
          </a:lstStyle>
          <a:p>
            <a:fld id="{8E6562B1-0B0F-0246-9532-09536BC2AE59}" type="slidenum">
              <a:rPr lang="en-US" smtClean="0"/>
              <a:pPr/>
              <a:t>‹#›</a:t>
            </a:fld>
            <a:endParaRPr lang="en-US" dirty="0"/>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0" y="6496255"/>
            <a:ext cx="12192000" cy="382524"/>
          </a:xfrm>
          <a:prstGeom prst="rect">
            <a:avLst/>
          </a:prstGeom>
        </p:spPr>
      </p:pic>
    </p:spTree>
    <p:extLst>
      <p:ext uri="{BB962C8B-B14F-4D97-AF65-F5344CB8AC3E}">
        <p14:creationId xmlns:p14="http://schemas.microsoft.com/office/powerpoint/2010/main" val="1960756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95" r:id="rId3"/>
    <p:sldLayoutId id="2147483688" r:id="rId4"/>
    <p:sldLayoutId id="2147483691" r:id="rId5"/>
  </p:sldLayoutIdLst>
  <p:hf hdr="0" dt="0"/>
  <p:txStyles>
    <p:titleStyle>
      <a:lvl1pPr algn="l" defTabSz="609585" rtl="0" eaLnBrk="1" latinLnBrk="0" hangingPunct="1">
        <a:spcBef>
          <a:spcPct val="0"/>
        </a:spcBef>
        <a:buNone/>
        <a:defRPr sz="4400" kern="1200">
          <a:solidFill>
            <a:srgbClr val="181C62"/>
          </a:solidFill>
          <a:latin typeface="Arial"/>
          <a:ea typeface="+mj-ea"/>
          <a:cs typeface="+mj-cs"/>
        </a:defRPr>
      </a:lvl1pPr>
    </p:titleStyle>
    <p:bodyStyle>
      <a:lvl1pPr marL="457189" indent="-457189" algn="l" defTabSz="609585" rtl="0" eaLnBrk="1" latinLnBrk="0" hangingPunct="1">
        <a:spcBef>
          <a:spcPct val="20000"/>
        </a:spcBef>
        <a:buFont typeface="Arial"/>
        <a:buChar char="•"/>
        <a:defRPr sz="36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8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400"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file:////var/folders/xb/q5h42pcn74ld6y4p9g73724w0000gn/T/com.microsoft.Powerpoint/converted_emf.emf"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e7454.pupboss.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8877" y="1636706"/>
            <a:ext cx="4446691" cy="2662531"/>
          </a:xfrm>
        </p:spPr>
        <p:txBody>
          <a:bodyPr>
            <a:noAutofit/>
          </a:bodyPr>
          <a:lstStyle/>
          <a:p>
            <a:r>
              <a:rPr lang="en-SG" altLang="en-US" sz="2400" b="1" dirty="0">
                <a:solidFill>
                  <a:schemeClr val="bg1"/>
                </a:solidFill>
                <a:latin typeface="Times New Roman" charset="0"/>
                <a:ea typeface="Times New Roman" charset="0"/>
                <a:cs typeface="Times New Roman" charset="0"/>
              </a:rPr>
              <a:t>CE7454 Project: Simultaneous Prediction of Box-ofﬁce and Movie Rating using Multimodal Neural Network</a:t>
            </a:r>
            <a:endParaRPr lang="en-US" sz="2400" b="1"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01459" y="4469029"/>
            <a:ext cx="4596634" cy="1919579"/>
          </a:xfrm>
        </p:spPr>
        <p:txBody>
          <a:bodyPr>
            <a:normAutofit/>
          </a:bodyPr>
          <a:lstStyle/>
          <a:p>
            <a:pPr algn="l"/>
            <a:endParaRPr lang="en-US" sz="1400" dirty="0">
              <a:solidFill>
                <a:srgbClr val="FFFFFF"/>
              </a:solidFill>
              <a:cs typeface="Arial"/>
            </a:endParaRPr>
          </a:p>
          <a:p>
            <a:pPr algn="l"/>
            <a:endParaRPr lang="en-US" sz="1400" dirty="0">
              <a:solidFill>
                <a:srgbClr val="FFFFFF"/>
              </a:solidFill>
              <a:cs typeface="Arial"/>
            </a:endParaRPr>
          </a:p>
          <a:p>
            <a:pPr algn="l"/>
            <a:endParaRPr lang="en-US" sz="1400" dirty="0">
              <a:solidFill>
                <a:srgbClr val="FFFFFF"/>
              </a:solidFill>
              <a:cs typeface="Arial"/>
            </a:endParaRPr>
          </a:p>
          <a:p>
            <a:pPr algn="l"/>
            <a:r>
              <a:rPr lang="en-US" sz="1400" dirty="0">
                <a:solidFill>
                  <a:srgbClr val="FFFFFF"/>
                </a:solidFill>
                <a:cs typeface="Arial"/>
              </a:rPr>
              <a:t>Group 26: Li </a:t>
            </a:r>
            <a:r>
              <a:rPr lang="en-US" sz="1400" dirty="0" err="1">
                <a:solidFill>
                  <a:srgbClr val="FFFFFF"/>
                </a:solidFill>
                <a:cs typeface="Arial"/>
              </a:rPr>
              <a:t>Jie</a:t>
            </a:r>
            <a:r>
              <a:rPr lang="en-US" sz="1400" dirty="0">
                <a:solidFill>
                  <a:srgbClr val="FFFFFF"/>
                </a:solidFill>
                <a:cs typeface="Arial"/>
              </a:rPr>
              <a:t>, Shen Meng, Wang </a:t>
            </a:r>
            <a:r>
              <a:rPr lang="en-US" sz="1400" dirty="0" err="1">
                <a:solidFill>
                  <a:srgbClr val="FFFFFF"/>
                </a:solidFill>
                <a:cs typeface="Arial"/>
              </a:rPr>
              <a:t>Ruihang</a:t>
            </a:r>
            <a:endParaRPr lang="en-US" sz="1400" dirty="0">
              <a:solidFill>
                <a:srgbClr val="FFFFFF"/>
              </a:solidFill>
              <a:cs typeface="Arial"/>
            </a:endParaRPr>
          </a:p>
          <a:p>
            <a:pPr algn="l"/>
            <a:r>
              <a:rPr lang="en-US" sz="1400" dirty="0">
                <a:solidFill>
                  <a:srgbClr val="FFFFFF"/>
                </a:solidFill>
                <a:cs typeface="Arial"/>
              </a:rPr>
              <a:t>School of Computer Science and Engineering</a:t>
            </a:r>
          </a:p>
          <a:p>
            <a:pPr algn="l"/>
            <a:endParaRPr lang="en-US" sz="1400" i="1" dirty="0">
              <a:solidFill>
                <a:srgbClr val="FFFFFF"/>
              </a:solidFill>
              <a:cs typeface="Arial"/>
            </a:endParaRPr>
          </a:p>
          <a:p>
            <a:pPr algn="l"/>
            <a:r>
              <a:rPr lang="en-US" altLang="zh-CN" sz="1400" i="1" dirty="0">
                <a:solidFill>
                  <a:srgbClr val="FFFFFF"/>
                </a:solidFill>
                <a:cs typeface="Arial"/>
              </a:rPr>
              <a:t>Nov </a:t>
            </a:r>
            <a:r>
              <a:rPr lang="en-US" sz="1400" i="1" dirty="0">
                <a:solidFill>
                  <a:srgbClr val="FFFFFF"/>
                </a:solidFill>
                <a:cs typeface="Arial"/>
              </a:rPr>
              <a:t>2019</a:t>
            </a:r>
          </a:p>
        </p:txBody>
      </p:sp>
      <p:pic>
        <p:nvPicPr>
          <p:cNvPr id="5" name="图片 4">
            <a:extLst>
              <a:ext uri="{FF2B5EF4-FFF2-40B4-BE49-F238E27FC236}">
                <a16:creationId xmlns:a16="http://schemas.microsoft.com/office/drawing/2014/main" id="{0E7707B3-F8BB-FC4C-B4D8-7ABF99D64ED3}"/>
              </a:ext>
            </a:extLst>
          </p:cNvPr>
          <p:cNvPicPr>
            <a:picLocks noChangeAspect="1"/>
          </p:cNvPicPr>
          <p:nvPr/>
        </p:nvPicPr>
        <p:blipFill>
          <a:blip r:link="rId3"/>
          <a:stretch>
            <a:fillRect/>
          </a:stretch>
        </p:blipFill>
        <p:spPr>
          <a:xfrm>
            <a:off x="1270000" y="1270000"/>
            <a:ext cx="63500" cy="76200"/>
          </a:xfrm>
          <a:prstGeom prst="rect">
            <a:avLst/>
          </a:prstGeom>
        </p:spPr>
      </p:pic>
    </p:spTree>
    <p:extLst>
      <p:ext uri="{BB962C8B-B14F-4D97-AF65-F5344CB8AC3E}">
        <p14:creationId xmlns:p14="http://schemas.microsoft.com/office/powerpoint/2010/main" val="2464094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23"/>
          <p:cNvSpPr/>
          <p:nvPr/>
        </p:nvSpPr>
        <p:spPr>
          <a:xfrm rot="10800000">
            <a:off x="-180567" y="0"/>
            <a:ext cx="12372567" cy="6275513"/>
          </a:xfrm>
          <a:custGeom>
            <a:avLst/>
            <a:gdLst>
              <a:gd name="connsiteX0" fmla="*/ 0 w 12372567"/>
              <a:gd name="connsiteY0" fmla="*/ 6275513 h 6275513"/>
              <a:gd name="connsiteX1" fmla="*/ 0 w 12372567"/>
              <a:gd name="connsiteY1" fmla="*/ 0 h 6275513"/>
              <a:gd name="connsiteX2" fmla="*/ 12372567 w 12372567"/>
              <a:gd name="connsiteY2" fmla="*/ 6055320 h 6275513"/>
            </a:gdLst>
            <a:ahLst/>
            <a:cxnLst>
              <a:cxn ang="0">
                <a:pos x="connsiteX0" y="connsiteY0"/>
              </a:cxn>
              <a:cxn ang="0">
                <a:pos x="connsiteX1" y="connsiteY1"/>
              </a:cxn>
              <a:cxn ang="0">
                <a:pos x="connsiteX2" y="connsiteY2"/>
              </a:cxn>
            </a:cxnLst>
            <a:rect l="l" t="t" r="r" b="b"/>
            <a:pathLst>
              <a:path w="12372567" h="6275513">
                <a:moveTo>
                  <a:pt x="0" y="6275513"/>
                </a:moveTo>
                <a:lnTo>
                  <a:pt x="0" y="0"/>
                </a:lnTo>
                <a:lnTo>
                  <a:pt x="12372567" y="605532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grpSp>
        <p:nvGrpSpPr>
          <p:cNvPr id="23" name="组合 22"/>
          <p:cNvGrpSpPr/>
          <p:nvPr/>
        </p:nvGrpSpPr>
        <p:grpSpPr>
          <a:xfrm>
            <a:off x="745905" y="3592559"/>
            <a:ext cx="3019312" cy="1239719"/>
            <a:chOff x="1610990" y="3621415"/>
            <a:chExt cx="3019312" cy="1239719"/>
          </a:xfrm>
        </p:grpSpPr>
        <p:sp>
          <p:nvSpPr>
            <p:cNvPr id="25" name="文本框 22"/>
            <p:cNvSpPr txBox="1"/>
            <p:nvPr/>
          </p:nvSpPr>
          <p:spPr>
            <a:xfrm>
              <a:off x="1610990" y="3621415"/>
              <a:ext cx="3019312"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4000" b="1" i="0" u="none" strike="noStrike" kern="0" cap="none" spc="0" normalizeH="0" baseline="0" noProof="0" dirty="0">
                <a:ln>
                  <a:noFill/>
                </a:ln>
                <a:solidFill>
                  <a:srgbClr val="FDD938"/>
                </a:solidFill>
                <a:effectLst/>
                <a:uLnTx/>
                <a:uFillTx/>
                <a:latin typeface="Arial" panose="020B0604020202020204" pitchFamily="34" charset="0"/>
                <a:cs typeface="Arial" panose="020B0604020202020204" pitchFamily="34" charset="0"/>
              </a:endParaRPr>
            </a:p>
          </p:txBody>
        </p:sp>
        <p:sp>
          <p:nvSpPr>
            <p:cNvPr id="26" name="文本框 24"/>
            <p:cNvSpPr txBox="1"/>
            <p:nvPr/>
          </p:nvSpPr>
          <p:spPr>
            <a:xfrm>
              <a:off x="1647896" y="4153248"/>
              <a:ext cx="2866057"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srgbClr val="1D9589"/>
                  </a:solidFill>
                  <a:effectLst/>
                  <a:uLnTx/>
                  <a:uFillTx/>
                  <a:latin typeface="Arial" panose="020B0604020202020204" pitchFamily="34" charset="0"/>
                  <a:cs typeface="Arial" panose="020B0604020202020204" pitchFamily="34" charset="0"/>
                </a:rPr>
                <a:t>THANKS</a:t>
              </a:r>
              <a:endParaRPr kumimoji="0" lang="zh-CN" altLang="en-US" sz="4000" b="1" i="0" u="none" strike="noStrike" kern="0" cap="none" spc="0" normalizeH="0" baseline="0" noProof="0" dirty="0">
                <a:ln>
                  <a:noFill/>
                </a:ln>
                <a:solidFill>
                  <a:srgbClr val="1D9589"/>
                </a:solidFill>
                <a:effectLst/>
                <a:uLnTx/>
                <a:uFillTx/>
                <a:latin typeface="Arial" panose="020B0604020202020204" pitchFamily="34" charset="0"/>
                <a:cs typeface="Arial" panose="020B0604020202020204" pitchFamily="34" charset="0"/>
              </a:endParaRPr>
            </a:p>
          </p:txBody>
        </p:sp>
      </p:grpSp>
      <p:sp>
        <p:nvSpPr>
          <p:cNvPr id="17" name="任意多边形 16"/>
          <p:cNvSpPr/>
          <p:nvPr/>
        </p:nvSpPr>
        <p:spPr>
          <a:xfrm rot="6491159">
            <a:off x="1514613" y="-1742694"/>
            <a:ext cx="1396730" cy="4699788"/>
          </a:xfrm>
          <a:custGeom>
            <a:avLst/>
            <a:gdLst>
              <a:gd name="connsiteX0" fmla="*/ 283828 w 772009"/>
              <a:gd name="connsiteY0" fmla="*/ 4642344 h 4642344"/>
              <a:gd name="connsiteX1" fmla="*/ 0 w 772009"/>
              <a:gd name="connsiteY1" fmla="*/ 3781183 h 4642344"/>
              <a:gd name="connsiteX2" fmla="*/ 607019 w 772009"/>
              <a:gd name="connsiteY2" fmla="*/ 0 h 4642344"/>
              <a:gd name="connsiteX3" fmla="*/ 772009 w 772009"/>
              <a:gd name="connsiteY3" fmla="*/ 4481446 h 4642344"/>
            </a:gdLst>
            <a:ahLst/>
            <a:cxnLst>
              <a:cxn ang="0">
                <a:pos x="connsiteX0" y="connsiteY0"/>
              </a:cxn>
              <a:cxn ang="0">
                <a:pos x="connsiteX1" y="connsiteY1"/>
              </a:cxn>
              <a:cxn ang="0">
                <a:pos x="connsiteX2" y="connsiteY2"/>
              </a:cxn>
              <a:cxn ang="0">
                <a:pos x="connsiteX3" y="connsiteY3"/>
              </a:cxn>
            </a:cxnLst>
            <a:rect l="l" t="t" r="r" b="b"/>
            <a:pathLst>
              <a:path w="772009" h="4642344">
                <a:moveTo>
                  <a:pt x="283828" y="4642344"/>
                </a:moveTo>
                <a:lnTo>
                  <a:pt x="0" y="3781183"/>
                </a:lnTo>
                <a:lnTo>
                  <a:pt x="607019" y="0"/>
                </a:lnTo>
                <a:lnTo>
                  <a:pt x="772009" y="4481446"/>
                </a:lnTo>
                <a:close/>
              </a:path>
            </a:pathLst>
          </a:custGeom>
          <a:solidFill>
            <a:srgbClr val="1D9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3" name="任意多边形 12"/>
          <p:cNvSpPr/>
          <p:nvPr/>
        </p:nvSpPr>
        <p:spPr>
          <a:xfrm rot="11358626">
            <a:off x="2783813" y="1892278"/>
            <a:ext cx="9765167" cy="3430241"/>
          </a:xfrm>
          <a:custGeom>
            <a:avLst/>
            <a:gdLst>
              <a:gd name="connsiteX0" fmla="*/ 8870211 w 8870211"/>
              <a:gd name="connsiteY0" fmla="*/ 3021359 h 3021359"/>
              <a:gd name="connsiteX1" fmla="*/ 431282 w 8870211"/>
              <a:gd name="connsiteY1" fmla="*/ 2630681 h 3021359"/>
              <a:gd name="connsiteX2" fmla="*/ 0 w 8870211"/>
              <a:gd name="connsiteY2" fmla="*/ 0 h 3021359"/>
            </a:gdLst>
            <a:ahLst/>
            <a:cxnLst>
              <a:cxn ang="0">
                <a:pos x="connsiteX0" y="connsiteY0"/>
              </a:cxn>
              <a:cxn ang="0">
                <a:pos x="connsiteX1" y="connsiteY1"/>
              </a:cxn>
              <a:cxn ang="0">
                <a:pos x="connsiteX2" y="connsiteY2"/>
              </a:cxn>
            </a:cxnLst>
            <a:rect l="l" t="t" r="r" b="b"/>
            <a:pathLst>
              <a:path w="8870211" h="3021359">
                <a:moveTo>
                  <a:pt x="8870211" y="3021359"/>
                </a:moveTo>
                <a:lnTo>
                  <a:pt x="431282" y="2630681"/>
                </a:lnTo>
                <a:lnTo>
                  <a:pt x="0" y="0"/>
                </a:lnTo>
                <a:close/>
              </a:path>
            </a:pathLst>
          </a:custGeom>
          <a:solidFill>
            <a:srgbClr val="1D9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10800000">
            <a:off x="782812" y="0"/>
            <a:ext cx="11409190" cy="4983564"/>
          </a:xfrm>
          <a:prstGeom prst="rtTriangle">
            <a:avLst/>
          </a:prstGeom>
        </p:spPr>
      </p:pic>
    </p:spTree>
    <p:extLst>
      <p:ext uri="{BB962C8B-B14F-4D97-AF65-F5344CB8AC3E}">
        <p14:creationId xmlns:p14="http://schemas.microsoft.com/office/powerpoint/2010/main" val="34083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61BF-A37B-574D-B312-AF8E6B1122EF}"/>
              </a:ext>
            </a:extLst>
          </p:cNvPr>
          <p:cNvSpPr>
            <a:spLocks noGrp="1"/>
          </p:cNvSpPr>
          <p:nvPr>
            <p:ph type="title"/>
          </p:nvPr>
        </p:nvSpPr>
        <p:spPr/>
        <p:txBody>
          <a:bodyPr/>
          <a:lstStyle/>
          <a:p>
            <a:r>
              <a:rPr lang="en-US" dirty="0"/>
              <a:t>Outline of This Slides</a:t>
            </a:r>
          </a:p>
        </p:txBody>
      </p:sp>
      <p:sp>
        <p:nvSpPr>
          <p:cNvPr id="3" name="Content Placeholder 2">
            <a:extLst>
              <a:ext uri="{FF2B5EF4-FFF2-40B4-BE49-F238E27FC236}">
                <a16:creationId xmlns:a16="http://schemas.microsoft.com/office/drawing/2014/main" id="{687D576C-6E89-9943-9B68-8E851742BDC4}"/>
              </a:ext>
            </a:extLst>
          </p:cNvPr>
          <p:cNvSpPr>
            <a:spLocks noGrp="1"/>
          </p:cNvSpPr>
          <p:nvPr>
            <p:ph idx="1"/>
          </p:nvPr>
        </p:nvSpPr>
        <p:spPr>
          <a:xfrm>
            <a:off x="609600" y="1778697"/>
            <a:ext cx="10972800" cy="4171166"/>
          </a:xfrm>
        </p:spPr>
        <p:txBody>
          <a:bodyPr>
            <a:normAutofit fontScale="92500" lnSpcReduction="20000"/>
          </a:bodyPr>
          <a:lstStyle/>
          <a:p>
            <a:r>
              <a:rPr lang="en-US" dirty="0"/>
              <a:t>Project Introduction</a:t>
            </a:r>
          </a:p>
          <a:p>
            <a:endParaRPr lang="en-US" dirty="0"/>
          </a:p>
          <a:p>
            <a:r>
              <a:rPr lang="en-US" dirty="0"/>
              <a:t>Data Acquisition</a:t>
            </a:r>
          </a:p>
          <a:p>
            <a:endParaRPr lang="en-US" dirty="0"/>
          </a:p>
          <a:p>
            <a:r>
              <a:rPr lang="en-US" dirty="0"/>
              <a:t>Data Cleaning</a:t>
            </a:r>
          </a:p>
          <a:p>
            <a:endParaRPr lang="en-US" dirty="0"/>
          </a:p>
          <a:p>
            <a:r>
              <a:rPr lang="en-US" dirty="0"/>
              <a:t>Deep Learning Network</a:t>
            </a:r>
          </a:p>
          <a:p>
            <a:endParaRPr lang="en-US" dirty="0"/>
          </a:p>
          <a:p>
            <a:r>
              <a:rPr lang="en-US" dirty="0"/>
              <a:t>Results Analysis</a:t>
            </a:r>
          </a:p>
          <a:p>
            <a:endParaRPr lang="en-US" dirty="0"/>
          </a:p>
        </p:txBody>
      </p:sp>
      <p:sp>
        <p:nvSpPr>
          <p:cNvPr id="4" name="Slide Number Placeholder 3">
            <a:extLst>
              <a:ext uri="{FF2B5EF4-FFF2-40B4-BE49-F238E27FC236}">
                <a16:creationId xmlns:a16="http://schemas.microsoft.com/office/drawing/2014/main" id="{2D600A41-9C42-954F-A2DD-C17C3C0A1FF4}"/>
              </a:ext>
            </a:extLst>
          </p:cNvPr>
          <p:cNvSpPr>
            <a:spLocks noGrp="1"/>
          </p:cNvSpPr>
          <p:nvPr>
            <p:ph type="sldNum" sz="quarter" idx="12"/>
          </p:nvPr>
        </p:nvSpPr>
        <p:spPr/>
        <p:txBody>
          <a:bodyPr/>
          <a:lstStyle/>
          <a:p>
            <a:fld id="{8E6562B1-0B0F-0246-9532-09536BC2AE59}" type="slidenum">
              <a:rPr lang="en-US" smtClean="0"/>
              <a:t>2</a:t>
            </a:fld>
            <a:endParaRPr lang="en-US" dirty="0"/>
          </a:p>
        </p:txBody>
      </p:sp>
    </p:spTree>
    <p:extLst>
      <p:ext uri="{BB962C8B-B14F-4D97-AF65-F5344CB8AC3E}">
        <p14:creationId xmlns:p14="http://schemas.microsoft.com/office/powerpoint/2010/main" val="538149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7994-4F4B-5245-916F-A18F51179E78}"/>
              </a:ext>
            </a:extLst>
          </p:cNvPr>
          <p:cNvSpPr>
            <a:spLocks noGrp="1"/>
          </p:cNvSpPr>
          <p:nvPr>
            <p:ph type="title"/>
          </p:nvPr>
        </p:nvSpPr>
        <p:spPr/>
        <p:txBody>
          <a:bodyPr/>
          <a:lstStyle/>
          <a:p>
            <a:r>
              <a:rPr lang="en-US" dirty="0"/>
              <a:t>Project Introduction</a:t>
            </a:r>
          </a:p>
        </p:txBody>
      </p:sp>
      <p:sp>
        <p:nvSpPr>
          <p:cNvPr id="3" name="Content Placeholder 2">
            <a:extLst>
              <a:ext uri="{FF2B5EF4-FFF2-40B4-BE49-F238E27FC236}">
                <a16:creationId xmlns:a16="http://schemas.microsoft.com/office/drawing/2014/main" id="{6AC9C434-ACFF-A44D-B31E-479F7B7DA80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C2E1B4E-9443-0E47-92C7-00D99372C513}"/>
              </a:ext>
            </a:extLst>
          </p:cNvPr>
          <p:cNvSpPr>
            <a:spLocks noGrp="1"/>
          </p:cNvSpPr>
          <p:nvPr>
            <p:ph type="sldNum" sz="quarter" idx="12"/>
          </p:nvPr>
        </p:nvSpPr>
        <p:spPr/>
        <p:txBody>
          <a:bodyPr/>
          <a:lstStyle/>
          <a:p>
            <a:fld id="{8E6562B1-0B0F-0246-9532-09536BC2AE59}" type="slidenum">
              <a:rPr lang="en-US" smtClean="0"/>
              <a:t>3</a:t>
            </a:fld>
            <a:endParaRPr lang="en-US" dirty="0"/>
          </a:p>
        </p:txBody>
      </p:sp>
    </p:spTree>
    <p:extLst>
      <p:ext uri="{BB962C8B-B14F-4D97-AF65-F5344CB8AC3E}">
        <p14:creationId xmlns:p14="http://schemas.microsoft.com/office/powerpoint/2010/main" val="982010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73CF-F527-1F4D-899F-EFB7F111069D}"/>
              </a:ext>
            </a:extLst>
          </p:cNvPr>
          <p:cNvSpPr>
            <a:spLocks noGrp="1"/>
          </p:cNvSpPr>
          <p:nvPr>
            <p:ph type="title"/>
          </p:nvPr>
        </p:nvSpPr>
        <p:spPr/>
        <p:txBody>
          <a:bodyPr/>
          <a:lstStyle/>
          <a:p>
            <a:r>
              <a:rPr lang="en-US" dirty="0"/>
              <a:t>An Online Demo for Box-office Prediction</a:t>
            </a:r>
          </a:p>
        </p:txBody>
      </p:sp>
      <p:sp>
        <p:nvSpPr>
          <p:cNvPr id="3" name="Content Placeholder 2">
            <a:extLst>
              <a:ext uri="{FF2B5EF4-FFF2-40B4-BE49-F238E27FC236}">
                <a16:creationId xmlns:a16="http://schemas.microsoft.com/office/drawing/2014/main" id="{DE5DBA94-E23F-B84C-95AA-187880340D20}"/>
              </a:ext>
            </a:extLst>
          </p:cNvPr>
          <p:cNvSpPr>
            <a:spLocks noGrp="1"/>
          </p:cNvSpPr>
          <p:nvPr>
            <p:ph idx="1"/>
          </p:nvPr>
        </p:nvSpPr>
        <p:spPr>
          <a:xfrm>
            <a:off x="609600" y="1263077"/>
            <a:ext cx="10972800" cy="736204"/>
          </a:xfrm>
        </p:spPr>
        <p:txBody>
          <a:bodyPr/>
          <a:lstStyle/>
          <a:p>
            <a:r>
              <a:rPr lang="en-US" dirty="0"/>
              <a:t>Website URL: </a:t>
            </a:r>
            <a:r>
              <a:rPr lang="en-US" dirty="0">
                <a:hlinkClick r:id="rId2"/>
              </a:rPr>
              <a:t>https://ce7454.pupboss.com</a:t>
            </a:r>
            <a:endParaRPr lang="en-US" dirty="0"/>
          </a:p>
        </p:txBody>
      </p:sp>
      <p:sp>
        <p:nvSpPr>
          <p:cNvPr id="4" name="Slide Number Placeholder 3">
            <a:extLst>
              <a:ext uri="{FF2B5EF4-FFF2-40B4-BE49-F238E27FC236}">
                <a16:creationId xmlns:a16="http://schemas.microsoft.com/office/drawing/2014/main" id="{CD3B3CCE-CE8B-134D-857D-F2B5153D00D2}"/>
              </a:ext>
            </a:extLst>
          </p:cNvPr>
          <p:cNvSpPr>
            <a:spLocks noGrp="1"/>
          </p:cNvSpPr>
          <p:nvPr>
            <p:ph type="sldNum" sz="quarter" idx="12"/>
          </p:nvPr>
        </p:nvSpPr>
        <p:spPr/>
        <p:txBody>
          <a:bodyPr/>
          <a:lstStyle/>
          <a:p>
            <a:fld id="{8E6562B1-0B0F-0246-9532-09536BC2AE59}" type="slidenum">
              <a:rPr lang="en-US" smtClean="0"/>
              <a:t>4</a:t>
            </a:fld>
            <a:endParaRPr lang="en-US" dirty="0"/>
          </a:p>
        </p:txBody>
      </p:sp>
      <p:pic>
        <p:nvPicPr>
          <p:cNvPr id="5" name="Picture 4">
            <a:extLst>
              <a:ext uri="{FF2B5EF4-FFF2-40B4-BE49-F238E27FC236}">
                <a16:creationId xmlns:a16="http://schemas.microsoft.com/office/drawing/2014/main" id="{72D9095C-0CE6-BB4E-9D04-074AE1FC9191}"/>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604633" y="2485541"/>
            <a:ext cx="5266281" cy="3264329"/>
          </a:xfrm>
          <a:prstGeom prst="rect">
            <a:avLst/>
          </a:prstGeom>
        </p:spPr>
      </p:pic>
      <p:pic>
        <p:nvPicPr>
          <p:cNvPr id="6" name="Picture 5">
            <a:extLst>
              <a:ext uri="{FF2B5EF4-FFF2-40B4-BE49-F238E27FC236}">
                <a16:creationId xmlns:a16="http://schemas.microsoft.com/office/drawing/2014/main" id="{CD831750-C89D-744C-9B8B-96F7FE1AA41A}"/>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6316119" y="2485541"/>
            <a:ext cx="5266281" cy="3264329"/>
          </a:xfrm>
          <a:prstGeom prst="rect">
            <a:avLst/>
          </a:prstGeom>
        </p:spPr>
      </p:pic>
    </p:spTree>
    <p:extLst>
      <p:ext uri="{BB962C8B-B14F-4D97-AF65-F5344CB8AC3E}">
        <p14:creationId xmlns:p14="http://schemas.microsoft.com/office/powerpoint/2010/main" val="2917708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D238-D238-1A4F-A93E-F68742F59D02}"/>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70EE44C4-1ECD-2C42-90A0-9843FAA64497}"/>
              </a:ext>
            </a:extLst>
          </p:cNvPr>
          <p:cNvSpPr>
            <a:spLocks noGrp="1"/>
          </p:cNvSpPr>
          <p:nvPr>
            <p:ph idx="1"/>
          </p:nvPr>
        </p:nvSpPr>
        <p:spPr/>
        <p:txBody>
          <a:bodyPr>
            <a:normAutofit fontScale="92500" lnSpcReduction="10000"/>
          </a:bodyPr>
          <a:lstStyle/>
          <a:p>
            <a:r>
              <a:rPr lang="en-US" dirty="0"/>
              <a:t>Data Source:</a:t>
            </a:r>
          </a:p>
          <a:p>
            <a:pPr lvl="1"/>
            <a:r>
              <a:rPr lang="en-US" dirty="0"/>
              <a:t>IMDb official website</a:t>
            </a:r>
          </a:p>
          <a:p>
            <a:pPr lvl="1"/>
            <a:r>
              <a:rPr lang="en-US" dirty="0"/>
              <a:t>Crawler</a:t>
            </a:r>
          </a:p>
          <a:p>
            <a:endParaRPr lang="en-US" dirty="0"/>
          </a:p>
          <a:p>
            <a:r>
              <a:rPr lang="en-US" dirty="0"/>
              <a:t>Technologies in use</a:t>
            </a:r>
          </a:p>
          <a:p>
            <a:pPr lvl="1"/>
            <a:r>
              <a:rPr lang="en-US" dirty="0"/>
              <a:t>Python, Pandas, </a:t>
            </a:r>
            <a:r>
              <a:rPr lang="en-US" dirty="0" err="1"/>
              <a:t>PyQuery</a:t>
            </a:r>
            <a:r>
              <a:rPr lang="en-US" dirty="0"/>
              <a:t>, requests</a:t>
            </a:r>
          </a:p>
          <a:p>
            <a:endParaRPr lang="en-US" dirty="0"/>
          </a:p>
          <a:p>
            <a:r>
              <a:rPr lang="en-US" dirty="0"/>
              <a:t>Data Acquisition</a:t>
            </a:r>
          </a:p>
          <a:p>
            <a:pPr lvl="1"/>
            <a:r>
              <a:rPr lang="en-US" dirty="0"/>
              <a:t>Collected 8278 records including:</a:t>
            </a:r>
          </a:p>
          <a:p>
            <a:pPr lvl="1"/>
            <a:r>
              <a:rPr lang="en-US" dirty="0"/>
              <a:t>Titles, Budgets, Box Offices, Years, Directors, Actors, Ratings and etc.</a:t>
            </a:r>
          </a:p>
          <a:p>
            <a:pPr lvl="1"/>
            <a:endParaRPr lang="en-US" dirty="0"/>
          </a:p>
        </p:txBody>
      </p:sp>
      <p:sp>
        <p:nvSpPr>
          <p:cNvPr id="4" name="Slide Number Placeholder 3">
            <a:extLst>
              <a:ext uri="{FF2B5EF4-FFF2-40B4-BE49-F238E27FC236}">
                <a16:creationId xmlns:a16="http://schemas.microsoft.com/office/drawing/2014/main" id="{E8C6776B-2F8E-1D4D-8B5A-2652F7488A6F}"/>
              </a:ext>
            </a:extLst>
          </p:cNvPr>
          <p:cNvSpPr>
            <a:spLocks noGrp="1"/>
          </p:cNvSpPr>
          <p:nvPr>
            <p:ph type="sldNum" sz="quarter" idx="12"/>
          </p:nvPr>
        </p:nvSpPr>
        <p:spPr/>
        <p:txBody>
          <a:bodyPr/>
          <a:lstStyle/>
          <a:p>
            <a:fld id="{8E6562B1-0B0F-0246-9532-09536BC2AE59}" type="slidenum">
              <a:rPr lang="en-US" smtClean="0"/>
              <a:t>5</a:t>
            </a:fld>
            <a:endParaRPr lang="en-US" dirty="0"/>
          </a:p>
        </p:txBody>
      </p:sp>
    </p:spTree>
    <p:extLst>
      <p:ext uri="{BB962C8B-B14F-4D97-AF65-F5344CB8AC3E}">
        <p14:creationId xmlns:p14="http://schemas.microsoft.com/office/powerpoint/2010/main" val="3720494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D238-D238-1A4F-A93E-F68742F59D02}"/>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70EE44C4-1ECD-2C42-90A0-9843FAA644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8C6776B-2F8E-1D4D-8B5A-2652F7488A6F}"/>
              </a:ext>
            </a:extLst>
          </p:cNvPr>
          <p:cNvSpPr>
            <a:spLocks noGrp="1"/>
          </p:cNvSpPr>
          <p:nvPr>
            <p:ph type="sldNum" sz="quarter" idx="12"/>
          </p:nvPr>
        </p:nvSpPr>
        <p:spPr/>
        <p:txBody>
          <a:bodyPr/>
          <a:lstStyle/>
          <a:p>
            <a:fld id="{8E6562B1-0B0F-0246-9532-09536BC2AE59}" type="slidenum">
              <a:rPr lang="en-US" smtClean="0"/>
              <a:t>6</a:t>
            </a:fld>
            <a:endParaRPr lang="en-US" dirty="0"/>
          </a:p>
        </p:txBody>
      </p:sp>
    </p:spTree>
    <p:extLst>
      <p:ext uri="{BB962C8B-B14F-4D97-AF65-F5344CB8AC3E}">
        <p14:creationId xmlns:p14="http://schemas.microsoft.com/office/powerpoint/2010/main" val="251860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D238-D238-1A4F-A93E-F68742F59D02}"/>
              </a:ext>
            </a:extLst>
          </p:cNvPr>
          <p:cNvSpPr>
            <a:spLocks noGrp="1"/>
          </p:cNvSpPr>
          <p:nvPr>
            <p:ph type="title"/>
          </p:nvPr>
        </p:nvSpPr>
        <p:spPr/>
        <p:txBody>
          <a:bodyPr/>
          <a:lstStyle/>
          <a:p>
            <a:r>
              <a:rPr lang="en-US" dirty="0"/>
              <a:t>Deep Learning Network</a:t>
            </a:r>
          </a:p>
        </p:txBody>
      </p:sp>
      <p:sp>
        <p:nvSpPr>
          <p:cNvPr id="3" name="Content Placeholder 2">
            <a:extLst>
              <a:ext uri="{FF2B5EF4-FFF2-40B4-BE49-F238E27FC236}">
                <a16:creationId xmlns:a16="http://schemas.microsoft.com/office/drawing/2014/main" id="{70EE44C4-1ECD-2C42-90A0-9843FAA644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8C6776B-2F8E-1D4D-8B5A-2652F7488A6F}"/>
              </a:ext>
            </a:extLst>
          </p:cNvPr>
          <p:cNvSpPr>
            <a:spLocks noGrp="1"/>
          </p:cNvSpPr>
          <p:nvPr>
            <p:ph type="sldNum" sz="quarter" idx="12"/>
          </p:nvPr>
        </p:nvSpPr>
        <p:spPr/>
        <p:txBody>
          <a:bodyPr/>
          <a:lstStyle/>
          <a:p>
            <a:fld id="{8E6562B1-0B0F-0246-9532-09536BC2AE59}" type="slidenum">
              <a:rPr lang="en-US" smtClean="0"/>
              <a:t>7</a:t>
            </a:fld>
            <a:endParaRPr lang="en-US" dirty="0"/>
          </a:p>
        </p:txBody>
      </p:sp>
    </p:spTree>
    <p:extLst>
      <p:ext uri="{BB962C8B-B14F-4D97-AF65-F5344CB8AC3E}">
        <p14:creationId xmlns:p14="http://schemas.microsoft.com/office/powerpoint/2010/main" val="285212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D238-D238-1A4F-A93E-F68742F59D02}"/>
              </a:ext>
            </a:extLst>
          </p:cNvPr>
          <p:cNvSpPr>
            <a:spLocks noGrp="1"/>
          </p:cNvSpPr>
          <p:nvPr>
            <p:ph type="title"/>
          </p:nvPr>
        </p:nvSpPr>
        <p:spPr/>
        <p:txBody>
          <a:bodyPr/>
          <a:lstStyle/>
          <a:p>
            <a:r>
              <a:rPr lang="en-US" dirty="0"/>
              <a:t>Results Analysis</a:t>
            </a:r>
          </a:p>
        </p:txBody>
      </p:sp>
      <p:sp>
        <p:nvSpPr>
          <p:cNvPr id="3" name="Content Placeholder 2">
            <a:extLst>
              <a:ext uri="{FF2B5EF4-FFF2-40B4-BE49-F238E27FC236}">
                <a16:creationId xmlns:a16="http://schemas.microsoft.com/office/drawing/2014/main" id="{70EE44C4-1ECD-2C42-90A0-9843FAA644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8C6776B-2F8E-1D4D-8B5A-2652F7488A6F}"/>
              </a:ext>
            </a:extLst>
          </p:cNvPr>
          <p:cNvSpPr>
            <a:spLocks noGrp="1"/>
          </p:cNvSpPr>
          <p:nvPr>
            <p:ph type="sldNum" sz="quarter" idx="12"/>
          </p:nvPr>
        </p:nvSpPr>
        <p:spPr/>
        <p:txBody>
          <a:bodyPr/>
          <a:lstStyle/>
          <a:p>
            <a:fld id="{8E6562B1-0B0F-0246-9532-09536BC2AE59}" type="slidenum">
              <a:rPr lang="en-US" smtClean="0"/>
              <a:t>8</a:t>
            </a:fld>
            <a:endParaRPr lang="en-US" dirty="0"/>
          </a:p>
        </p:txBody>
      </p:sp>
    </p:spTree>
    <p:extLst>
      <p:ext uri="{BB962C8B-B14F-4D97-AF65-F5344CB8AC3E}">
        <p14:creationId xmlns:p14="http://schemas.microsoft.com/office/powerpoint/2010/main" val="237093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11D6A-1F13-0643-BFD7-AE7FE7F2B5A9}"/>
              </a:ext>
            </a:extLst>
          </p:cNvPr>
          <p:cNvSpPr>
            <a:spLocks noGrp="1"/>
          </p:cNvSpPr>
          <p:nvPr>
            <p:ph type="title"/>
          </p:nvPr>
        </p:nvSpPr>
        <p:spPr/>
        <p:txBody>
          <a:bodyPr/>
          <a:lstStyle/>
          <a:p>
            <a:r>
              <a:rPr lang="en-US" dirty="0"/>
              <a:t>Everyone’s Contribution</a:t>
            </a:r>
          </a:p>
        </p:txBody>
      </p:sp>
      <p:sp>
        <p:nvSpPr>
          <p:cNvPr id="3" name="Content Placeholder 2">
            <a:extLst>
              <a:ext uri="{FF2B5EF4-FFF2-40B4-BE49-F238E27FC236}">
                <a16:creationId xmlns:a16="http://schemas.microsoft.com/office/drawing/2014/main" id="{6BACB972-9494-DC47-A4BD-A2572F855A6D}"/>
              </a:ext>
            </a:extLst>
          </p:cNvPr>
          <p:cNvSpPr>
            <a:spLocks noGrp="1"/>
          </p:cNvSpPr>
          <p:nvPr>
            <p:ph idx="1"/>
          </p:nvPr>
        </p:nvSpPr>
        <p:spPr/>
        <p:txBody>
          <a:bodyPr/>
          <a:lstStyle/>
          <a:p>
            <a:r>
              <a:rPr lang="en-US" dirty="0"/>
              <a:t>Project Proposal: Li</a:t>
            </a:r>
            <a:r>
              <a:rPr lang="zh-CN" altLang="en-US" dirty="0"/>
              <a:t> </a:t>
            </a:r>
            <a:r>
              <a:rPr lang="en-US" altLang="zh-CN" dirty="0" err="1"/>
              <a:t>Jie</a:t>
            </a:r>
            <a:r>
              <a:rPr lang="en-US" altLang="zh-CN" dirty="0"/>
              <a:t>, Wang </a:t>
            </a:r>
            <a:r>
              <a:rPr lang="en-US" altLang="zh-CN" dirty="0" err="1"/>
              <a:t>Ruihang</a:t>
            </a:r>
            <a:r>
              <a:rPr lang="en-US" altLang="zh-CN" dirty="0"/>
              <a:t>, Shen Meng</a:t>
            </a:r>
          </a:p>
          <a:p>
            <a:r>
              <a:rPr lang="en-US" dirty="0"/>
              <a:t>Crawler Development: Shen Meng, Li </a:t>
            </a:r>
            <a:r>
              <a:rPr lang="en-US" dirty="0" err="1"/>
              <a:t>Jie</a:t>
            </a:r>
            <a:endParaRPr lang="en-US" dirty="0"/>
          </a:p>
          <a:p>
            <a:r>
              <a:rPr lang="en-US" dirty="0"/>
              <a:t>Data Cleaning: Shen Meng, Li </a:t>
            </a:r>
            <a:r>
              <a:rPr lang="en-US" dirty="0" err="1"/>
              <a:t>Jie</a:t>
            </a:r>
            <a:r>
              <a:rPr lang="en-US" dirty="0"/>
              <a:t>, Wang </a:t>
            </a:r>
            <a:r>
              <a:rPr lang="en-US" dirty="0" err="1"/>
              <a:t>Ruihang</a:t>
            </a:r>
            <a:endParaRPr lang="en-US" dirty="0"/>
          </a:p>
          <a:p>
            <a:r>
              <a:rPr lang="en-US" dirty="0"/>
              <a:t>Network Design: Wang </a:t>
            </a:r>
            <a:r>
              <a:rPr lang="en-US" dirty="0" err="1"/>
              <a:t>Ruihang</a:t>
            </a:r>
            <a:r>
              <a:rPr lang="en-US" dirty="0"/>
              <a:t>, Shen Meng</a:t>
            </a:r>
          </a:p>
          <a:p>
            <a:r>
              <a:rPr lang="en-US" dirty="0"/>
              <a:t>Data Analytics: Wang </a:t>
            </a:r>
            <a:r>
              <a:rPr lang="en-US" dirty="0" err="1"/>
              <a:t>Ruihang</a:t>
            </a:r>
            <a:endParaRPr lang="en-US" dirty="0"/>
          </a:p>
          <a:p>
            <a:r>
              <a:rPr lang="en-US" dirty="0"/>
              <a:t>Online Demo and backend: Li </a:t>
            </a:r>
            <a:r>
              <a:rPr lang="en-US" dirty="0" err="1"/>
              <a:t>Jie</a:t>
            </a:r>
            <a:endParaRPr lang="en-US" dirty="0"/>
          </a:p>
        </p:txBody>
      </p:sp>
      <p:sp>
        <p:nvSpPr>
          <p:cNvPr id="4" name="Slide Number Placeholder 3">
            <a:extLst>
              <a:ext uri="{FF2B5EF4-FFF2-40B4-BE49-F238E27FC236}">
                <a16:creationId xmlns:a16="http://schemas.microsoft.com/office/drawing/2014/main" id="{C904484A-DED1-F94F-84A0-212100971E5E}"/>
              </a:ext>
            </a:extLst>
          </p:cNvPr>
          <p:cNvSpPr>
            <a:spLocks noGrp="1"/>
          </p:cNvSpPr>
          <p:nvPr>
            <p:ph type="sldNum" sz="quarter" idx="12"/>
          </p:nvPr>
        </p:nvSpPr>
        <p:spPr/>
        <p:txBody>
          <a:bodyPr/>
          <a:lstStyle/>
          <a:p>
            <a:fld id="{8E6562B1-0B0F-0246-9532-09536BC2AE59}" type="slidenum">
              <a:rPr lang="en-US" smtClean="0"/>
              <a:t>9</a:t>
            </a:fld>
            <a:endParaRPr lang="en-US" dirty="0"/>
          </a:p>
        </p:txBody>
      </p:sp>
    </p:spTree>
    <p:extLst>
      <p:ext uri="{BB962C8B-B14F-4D97-AF65-F5344CB8AC3E}">
        <p14:creationId xmlns:p14="http://schemas.microsoft.com/office/powerpoint/2010/main" val="29512479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EE4P_AGENDAWIZARD" val="&lt;ee4p&gt;&lt;layouts&gt;&lt;layout name=&quot;Box 1&quot; id=&quot;1_1&quot;&gt;&lt;standard&gt;&lt;textframe horizontalAnchor=&quot;1&quot; marginBottom=&quot;6&quot; marginLeft=&quot;0&quot; marginRight=&quot;0&quot; marginTop=&quot;6&quot; orientation=&quot;1&quot; verticalAnchor=&quot;1&quot; /&gt;&lt;font name=&quot;Arial&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New Agenda&quot; title=&quot;Agenda&quot; subtitle=&quot;&quot; sizingModeId=&quot;2&quot; fontSize=&quot;16&quot; fontSizeAuto=&quot;1&quot; startTime=&quot;540&quot; timeFormatId=&quot;1&quot; startItemNo=&quot;1&quot; createSingleAgendaSlide=&quot;1&quot; createSeparatingSlides=&quot;1&quot; createBackupSlide=&quot;1&quot; /&gt;&lt;columns&gt;&lt;column field=&quot;itemno&quot; label=&quot;No.&quot; checked=&quot;1&quot; leftSpacing=&quot;0&quot; rightSpacing=&quot;0&quot; dock=&quot;1&quot; fixedWidth=&quot;31.50472&quot; /&gt;&lt;column field=&quot;topic&quot; label=&quot;Topic&quot; leftSpacing=&quot;5&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31.125&quot; top=&quot;133.875&quot; width=&quot;657.75&quot; height=&quot;328.875&quot; /&gt;&lt;!--&#10;      &lt;subtitle&gt;&#10;        &lt;position left=&quot;31.25&quot; top=&quot;92.00031&quot; width=&quot;657.75&quot; height=&quot;19.25&quot;/&gt;&#10;        &lt;font size=&quot;16&quot;/&gt;&#10;        &lt;textframe marginBottom=&quot;0&quot; marginTop=&quot;0&quot;/&gt;&#10;        &lt;paragraphformat alignment=&quot;1&quot;/&gt;&#10;      &lt;/subtitle&gt;&#10;   --&gt;&lt;settings allowedSizingModeIds=&quot;1|2&quot; allowedFontSizes=&quot;8|9|10.5|11|12|14|16|18&quot; allowedTimeFormatIds=&quot;1|2|3&quot; slideLayout=&quot;11&quot; customLayoutName=&quot;Nur Titel|Title Only&quot; customLayoutIndex=&quot;&quot; showBreak=&quot;1&quot; singleAgendaSlideSelected=&quot;0&quot; backupSlideTitle=&quot;Backup: %agendaName%&quot; topMargin=&quot;0&quot; leftMargin=&quot;0&quot; allowedLevels=&quot;4&quot; itemNoFormats=&quot;{1}¦{1}.{2}¦{3:alphaLC}¦{3:alphaLC}.{4:alphaLC}&quot; /&gt;&lt;!-- Agenda item formats --&gt;&lt;cases&gt;&lt;case level=&quot;1&quot; selected=&quot;0&quot; break=&quot;0&quot; topMinSpacing=&quot;5&quot; topMaxSpacing=&quot;5&quot; bottomMinSpacing=&quot;0&quot; bottomMaxSpacing=&quot;0&quot;&gt;&lt;element field=&quot;itemno&quot; type=&quot;autoshape&quot; autoShapeType=&quot;1&quot; indent=&quot;(level-1)*(itemSingleHeight+topicLeftSpacing)&quot; indentType=&quot;1&quot;&gt;&lt;textframe marginLeft=&quot;6&quot; marginRight=&quot;6&quot; verticalAnchor=&quot;3&quot; /&gt;&lt;paragraphformat alignment=&quot;2&quot; /&gt;&lt;fill foreColor=&quot;5&quot; visible=&quot;1&quot; /&gt;&lt;font bold=&quot;1&quot; color=&quot;14&quot; /&gt;&lt;/element&gt;&lt;element field=&quot;topic&quot; type=&quot;autoshape&quot; autoShapeType=&quot;1&quot; indent=&quot;(level-1)*(itemSingleHeight+topicLeftSpacing)&quot; indentType=&quot;2&quot;&gt;&lt;paragraphformat alignment=&quot;1&quot; /&gt;&lt;textframe marginLeft=&quot;6&quot; /&gt;&lt;font bold=&quot;1&quot; /&gt;&lt;/element&gt;&lt;element field=&quot;responsible&quot; type=&quot;autoshape&quot; autoShapeType=&quot;1&quot; indent=&quot;(level-1)*(itemSingleHeight+topicLeftSpacing)&quot; indentType=&quot;1&quot;&gt;&lt;paragraphformat alignment=&quot;1&quot; /&gt;&lt;/element&gt;&lt;element field=&quot;freecolumn&quot; type=&quot;autoshape&quot; autoShapeType=&quot;1&quot; indent=&quot;(level-1)*(itemSingleHeight+topicLeftSpacing)&quot; indent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1&quot; selected=&quot;1&quot; break=&quot;0&quot; topMinSpacing=&quot;5&quot; topMaxSpacing=&quot;5&quot; bottomMinSpacing=&quot;0&quot; bottomMaxSpacing=&quot;0&quot;&gt;&lt;element type=&quot;autoshape&quot; autoShapeType=&quot;1&quot; value=&quot;&quot;&gt;&lt;position left=&quot;level*(itemSingleHeight+topicLeftSpacing)&quot; top=&quot;0&quot; width=&quot;agendaWidth-topicLeftSpacing-itemNoWidth-(level-1)*(itemSingleHeight+topicLeftSpacing)&quot; height=&quot;itemHeight&quot; /&gt;&lt;fill foreColor=&quot;#D9D9D9&quot; visible=&quot;1&quot; /&gt;&lt;/element&gt;&lt;element field=&quot;itemno&quot; type=&quot;autoshape&quot; autoShapeType=&quot;1&quot; indent=&quot;(level-1)*(itemSingleHeight+topicLeftSpacing)&quot; indentType=&quot;1&quot;&gt;&lt;textframe marginLeft=&quot;6&quot; marginRight=&quot;6&quot; verticalAnchor=&quot;3&quot; /&gt;&lt;paragraphformat alignment=&quot;2&quot; /&gt;&lt;fill foreColor=&quot;5&quot; visible=&quot;1&quot; /&gt;&lt;font bold=&quot;1&quot; color=&quot;14&quot; /&gt;&lt;/element&gt;&lt;element field=&quot;topic&quot; type=&quot;autoshape&quot; autoShapeType=&quot;1&quot; indent=&quot;(level-1)*(itemSingleHeight+topicLeftSpacing)&quot; indentType=&quot;2&quot;&gt;&lt;paragraphformat alignment=&quot;1&quot; /&gt;&lt;font bold=&quot;1&quot; /&gt;&lt;textframe marginLeft=&quot;6&quot; /&gt;&lt;/element&gt;&lt;element field=&quot;responsible&quot; type=&quot;autoshape&quot; autoShapeType=&quot;1&quot; indent=&quot;(level-1)*(itemSingleHeight+topicLeftSpacing)&quot; indentType=&quot;1&quot;&gt;&lt;paragraphformat alignment=&quot;1&quot; /&gt;&lt;/element&gt;&lt;element field=&quot;freecolumn&quot; type=&quot;autoshape&quot; autoShapeType=&quot;1&quot; indent=&quot;(level-1)*(itemSingleHeight+topicLeftSpacing)&quot; indent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1&quot; selected=&quot;0&quot; break=&quot;1&quot; topMinSpacing=&quot;5&quot; topMaxSpacing=&quot;5&quot; bottomMinSpacing=&quot;0&quot; bottomMaxSpacing=&quot;0&quot;&gt;&lt;element field=&quot;topic&quot; type=&quot;autoshape&quot; autoShapeType=&quot;1&quot; indent=&quot;(level-1)*(itemSingleHeight+topicLeftSpacing)&quot; indentType=&quot;2&quot;&gt;&lt;paragraphformat alignment=&quot;1&quot; /&gt;&lt;textframe marginLeft=&quot;6&quot; /&gt;&lt;font bold=&quot;1&quot; italic=&quot;1&quot; /&gt;&lt;/element&gt;&lt;element field=&quot;responsible&quot; type=&quot;autoshape&quot; autoShapeType=&quot;1&quot; indent=&quot;(level-1)*(itemSingleHeight+topicLeftSpacing)&quot; indentType=&quot;1&quot;&gt;&lt;paragraphformat alignment=&quot;1&quot; /&gt;&lt;font italic=&quot;1&quot; /&gt;&lt;/element&gt;&lt;element field=&quot;freecolumn&quot; type=&quot;autoshape&quot; autoShapeType=&quot;1&quot; indent=&quot;(level-1)*(itemSingleHeight+topicLeftSpacing)&quot; indentType=&quot;1&quot;&gt;&lt;paragraphformat alignment=&quot;1&quot; /&gt;&lt;font italic=&quot;1&quot; /&gt;&lt;/element&gt;&lt;element field=&quot;timeslot&quot; type=&quot;autoshape&quot; autoShapeType=&quot;1&quot;&gt;&lt;paragraphformat alignment=&quot;1&quot; /&gt;&lt;font italic=&quot;1&quot; /&gt;&lt;/element&gt;&lt;element field=&quot;pageno&quot; type=&quot;autoshape&quot; autoShapeType=&quot;1&quot;&gt;&lt;paragraphformat alignment=&quot;3&quot; /&gt;&lt;font italic=&quot;1&quot; /&gt;&lt;/element&gt;&lt;/case&gt;&lt;case level=&quot;1&quot; selected=&quot;1&quot; break=&quot;1&quot; topMinSpacing=&quot;5&quot; topMaxSpacing=&quot;5&quot; bottomMinSpacing=&quot;0&quot; bottomMaxSpacing=&quot;0&quot;&gt;&lt;element type=&quot;autoshape&quot; autoShapeType=&quot;1&quot; value=&quot;&quot;&gt;&lt;position left=&quot;level*(itemSingleHeight+topicLeftSpacing)&quot; top=&quot;0&quot; width=&quot;agendaWidth-topicLeftSpacing-itemNoWidth-(level-1)*(itemSingleHeight+topicLeftSpacing)&quot; height=&quot;itemHeight&quot; /&gt;&lt;fill foreColor=&quot;#D9D9D9&quot; visible=&quot;1&quot; /&gt;&lt;/element&gt;&lt;element field=&quot;topic&quot; type=&quot;autoshape&quot; autoShapeType=&quot;1&quot; indent=&quot;(level-1)*(itemSingleHeight+topicLeftSpacing)&quot; indentType=&quot;2&quot;&gt;&lt;paragraphformat alignment=&quot;1&quot; /&gt;&lt;font bold=&quot;1&quot; italic=&quot;1&quot; /&gt;&lt;textframe marginLeft=&quot;6&quot; /&gt;&lt;/element&gt;&lt;element field=&quot;responsible&quot; type=&quot;autoshape&quot; autoShapeType=&quot;1&quot; indent=&quot;(level-1)*(itemSingleHeight+topicLeftSpacing)&quot; indentType=&quot;1&quot;&gt;&lt;paragraphformat alignment=&quot;1&quot; /&gt;&lt;font italic=&quot;1&quot; /&gt;&lt;/element&gt;&lt;element field=&quot;freecolumn&quot; type=&quot;autoshape&quot; autoShapeType=&quot;1&quot; indent=&quot;(level-1)*(itemSingleHeight+topicLeftSpacing)&quot; indentType=&quot;1&quot;&gt;&lt;paragraphformat alignment=&quot;1&quot; /&gt;&lt;font italic=&quot;1&quot; /&gt;&lt;/element&gt;&lt;element field=&quot;timeslot&quot; type=&quot;autoshape&quot; autoShapeType=&quot;1&quot;&gt;&lt;paragraphformat alignment=&quot;1&quot; /&gt;&lt;font italic=&quot;1&quot; /&gt;&lt;/element&gt;&lt;element field=&quot;pageno&quot; type=&quot;autoshape&quot; autoShapeType=&quot;1&quot;&gt;&lt;paragraphformat alignment=&quot;3&quot; /&gt;&lt;font italic=&quot;1&quot; /&gt;&lt;/element&gt;&lt;/case&gt;&lt;/cases&gt;&lt;!-- Elements on slide independent of items --&gt;&lt;elements&gt;&lt;!--&#10;        &lt;element type=&quot;textbox&quot; zOrder=&quot;1&quot; value=&quot;test&quot;&gt;&#10;          &lt;position left=&quot;0&quot; top=&quot;0&quot; width=&quot;30&quot; height=&quot;30&quot;/&gt;&#10;        &lt;/element&gt;&#10;      --&gt;&lt;/elements&gt;&lt;/layout&gt;&lt;/layouts&gt;&lt;contents&gt;&lt;agenda name=&quot;New Agenda&quot; title=&quot;Agenda&quot; subtitle=&quot;&quot; sizingModeId=&quot;2&quot; fontSize=&quot;16&quot; fontSizeAuto=&quot;1&quot; startTime=&quot;540&quot; timeFormatId=&quot;1&quot; startItemNo=&quot;1&quot; createSingleAgendaSlide=&quot;1&quot; createSeparatingSlides=&quot;1&quot; createBackupSlide=&quot;1&quot; layoutId=&quot;1_1&quot; createSections=&quot;0&quot; singleSlideId=&quot;21a403af-a8be-45ec-9379-560c0a719e29&quot; backupSlideId=&quot;6fcacf19-0169-4ddc-aea7-52b9c1d32c7b&quot;&gt;&lt;columns&gt;&lt;column field=&quot;itemno&quot; label=&quot;No.&quot; checked=&quot;1&quot; leftSpacing=&quot;0&quot; rightSpacing=&quot;0&quot; dock=&quot;1&quot; fixedWidth=&quot;31.50472&quot; /&gt;&lt;column field=&quot;topic&quot; label=&quot;Topic&quot; leftSpacing=&quot;5&quot; rightDistribute=&quot;1&quot; dock=&quot;1&quot; rightSpacing=&quot;468.9069&quot; /&gt;&lt;column field=&quot;responsible&quot; label=&quot;Responsible&quot; visible=&quot;1&quot; checked=&quot;0&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0&quot; leftSpacing=&quot;10&quot; rightSpacing=&quot;6&quot; dock=&quot;2&quot; /&gt;&lt;column field=&quot;pageno&quot; label=&quot;Page No.&quot; visible=&quot;1&quot; checked=&quot;0&quot; leftSpacing=&quot;10&quot; rightSpacing=&quot;6&quot; dock=&quot;2&quot; /&gt;&lt;/columns&gt;&lt;items&gt;&lt;item duration=&quot;30&quot; id=&quot;e2f6f9f1-a433-4522-af68-84e9623a1e56&quot; parentId=&quot;&quot; level=&quot;1&quot; generateAgendaSlide=&quot;1&quot; showAgendaItem=&quot;1&quot; isBreak=&quot;0&quot; topic=&quot;Introduction&quot; agendaSlideId=&quot;a8d21b20-01fe-4ef5-a570-8e0dfb9bfef5&quot; /&gt;&lt;item duration=&quot;30&quot; id=&quot;9be0040a-0c4e-4f2c-b110-7befa4184100&quot; parentId=&quot;&quot; level=&quot;1&quot; generateAgendaSlide=&quot;1&quot; showAgendaItem=&quot;1&quot; isBreak=&quot;0&quot; topic=&quot;New SO template&quot; agendaSlideId=&quot;f00153d1-e584-4883-91b2-c6cb24d9c4cd&quot; /&gt;&lt;item duration=&quot;30&quot; id=&quot;7bc54403-a5be-473c-bbe6-ddffcd3480be&quot; parentId=&quot;&quot; level=&quot;1&quot; generateAgendaSlide=&quot;1&quot; showAgendaItem=&quot;1&quot; isBreak=&quot;0&quot; topic=&quot;Case studies&quot; agendaSlideId=&quot;54fd9da0-bfc0-46a8-b592-d1c217577715&quot; /&gt;&lt;item duration=&quot;30&quot; id=&quot;843e61a3-4dfa-46e9-83e0-ebddd49c4b0e&quot; parentId=&quot;&quot; level=&quot;1&quot; generateAgendaSlide=&quot;1&quot; showAgendaItem=&quot;1&quot; isBreak=&quot;0&quot; topic=&quot;Training schedules&quot; agendaSlideId=&quot;217ce638-febd-4c30-b565-ebbb07e4b1b9&quot; /&gt;&lt;/items&gt;&lt;/agenda&gt;&lt;/contents&gt;&lt;/ee4p&gt;"/>
</p:tagLst>
</file>

<file path=ppt/theme/theme1.xml><?xml version="1.0" encoding="utf-8"?>
<a:theme xmlns:a="http://schemas.openxmlformats.org/drawingml/2006/main" name="NTU CAP Grou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CF4A4C5CFA14093AD80396CFB36DC" ma:contentTypeVersion="2" ma:contentTypeDescription="Create a new document." ma:contentTypeScope="" ma:versionID="d466598576a20513c23db937673084ac">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1955A5-C4C3-4984-A22B-C141055647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965FD09-B7AE-443B-89AA-C8D52A60884E}">
  <ds:schemaRefs>
    <ds:schemaRef ds:uri="http://schemas.microsoft.com/office/infopath/2007/PartnerControls"/>
    <ds:schemaRef ds:uri="http://schemas.microsoft.com/office/2006/metadata/properties"/>
    <ds:schemaRef ds:uri="http://schemas.microsoft.com/office/2006/documentManagement/types"/>
    <ds:schemaRef ds:uri="http://purl.org/dc/dcmitype/"/>
    <ds:schemaRef ds:uri="http://www.w3.org/XML/1998/namespace"/>
    <ds:schemaRef ds:uri="http://purl.org/dc/elements/1.1/"/>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BE2BEE75-A49B-4C72-8AFF-C362B30303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12107</TotalTime>
  <Words>328</Words>
  <Application>Microsoft Macintosh PowerPoint</Application>
  <PresentationFormat>Widescreen</PresentationFormat>
  <Paragraphs>62</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NTU CAP Group</vt:lpstr>
      <vt:lpstr>CE7454 Project: Simultaneous Prediction of Box-ofﬁce and Movie Rating using Multimodal Neural Network</vt:lpstr>
      <vt:lpstr>Outline of This Slides</vt:lpstr>
      <vt:lpstr>Project Introduction</vt:lpstr>
      <vt:lpstr>An Online Demo for Box-office Prediction</vt:lpstr>
      <vt:lpstr>Data Acquisition</vt:lpstr>
      <vt:lpstr>Data Cleaning</vt:lpstr>
      <vt:lpstr>Deep Learning Network</vt:lpstr>
      <vt:lpstr>Results Analysis</vt:lpstr>
      <vt:lpstr>Everyone’s Contribution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Presenatation Title</dc:title>
  <dc:creator>B Elzer</dc:creator>
  <cp:lastModifiedBy>Li Jie</cp:lastModifiedBy>
  <cp:revision>1837</cp:revision>
  <cp:lastPrinted>2018-04-30T02:56:56Z</cp:lastPrinted>
  <dcterms:created xsi:type="dcterms:W3CDTF">8066-06-18T05:59:41Z</dcterms:created>
  <dcterms:modified xsi:type="dcterms:W3CDTF">2019-11-13T03:09:36Z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0x010100E78CF4A4C5CFA14093AD80396CFB36DC</vt:lpwstr>
  </property>
</Properties>
</file>