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599525" cy="29519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>
        <p:scale>
          <a:sx n="108" d="100"/>
          <a:sy n="108" d="100"/>
        </p:scale>
        <p:origin x="-1904" y="-9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72C04-76A5-4063-8FC0-C4308822BB2E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00288" y="1143000"/>
            <a:ext cx="2257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14D0C-2CF0-4E36-83D1-EFBAFAD58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1pPr>
    <a:lvl2pPr marL="1295933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2pPr>
    <a:lvl3pPr marL="25918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3pPr>
    <a:lvl4pPr marL="38878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4pPr>
    <a:lvl5pPr marL="51837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5pPr>
    <a:lvl6pPr marL="64796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6pPr>
    <a:lvl7pPr marL="7775600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7pPr>
    <a:lvl8pPr marL="9071534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8pPr>
    <a:lvl9pPr marL="10367467" algn="l" defTabSz="2591867" rtl="0" eaLnBrk="1" latinLnBrk="1" hangingPunct="1">
      <a:defRPr sz="340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518421-1C8C-4FEB-A238-8B16142C2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6577"/>
            <a:ext cx="21599525" cy="296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0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71643"/>
            <a:ext cx="4657398" cy="2501646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71643"/>
            <a:ext cx="13702199" cy="2501646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7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968" y="7858217"/>
            <a:ext cx="18629590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1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359400"/>
            <a:ext cx="18629590" cy="12279316"/>
          </a:xfrm>
          <a:prstGeom prst="rect">
            <a:avLst/>
          </a:prstGeom>
        </p:spPr>
        <p:txBody>
          <a:bodyPr anchor="b"/>
          <a:lstStyle>
            <a:lvl1pPr>
              <a:defRPr sz="14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754883"/>
            <a:ext cx="18629590" cy="6457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7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858217"/>
            <a:ext cx="9179798" cy="187298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7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236395"/>
            <a:ext cx="9137610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782840"/>
            <a:ext cx="9137610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236395"/>
            <a:ext cx="9182611" cy="35464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782840"/>
            <a:ext cx="9182611" cy="158599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61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968" y="1571650"/>
            <a:ext cx="18629590" cy="5705751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4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67971"/>
            <a:ext cx="6966409" cy="6887898"/>
          </a:xfrm>
          <a:prstGeom prst="rect">
            <a:avLst/>
          </a:prstGeo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250277"/>
            <a:ext cx="10934760" cy="2097802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855869"/>
            <a:ext cx="6966409" cy="16406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84967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AC6735BB-52E3-4DC3-866B-3AD79270E6B2}" type="datetimeFigureOut">
              <a:rPr lang="ko-KR" altLang="en-US" smtClean="0"/>
              <a:t>2020. 5. 22.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54843" y="27360268"/>
            <a:ext cx="7289840" cy="157164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254665" y="27360268"/>
            <a:ext cx="4859893" cy="1571643"/>
          </a:xfrm>
          <a:prstGeom prst="rect">
            <a:avLst/>
          </a:prstGeom>
        </p:spPr>
        <p:txBody>
          <a:bodyPr/>
          <a:lstStyle/>
          <a:p>
            <a:fld id="{21176F13-1106-41D4-BDB3-376610941B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3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55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3E3CCB1-2633-49DD-B793-294C0E3844D7}"/>
              </a:ext>
            </a:extLst>
          </p:cNvPr>
          <p:cNvSpPr txBox="1">
            <a:spLocks/>
          </p:cNvSpPr>
          <p:nvPr/>
        </p:nvSpPr>
        <p:spPr>
          <a:xfrm>
            <a:off x="6481383" y="5464597"/>
            <a:ext cx="134159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아이의 흥미를 유발하고 보호자의 자유시간을 제공</a:t>
            </a:r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인터넷 환경 속에서 아이의 정서적 인형으로서의 작용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16923791-FEA2-419E-8ED1-5F480FD02168}"/>
              </a:ext>
            </a:extLst>
          </p:cNvPr>
          <p:cNvSpPr txBox="1">
            <a:spLocks/>
          </p:cNvSpPr>
          <p:nvPr/>
        </p:nvSpPr>
        <p:spPr>
          <a:xfrm>
            <a:off x="2134306" y="8615357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라즈베리파이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사용한 모듈 간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통신 방식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기반으로 하며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API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사용을 위해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embedded python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React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en-US" altLang="ko-KR" sz="2906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593457" indent="-593457" algn="l">
              <a:buFont typeface="Arial" panose="020B0604020202020204" pitchFamily="34" charset="0"/>
              <a:buAutoNum type="arabicPeriod"/>
            </a:pP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js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이용한 </a:t>
            </a:r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 Server 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</a:t>
            </a:r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내용 개체 틀 4">
            <a:extLst>
              <a:ext uri="{FF2B5EF4-FFF2-40B4-BE49-F238E27FC236}">
                <a16:creationId xmlns:a16="http://schemas.microsoft.com/office/drawing/2014/main" id="{59A5447F-7407-4B9D-BE45-488D7509E779}"/>
              </a:ext>
            </a:extLst>
          </p:cNvPr>
          <p:cNvSpPr txBox="1">
            <a:spLocks/>
          </p:cNvSpPr>
          <p:nvPr/>
        </p:nvSpPr>
        <p:spPr>
          <a:xfrm>
            <a:off x="2134305" y="16442186"/>
            <a:ext cx="17231379" cy="5982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B870550D-EABF-40BB-BD95-016077137836}"/>
              </a:ext>
            </a:extLst>
          </p:cNvPr>
          <p:cNvSpPr txBox="1">
            <a:spLocks/>
          </p:cNvSpPr>
          <p:nvPr/>
        </p:nvSpPr>
        <p:spPr>
          <a:xfrm>
            <a:off x="2134304" y="24671507"/>
            <a:ext cx="17231379" cy="2605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 fontScale="92500" lnSpcReduction="10000"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정서적 인형 역할을 기대할 수 있다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오프라인에서 저장된 </a:t>
            </a: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이야기극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인형극이 가능하다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인형뿐만이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아닌 다양한 캐릭터와 장난감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로봇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소재에 적용이 가능하다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593457" indent="-593457" algn="l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아이의 흥미를 이끌어 보호자에게 놀이의 부담을 덜어준다</a:t>
            </a:r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4239082-3403-46FE-AE08-52FC13281D5A}"/>
              </a:ext>
            </a:extLst>
          </p:cNvPr>
          <p:cNvSpPr txBox="1">
            <a:spLocks/>
          </p:cNvSpPr>
          <p:nvPr/>
        </p:nvSpPr>
        <p:spPr>
          <a:xfrm>
            <a:off x="11771391" y="1839130"/>
            <a:ext cx="5326236" cy="754352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윤부희 김영수 김승우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C288D2D0-CDF9-4DB7-9C2D-7F36AF0D59AC}"/>
              </a:ext>
            </a:extLst>
          </p:cNvPr>
          <p:cNvSpPr txBox="1">
            <a:spLocks/>
          </p:cNvSpPr>
          <p:nvPr/>
        </p:nvSpPr>
        <p:spPr>
          <a:xfrm>
            <a:off x="17234226" y="1873212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박문주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5FDE-3E28-4278-A064-D85A2D4EB259}"/>
              </a:ext>
            </a:extLst>
          </p:cNvPr>
          <p:cNvSpPr txBox="1"/>
          <p:nvPr/>
        </p:nvSpPr>
        <p:spPr>
          <a:xfrm>
            <a:off x="2979638" y="253462"/>
            <a:ext cx="81515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</a:t>
            </a:r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색상미정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44B38F72-D138-49F9-B15C-678B6F7FAC53}"/>
              </a:ext>
            </a:extLst>
          </p:cNvPr>
          <p:cNvSpPr txBox="1">
            <a:spLocks/>
          </p:cNvSpPr>
          <p:nvPr/>
        </p:nvSpPr>
        <p:spPr>
          <a:xfrm>
            <a:off x="6633783" y="2777159"/>
            <a:ext cx="13263561" cy="15958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3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l"/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너는 나의 친구</a:t>
            </a:r>
            <a:endParaRPr lang="en-US" altLang="ko-KR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내용 개체 틀 4">
            <a:extLst>
              <a:ext uri="{FF2B5EF4-FFF2-40B4-BE49-F238E27FC236}">
                <a16:creationId xmlns:a16="http://schemas.microsoft.com/office/drawing/2014/main" id="{F001726D-388A-444D-A29E-60C55D82EC78}"/>
              </a:ext>
            </a:extLst>
          </p:cNvPr>
          <p:cNvSpPr txBox="1">
            <a:spLocks/>
          </p:cNvSpPr>
          <p:nvPr/>
        </p:nvSpPr>
        <p:spPr>
          <a:xfrm>
            <a:off x="17234226" y="1093046"/>
            <a:ext cx="5326236" cy="852323"/>
          </a:xfrm>
          <a:prstGeom prst="rect">
            <a:avLst/>
          </a:prstGeom>
        </p:spPr>
        <p:txBody>
          <a:bodyPr vert="horz" lIns="105506" tIns="52753" rIns="105506" bIns="52753" rtlCol="0">
            <a:normAutofit/>
          </a:bodyPr>
          <a:lstStyle>
            <a:lvl1pPr marL="0" indent="0" algn="ctr" defTabSz="959936" rtl="0" eaLnBrk="1" latinLnBrk="1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96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993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9906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9874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9842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981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9780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9748" indent="0" algn="ctr" defTabSz="959936" rtl="0" eaLnBrk="1" latinLnBrk="1" hangingPunct="1">
              <a:lnSpc>
                <a:spcPct val="90000"/>
              </a:lnSpc>
              <a:spcBef>
                <a:spcPts val="526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DOLL</a:t>
            </a:r>
            <a:r>
              <a:rPr lang="ko-KR" altLang="en-US" sz="2906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</a:t>
            </a:r>
            <a:endParaRPr lang="en-US" altLang="ko-KR" sz="2906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그림 27" descr="그리기이(가) 표시된 사진&#10;&#10;자동 생성된 설명">
            <a:extLst>
              <a:ext uri="{FF2B5EF4-FFF2-40B4-BE49-F238E27FC236}">
                <a16:creationId xmlns:a16="http://schemas.microsoft.com/office/drawing/2014/main" id="{F5B563FC-D044-4FC9-AC14-3BE37E60E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8" y="12763634"/>
            <a:ext cx="1428571" cy="1428571"/>
          </a:xfrm>
          <a:prstGeom prst="rect">
            <a:avLst/>
          </a:prstGeom>
        </p:spPr>
      </p:pic>
      <p:pic>
        <p:nvPicPr>
          <p:cNvPr id="30" name="그림 29" descr="그리기이(가) 표시된 사진&#10;&#10;자동 생성된 설명">
            <a:extLst>
              <a:ext uri="{FF2B5EF4-FFF2-40B4-BE49-F238E27FC236}">
                <a16:creationId xmlns:a16="http://schemas.microsoft.com/office/drawing/2014/main" id="{D4B45223-3A1C-413D-8498-0BAA5F51A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84" y="12763635"/>
            <a:ext cx="1238095" cy="142857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ADEA51-6042-47C5-9A81-737E07822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54" y="12763634"/>
            <a:ext cx="2923809" cy="1428571"/>
          </a:xfrm>
          <a:prstGeom prst="rect">
            <a:avLst/>
          </a:prstGeom>
        </p:spPr>
      </p:pic>
      <p:pic>
        <p:nvPicPr>
          <p:cNvPr id="34" name="그림 33" descr="그리기이(가) 표시된 사진&#10;&#10;자동 생성된 설명">
            <a:extLst>
              <a:ext uri="{FF2B5EF4-FFF2-40B4-BE49-F238E27FC236}">
                <a16:creationId xmlns:a16="http://schemas.microsoft.com/office/drawing/2014/main" id="{6FED35BA-D7C5-4012-BD29-6963C9CA44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938" y="12763634"/>
            <a:ext cx="1371429" cy="1428571"/>
          </a:xfrm>
          <a:prstGeom prst="rect">
            <a:avLst/>
          </a:prstGeom>
        </p:spPr>
      </p:pic>
      <p:pic>
        <p:nvPicPr>
          <p:cNvPr id="38" name="그림 37" descr="그리기이(가) 표시된 사진&#10;&#10;자동 생성된 설명">
            <a:extLst>
              <a:ext uri="{FF2B5EF4-FFF2-40B4-BE49-F238E27FC236}">
                <a16:creationId xmlns:a16="http://schemas.microsoft.com/office/drawing/2014/main" id="{0B93AB45-ED13-4001-8D1F-E875A8876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6664" y="12763634"/>
            <a:ext cx="2590476" cy="1428571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47670E39-FAA3-439A-9B21-43AC4E5CB6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4437" y="12725576"/>
            <a:ext cx="2133333" cy="14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996DE8-B9C0-4722-B43B-44003091FD0F}"/>
              </a:ext>
            </a:extLst>
          </p:cNvPr>
          <p:cNvSpPr txBox="1"/>
          <p:nvPr/>
        </p:nvSpPr>
        <p:spPr>
          <a:xfrm>
            <a:off x="2447374" y="21546228"/>
            <a:ext cx="2800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 화면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1AFAC-2D1A-48D5-877C-0AFF9932CE89}"/>
              </a:ext>
            </a:extLst>
          </p:cNvPr>
          <p:cNvSpPr txBox="1"/>
          <p:nvPr/>
        </p:nvSpPr>
        <p:spPr>
          <a:xfrm>
            <a:off x="5554682" y="21554899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대본 저장소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A2C8E4-802E-4407-913B-4A41AC592153}"/>
              </a:ext>
            </a:extLst>
          </p:cNvPr>
          <p:cNvSpPr txBox="1"/>
          <p:nvPr/>
        </p:nvSpPr>
        <p:spPr>
          <a:xfrm>
            <a:off x="9267372" y="21546228"/>
            <a:ext cx="31342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대본 목록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261A18-C2BE-431C-B2D2-C12F0465D26C}"/>
              </a:ext>
            </a:extLst>
          </p:cNvPr>
          <p:cNvSpPr txBox="1"/>
          <p:nvPr/>
        </p:nvSpPr>
        <p:spPr>
          <a:xfrm>
            <a:off x="12708192" y="21546228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스피커 설정</a:t>
            </a:r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8F61D5-CE49-476C-9209-9AD37E3DB924}"/>
              </a:ext>
            </a:extLst>
          </p:cNvPr>
          <p:cNvSpPr txBox="1"/>
          <p:nvPr/>
        </p:nvSpPr>
        <p:spPr>
          <a:xfrm>
            <a:off x="16266202" y="21555577"/>
            <a:ext cx="34060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ko-KR" altLang="en-US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재생 목록</a:t>
            </a:r>
            <a:r>
              <a:rPr lang="en-US" altLang="ko-KR" sz="3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lang="ko-KR" altLang="en-US" sz="3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CE49AC-00C7-A742-99BE-C0029442E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25" y="16604017"/>
            <a:ext cx="2971800" cy="461780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C6FC1C-BA42-D347-9163-B9B53BFA6A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35" y="16601572"/>
            <a:ext cx="2971800" cy="4620250"/>
          </a:xfrm>
          <a:prstGeom prst="rect">
            <a:avLst/>
          </a:prstGeom>
        </p:spPr>
      </p:pic>
      <p:pic>
        <p:nvPicPr>
          <p:cNvPr id="24" name="그림 23" descr="스크린샷이(가) 표시된 사진&#10;&#10;자동 생성된 설명">
            <a:extLst>
              <a:ext uri="{FF2B5EF4-FFF2-40B4-BE49-F238E27FC236}">
                <a16:creationId xmlns:a16="http://schemas.microsoft.com/office/drawing/2014/main" id="{BECA78EB-5E35-FB49-9387-4F362FEF7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3971" y="16640058"/>
            <a:ext cx="2971800" cy="4581764"/>
          </a:xfrm>
          <a:prstGeom prst="rect">
            <a:avLst/>
          </a:prstGeom>
        </p:spPr>
      </p:pic>
      <p:pic>
        <p:nvPicPr>
          <p:cNvPr id="33" name="그림 32" descr="스크린샷이(가) 표시된 사진&#10;&#10;자동 생성된 설명">
            <a:extLst>
              <a:ext uri="{FF2B5EF4-FFF2-40B4-BE49-F238E27FC236}">
                <a16:creationId xmlns:a16="http://schemas.microsoft.com/office/drawing/2014/main" id="{2A08D5E2-70A2-EF4E-AE0D-C9209BDC3E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081" y="16640058"/>
            <a:ext cx="2971800" cy="4600464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DDF0DEE0-AF2E-764E-B94C-3B35DB65A5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862" y="16601572"/>
            <a:ext cx="2971800" cy="46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118</Words>
  <Application>Microsoft Macintosh PowerPoint</Application>
  <PresentationFormat>사용자 지정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PC2001</dc:creator>
  <cp:lastModifiedBy>김승우</cp:lastModifiedBy>
  <cp:revision>19</cp:revision>
  <dcterms:created xsi:type="dcterms:W3CDTF">2020-05-13T04:27:46Z</dcterms:created>
  <dcterms:modified xsi:type="dcterms:W3CDTF">2020-05-22T05:44:05Z</dcterms:modified>
</cp:coreProperties>
</file>