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14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91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29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29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7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84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97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72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27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57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0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51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5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51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F722-90AF-4126-B7DF-7239FBC2D67A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4DBD-59AC-4DA0-A46C-10FD97AA6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395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電路斷路判斷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sz="6000" dirty="0" smtClean="0"/>
              <a:t>紅外線溫度感測</a:t>
            </a:r>
            <a:r>
              <a:rPr lang="en-US" altLang="zh-TW" sz="6000" dirty="0" smtClean="0"/>
              <a:t>or</a:t>
            </a:r>
            <a:r>
              <a:rPr lang="zh-TW" altLang="en-US" sz="6000" dirty="0" smtClean="0"/>
              <a:t>超聲波偵測有沒有人在瓦斯爐附近</a:t>
            </a:r>
            <a:endParaRPr lang="en-US" altLang="zh-TW" sz="6000" dirty="0" smtClean="0"/>
          </a:p>
          <a:p>
            <a:pPr marL="0" indent="0">
              <a:buNone/>
            </a:pPr>
            <a:r>
              <a:rPr lang="en-US" altLang="zh-TW" sz="6000" dirty="0"/>
              <a:t>	</a:t>
            </a:r>
            <a:r>
              <a:rPr lang="zh-TW" altLang="en-US" sz="6000" dirty="0" smtClean="0"/>
              <a:t>有人</a:t>
            </a:r>
            <a:r>
              <a:rPr lang="en-US" altLang="zh-TW" sz="6000" dirty="0" smtClean="0"/>
              <a:t>		</a:t>
            </a:r>
            <a:r>
              <a:rPr lang="zh-TW" altLang="en-US" sz="6000" dirty="0" smtClean="0"/>
              <a:t>維持斷路，使旋鈕可自由控制</a:t>
            </a:r>
            <a:endParaRPr lang="en-US" altLang="zh-TW" sz="6000" dirty="0" smtClean="0"/>
          </a:p>
          <a:p>
            <a:pPr marL="0" indent="0">
              <a:buNone/>
            </a:pPr>
            <a:r>
              <a:rPr lang="en-US" altLang="zh-TW" sz="6000" dirty="0"/>
              <a:t>	</a:t>
            </a:r>
            <a:r>
              <a:rPr lang="zh-TW" altLang="en-US" sz="6000" dirty="0" smtClean="0"/>
              <a:t>無人</a:t>
            </a:r>
            <a:r>
              <a:rPr lang="en-US" altLang="zh-TW" sz="6000" dirty="0" smtClean="0"/>
              <a:t>		</a:t>
            </a:r>
            <a:r>
              <a:rPr lang="zh-TW" altLang="en-US" sz="6000" dirty="0" smtClean="0"/>
              <a:t>電流流通，伺服馬達順時針轉</a:t>
            </a:r>
            <a:r>
              <a:rPr lang="en-US" altLang="zh-TW" sz="6000" dirty="0" smtClean="0"/>
              <a:t>						180</a:t>
            </a:r>
            <a:r>
              <a:rPr lang="zh-TW" altLang="en-US" sz="6000" dirty="0" smtClean="0"/>
              <a:t>度</a:t>
            </a:r>
            <a:endParaRPr lang="en-US" altLang="zh-TW" sz="6000" dirty="0" smtClean="0"/>
          </a:p>
          <a:p>
            <a:r>
              <a:rPr lang="zh-TW" altLang="en-US" sz="6000" dirty="0" smtClean="0"/>
              <a:t>語法</a:t>
            </a:r>
            <a:r>
              <a:rPr lang="en-US" altLang="zh-TW" sz="6000" dirty="0" smtClean="0"/>
              <a:t>?</a:t>
            </a:r>
            <a:endParaRPr lang="zh-TW" altLang="en-US" sz="6000" dirty="0"/>
          </a:p>
        </p:txBody>
      </p:sp>
      <p:sp>
        <p:nvSpPr>
          <p:cNvPr id="4" name="向右箭號 3"/>
          <p:cNvSpPr/>
          <p:nvPr/>
        </p:nvSpPr>
        <p:spPr>
          <a:xfrm>
            <a:off x="2734490" y="28302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2734490" y="34576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93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紅外線火焰偵測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火焰數位顯示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AND</a:t>
            </a:r>
            <a:r>
              <a:rPr lang="zh-TW" altLang="en-US" dirty="0" smtClean="0"/>
              <a:t>經過</a:t>
            </a:r>
            <a:r>
              <a:rPr lang="en-US" altLang="zh-TW" smtClean="0"/>
              <a:t>15</a:t>
            </a:r>
            <a:r>
              <a:rPr lang="zh-TW" altLang="en-US" smtClean="0"/>
              <a:t>分鐘</a:t>
            </a:r>
            <a:r>
              <a:rPr lang="zh-TW" altLang="en-US" dirty="0" smtClean="0"/>
              <a:t>，伺服馬達旋鈕順時針轉</a:t>
            </a:r>
            <a:r>
              <a:rPr lang="en-US" altLang="zh-TW" dirty="0" smtClean="0"/>
              <a:t>180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語法表明問題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19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聯網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火焰數位顯示</a:t>
            </a:r>
            <a:r>
              <a:rPr lang="en-US" altLang="zh-TW" sz="3600" dirty="0" smtClean="0"/>
              <a:t>1</a:t>
            </a:r>
            <a:r>
              <a:rPr lang="zh-TW" altLang="en-US" sz="3600" dirty="0" smtClean="0"/>
              <a:t>，</a:t>
            </a:r>
            <a:r>
              <a:rPr lang="en-US" altLang="zh-TW" sz="3600" dirty="0" err="1" smtClean="0"/>
              <a:t>Wifi</a:t>
            </a:r>
            <a:r>
              <a:rPr lang="zh-TW" altLang="en-US" sz="3600" dirty="0" smtClean="0"/>
              <a:t>傳至</a:t>
            </a:r>
            <a:r>
              <a:rPr lang="en-US" altLang="zh-TW" sz="3600" dirty="0" smtClean="0"/>
              <a:t>line notify</a:t>
            </a:r>
            <a:r>
              <a:rPr lang="zh-TW" altLang="en-US" sz="3600" dirty="0" smtClean="0"/>
              <a:t>或</a:t>
            </a:r>
            <a:r>
              <a:rPr lang="en-US" altLang="zh-TW" sz="3600" dirty="0" smtClean="0"/>
              <a:t>MQTT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1943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281</TotalTime>
  <Words>51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Bookman Old Style</vt:lpstr>
      <vt:lpstr>Rockwell</vt:lpstr>
      <vt:lpstr>Damask</vt:lpstr>
      <vt:lpstr>電路斷路判斷</vt:lpstr>
      <vt:lpstr>紅外線火焰偵測</vt:lpstr>
      <vt:lpstr>聯網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麥克風問題 以vol_b測試，在1~3跑， 但用手機app測試，可以穩定70~74分貝</dc:title>
  <dc:creator>c01</dc:creator>
  <cp:lastModifiedBy>c01</cp:lastModifiedBy>
  <cp:revision>15</cp:revision>
  <dcterms:created xsi:type="dcterms:W3CDTF">2022-11-15T01:46:49Z</dcterms:created>
  <dcterms:modified xsi:type="dcterms:W3CDTF">2022-11-15T06:56:51Z</dcterms:modified>
</cp:coreProperties>
</file>