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110" d="100"/>
          <a:sy n="110" d="100"/>
        </p:scale>
        <p:origin x="16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0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97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95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0084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6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6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5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TW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6041363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6041363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Relationship Id="rId9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瓦斯緊急關閉旋鈕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73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研究動機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防範日常生活中，不注意或有事耽擱無法自行關掉的瓦斯爐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751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專題簡介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ESP32</a:t>
            </a:r>
            <a:r>
              <a:rPr lang="zh-TW" altLang="en-US" dirty="0" smtClean="0"/>
              <a:t>，搭配簡單的感測器，利用坊間邊準化格式的旋鈕樣式，設計出可用於大小孩生活中的簡易外掛設施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329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設計簡介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24000"/>
            <a:ext cx="167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</a:rPr>
              <a:t>感測器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09800" y="2743200"/>
            <a:ext cx="12192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62200" y="3657600"/>
            <a:ext cx="2895600" cy="1752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WebServer</a:t>
            </a:r>
            <a:endParaRPr lang="zh-TW" altLang="en-US" dirty="0"/>
          </a:p>
        </p:txBody>
      </p:sp>
      <p:sp>
        <p:nvSpPr>
          <p:cNvPr id="8" name="Oval 7"/>
          <p:cNvSpPr/>
          <p:nvPr/>
        </p:nvSpPr>
        <p:spPr>
          <a:xfrm>
            <a:off x="2819400" y="3683504"/>
            <a:ext cx="1981200" cy="6096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MQTT</a:t>
            </a:r>
          </a:p>
          <a:p>
            <a:pPr algn="ctr"/>
            <a:r>
              <a:rPr lang="en-US" altLang="zh-TW" dirty="0" smtClean="0"/>
              <a:t>broker</a:t>
            </a:r>
            <a:endParaRPr lang="zh-TW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29863" y="2844800"/>
            <a:ext cx="823137" cy="10019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Suus\AppData\Local\Microsoft\Windows\INetCache\IE\8V14GGN8\sony_xperia_zr_waterproof_android_phone_announced_2[1]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04" b="95652" l="31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87030">
            <a:off x="4502521" y="939250"/>
            <a:ext cx="2813908" cy="20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arallelogram 14"/>
          <p:cNvSpPr/>
          <p:nvPr/>
        </p:nvSpPr>
        <p:spPr>
          <a:xfrm rot="1562344">
            <a:off x="5385044" y="1413788"/>
            <a:ext cx="1258935" cy="762000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3" name="Oval 7"/>
          <p:cNvSpPr>
            <a:spLocks noGrp="1"/>
          </p:cNvSpPr>
          <p:nvPr>
            <p:ph idx="1"/>
          </p:nvPr>
        </p:nvSpPr>
        <p:spPr>
          <a:xfrm>
            <a:off x="2743200" y="4761108"/>
            <a:ext cx="2209800" cy="62369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altLang="zh-TW" dirty="0" err="1" smtClean="0">
                <a:solidFill>
                  <a:schemeClr val="tx1"/>
                </a:solidFill>
              </a:rPr>
              <a:t>ThingSpeak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26" y="6194757"/>
            <a:ext cx="3455126" cy="58710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52" y="5791200"/>
            <a:ext cx="788445" cy="1066800"/>
          </a:xfrm>
          <a:prstGeom prst="rect">
            <a:avLst/>
          </a:prstGeom>
        </p:spPr>
      </p:pic>
      <p:cxnSp>
        <p:nvCxnSpPr>
          <p:cNvPr id="16" name="Straight Arrow Connector 9"/>
          <p:cNvCxnSpPr/>
          <p:nvPr/>
        </p:nvCxnSpPr>
        <p:spPr>
          <a:xfrm flipH="1">
            <a:off x="3686119" y="5506840"/>
            <a:ext cx="91263" cy="5630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1676400" y="322200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385747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設計架構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07" b="93930" l="5680" r="9513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29" y="2456078"/>
            <a:ext cx="4159741" cy="23622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060" b="89458" l="1842" r="99448">
                        <a14:foregroundMark x1="11050" y1="71084" x2="11050" y2="71084"/>
                        <a14:foregroundMark x1="80295" y1="45181" x2="80295" y2="451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93734"/>
            <a:ext cx="1981200" cy="12113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761" l="1653" r="991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92" y="299811"/>
            <a:ext cx="2713462" cy="20033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471" l="6809" r="94894">
                        <a14:foregroundMark x1="45532" y1="22222" x2="45532" y2="22222"/>
                        <a14:foregroundMark x1="58511" y1="26720" x2="58511" y2="26720"/>
                        <a14:foregroundMark x1="46596" y1="5556" x2="46596" y2="5556"/>
                        <a14:foregroundMark x1="40638" y1="11376" x2="40638" y2="11376"/>
                        <a14:foregroundMark x1="46170" y1="10847" x2="46170" y2="10847"/>
                        <a14:foregroundMark x1="55106" y1="13492" x2="55106" y2="13492"/>
                        <a14:foregroundMark x1="57447" y1="13492" x2="57447" y2="13492"/>
                        <a14:foregroundMark x1="51915" y1="18254" x2="51915" y2="18254"/>
                        <a14:foregroundMark x1="42979" y1="19312" x2="42979" y2="19312"/>
                        <a14:foregroundMark x1="49362" y1="24868" x2="49362" y2="24868"/>
                        <a14:backgroundMark x1="25106" y1="74339" x2="25106" y2="74339"/>
                        <a14:backgroundMark x1="45957" y1="62963" x2="45957" y2="62963"/>
                        <a14:backgroundMark x1="58936" y1="57407" x2="58936" y2="57407"/>
                        <a14:backgroundMark x1="64894" y1="72751" x2="64894" y2="72751"/>
                        <a14:backgroundMark x1="59787" y1="69312" x2="59787" y2="69312"/>
                        <a14:backgroundMark x1="64681" y1="63492" x2="64681" y2="63492"/>
                        <a14:backgroundMark x1="68085" y1="71429" x2="68085" y2="71429"/>
                        <a14:backgroundMark x1="55106" y1="49471" x2="55106" y2="49471"/>
                        <a14:backgroundMark x1="52979" y1="44709" x2="52979" y2="44709"/>
                        <a14:backgroundMark x1="39574" y1="54497" x2="39574" y2="54497"/>
                        <a14:backgroundMark x1="43404" y1="59524" x2="43404" y2="59524"/>
                        <a14:backgroundMark x1="47872" y1="72751" x2="47872" y2="72751"/>
                        <a14:backgroundMark x1="49787" y1="81746" x2="49787" y2="81746"/>
                        <a14:backgroundMark x1="20000" y1="65344" x2="20000" y2="65344"/>
                        <a14:backgroundMark x1="22766" y1="60847" x2="22766" y2="60847"/>
                        <a14:backgroundMark x1="26383" y1="70899" x2="26383" y2="70899"/>
                        <a14:backgroundMark x1="35106" y1="76720" x2="35106" y2="76720"/>
                        <a14:backgroundMark x1="31489" y1="79630" x2="31489" y2="79630"/>
                        <a14:backgroundMark x1="30000" y1="80159" x2="30000" y2="80159"/>
                        <a14:backgroundMark x1="27660" y1="93122" x2="27660" y2="93122"/>
                        <a14:backgroundMark x1="19574" y1="80688" x2="19574" y2="80688"/>
                        <a14:backgroundMark x1="23617" y1="79630" x2="23617" y2="79630"/>
                        <a14:backgroundMark x1="31915" y1="87566" x2="31915" y2="87566"/>
                        <a14:backgroundMark x1="32340" y1="94444" x2="32340" y2="94444"/>
                        <a14:backgroundMark x1="31489" y1="76190" x2="31489" y2="76190"/>
                        <a14:backgroundMark x1="24468" y1="63757" x2="24468" y2="63757"/>
                        <a14:backgroundMark x1="40000" y1="51058" x2="40000" y2="51058"/>
                        <a14:backgroundMark x1="47447" y1="68783" x2="47447" y2="68783"/>
                        <a14:backgroundMark x1="49362" y1="76720" x2="49362" y2="76720"/>
                        <a14:backgroundMark x1="51489" y1="81217" x2="51489" y2="81217"/>
                        <a14:backgroundMark x1="57021" y1="53439" x2="57021" y2="53439"/>
                        <a14:backgroundMark x1="57021" y1="56349" x2="57021" y2="56349"/>
                        <a14:backgroundMark x1="21277" y1="58995" x2="21277" y2="58995"/>
                        <a14:backgroundMark x1="19574" y1="56085" x2="19574" y2="56085"/>
                        <a14:backgroundMark x1="39149" y1="48148" x2="39149" y2="48148"/>
                        <a14:backgroundMark x1="29574" y1="85714" x2="29574" y2="85714"/>
                        <a14:backgroundMark x1="26383" y1="84127" x2="26383" y2="84127"/>
                        <a14:backgroundMark x1="37872" y1="70370" x2="37872" y2="70370"/>
                        <a14:backgroundMark x1="30000" y1="70370" x2="30000" y2="70370"/>
                        <a14:backgroundMark x1="27234" y1="72222" x2="27234" y2="7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884" y="2520389"/>
            <a:ext cx="3429000" cy="275779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738884" y="3733800"/>
            <a:ext cx="111911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3600" y="389928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PWM</a:t>
            </a:r>
            <a:r>
              <a:rPr lang="zh-TW" altLang="en-US" dirty="0" smtClean="0"/>
              <a:t>訊號</a:t>
            </a:r>
            <a:endParaRPr lang="zh-TW" alt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38600" y="1905619"/>
            <a:ext cx="0" cy="76138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98566" y="2118472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62200" y="4953000"/>
            <a:ext cx="533400" cy="4572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9548" y="5225534"/>
            <a:ext cx="6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SPI</a:t>
            </a:r>
          </a:p>
        </p:txBody>
      </p:sp>
    </p:spTree>
    <p:extLst>
      <p:ext uri="{BB962C8B-B14F-4D97-AF65-F5344CB8AC3E}">
        <p14:creationId xmlns:p14="http://schemas.microsoft.com/office/powerpoint/2010/main" val="393223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設計運作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Diamond 3"/>
          <p:cNvSpPr/>
          <p:nvPr/>
        </p:nvSpPr>
        <p:spPr>
          <a:xfrm>
            <a:off x="2630593" y="1106967"/>
            <a:ext cx="1815598" cy="107729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人是否離瓦斯爐太遠</a:t>
            </a:r>
            <a:endParaRPr lang="zh-TW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16221" y="2160036"/>
            <a:ext cx="5783" cy="4242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85279" y="2565264"/>
            <a:ext cx="1809297" cy="65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電流斷路，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可正常手動旋轉</a:t>
            </a:r>
            <a:endParaRPr lang="zh-TW" altLang="en-US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4446191" y="1611550"/>
            <a:ext cx="339822" cy="340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4681200" y="1114675"/>
            <a:ext cx="1905000" cy="1017757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火焰感測器偵測火源</a:t>
            </a:r>
            <a:endParaRPr lang="zh-TW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630359" y="2142500"/>
            <a:ext cx="11667" cy="2264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700794" y="2378287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發布</a:t>
            </a:r>
            <a:r>
              <a:rPr lang="en-US" altLang="zh-TW" dirty="0" smtClean="0"/>
              <a:t>”on”</a:t>
            </a:r>
            <a:r>
              <a:rPr lang="zh-TW" altLang="en-US" dirty="0" smtClean="0"/>
              <a:t>至</a:t>
            </a:r>
            <a:r>
              <a:rPr lang="en-US" altLang="zh-TW" dirty="0" smtClean="0"/>
              <a:t>MQTT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01799" y="21457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不遠</a:t>
            </a:r>
            <a:endParaRPr lang="zh-TW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29836" y="16363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很遠</a:t>
            </a:r>
            <a:endParaRPr lang="zh-TW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42273" y="20611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有火</a:t>
            </a:r>
            <a:endParaRPr lang="zh-TW" alt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486165" y="881633"/>
            <a:ext cx="7526" cy="216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58564" y="1019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無</a:t>
            </a:r>
            <a:r>
              <a:rPr lang="zh-TW" altLang="en-US" dirty="0" smtClean="0"/>
              <a:t>火</a:t>
            </a:r>
            <a:endParaRPr lang="zh-TW" altLang="en-US" dirty="0"/>
          </a:p>
        </p:txBody>
      </p:sp>
      <p:sp>
        <p:nvSpPr>
          <p:cNvPr id="18" name="Rectangle 13"/>
          <p:cNvSpPr/>
          <p:nvPr/>
        </p:nvSpPr>
        <p:spPr>
          <a:xfrm>
            <a:off x="4706842" y="4076516"/>
            <a:ext cx="1905000" cy="90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電流通過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SG90</a:t>
            </a:r>
            <a:r>
              <a:rPr lang="zh-TW" altLang="en-US" dirty="0" smtClean="0"/>
              <a:t>順時針</a:t>
            </a:r>
            <a:r>
              <a:rPr lang="en-US" altLang="zh-TW" dirty="0" smtClean="0"/>
              <a:t>180°C</a:t>
            </a:r>
            <a:r>
              <a:rPr lang="zh-TW" altLang="en-US" dirty="0"/>
              <a:t>，</a:t>
            </a:r>
            <a:r>
              <a:rPr lang="zh-TW" altLang="en-US" dirty="0" smtClean="0"/>
              <a:t>關瓦斯</a:t>
            </a:r>
            <a:endParaRPr lang="zh-TW" altLang="en-US" dirty="0"/>
          </a:p>
        </p:txBody>
      </p:sp>
      <p:cxnSp>
        <p:nvCxnSpPr>
          <p:cNvPr id="20" name="Straight Arrow Connector 11"/>
          <p:cNvCxnSpPr/>
          <p:nvPr/>
        </p:nvCxnSpPr>
        <p:spPr>
          <a:xfrm>
            <a:off x="5630359" y="2996365"/>
            <a:ext cx="0" cy="1987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13"/>
          <p:cNvSpPr/>
          <p:nvPr/>
        </p:nvSpPr>
        <p:spPr>
          <a:xfrm>
            <a:off x="4677859" y="3220940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傳送</a:t>
            </a:r>
            <a:r>
              <a:rPr lang="en-US" altLang="zh-TW" dirty="0" smtClean="0"/>
              <a:t>”on”</a:t>
            </a:r>
            <a:r>
              <a:rPr lang="zh-TW" altLang="en-US" dirty="0"/>
              <a:t>資料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ThingSpeak</a:t>
            </a:r>
            <a:endParaRPr lang="zh-TW" altLang="en-US" dirty="0"/>
          </a:p>
        </p:txBody>
      </p:sp>
      <p:cxnSp>
        <p:nvCxnSpPr>
          <p:cNvPr id="24" name="Straight Arrow Connector 11"/>
          <p:cNvCxnSpPr>
            <a:stCxn id="23" idx="2"/>
          </p:cNvCxnSpPr>
          <p:nvPr/>
        </p:nvCxnSpPr>
        <p:spPr>
          <a:xfrm>
            <a:off x="5630359" y="3778421"/>
            <a:ext cx="0" cy="2601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16"/>
          <p:cNvSpPr txBox="1"/>
          <p:nvPr/>
        </p:nvSpPr>
        <p:spPr>
          <a:xfrm>
            <a:off x="5654988" y="377870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經過</a:t>
            </a:r>
            <a:r>
              <a:rPr lang="en-US" altLang="zh-TW" dirty="0" smtClean="0"/>
              <a:t>20</a:t>
            </a:r>
            <a:r>
              <a:rPr lang="zh-TW" altLang="en-US" dirty="0" smtClean="0"/>
              <a:t>分鐘</a:t>
            </a:r>
            <a:endParaRPr lang="zh-TW" altLang="en-US" dirty="0"/>
          </a:p>
        </p:txBody>
      </p:sp>
      <p:cxnSp>
        <p:nvCxnSpPr>
          <p:cNvPr id="29" name="Straight Arrow Connector 11"/>
          <p:cNvCxnSpPr/>
          <p:nvPr/>
        </p:nvCxnSpPr>
        <p:spPr>
          <a:xfrm>
            <a:off x="5633696" y="4985264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13"/>
          <p:cNvSpPr/>
          <p:nvPr/>
        </p:nvSpPr>
        <p:spPr>
          <a:xfrm>
            <a:off x="4718498" y="5295724"/>
            <a:ext cx="1905000" cy="55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傳送</a:t>
            </a:r>
            <a:r>
              <a:rPr lang="en-US" altLang="zh-TW" dirty="0" smtClean="0"/>
              <a:t>”off”</a:t>
            </a:r>
            <a:r>
              <a:rPr lang="zh-TW" altLang="en-US" dirty="0"/>
              <a:t>資料</a:t>
            </a:r>
            <a:r>
              <a:rPr lang="zh-TW" altLang="en-US" dirty="0" smtClean="0"/>
              <a:t>至</a:t>
            </a:r>
            <a:r>
              <a:rPr lang="en-US" altLang="zh-TW" dirty="0" err="1" smtClean="0"/>
              <a:t>ThingSpeak</a:t>
            </a:r>
            <a:endParaRPr lang="zh-TW" altLang="en-US" dirty="0"/>
          </a:p>
        </p:txBody>
      </p:sp>
      <p:cxnSp>
        <p:nvCxnSpPr>
          <p:cNvPr id="33" name="Straight Arrow Connector 11"/>
          <p:cNvCxnSpPr/>
          <p:nvPr/>
        </p:nvCxnSpPr>
        <p:spPr>
          <a:xfrm>
            <a:off x="5630359" y="5853205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13"/>
          <p:cNvSpPr/>
          <p:nvPr/>
        </p:nvSpPr>
        <p:spPr>
          <a:xfrm>
            <a:off x="4737322" y="6153952"/>
            <a:ext cx="1905000" cy="60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發布</a:t>
            </a:r>
            <a:r>
              <a:rPr lang="en-US" altLang="zh-TW" dirty="0" smtClean="0"/>
              <a:t>”off”</a:t>
            </a:r>
            <a:r>
              <a:rPr lang="zh-TW" altLang="en-US" dirty="0" smtClean="0"/>
              <a:t>至</a:t>
            </a:r>
            <a:r>
              <a:rPr lang="en-US" altLang="zh-TW" dirty="0" smtClean="0"/>
              <a:t>MQTT</a:t>
            </a:r>
            <a:endParaRPr lang="zh-TW" altLang="en-US" dirty="0"/>
          </a:p>
        </p:txBody>
      </p:sp>
      <p:cxnSp>
        <p:nvCxnSpPr>
          <p:cNvPr id="35" name="Straight Arrow Connector 5"/>
          <p:cNvCxnSpPr/>
          <p:nvPr/>
        </p:nvCxnSpPr>
        <p:spPr>
          <a:xfrm flipH="1" flipV="1">
            <a:off x="3541146" y="1086401"/>
            <a:ext cx="2100882" cy="11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6"/>
          <p:cNvSpPr/>
          <p:nvPr/>
        </p:nvSpPr>
        <p:spPr>
          <a:xfrm>
            <a:off x="3086836" y="123078"/>
            <a:ext cx="2286000" cy="72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超聲波</a:t>
            </a:r>
            <a:r>
              <a:rPr lang="zh-TW" altLang="en-US" dirty="0" smtClean="0"/>
              <a:t>偵測周圍人</a:t>
            </a:r>
            <a:endParaRPr lang="en-US" altLang="zh-TW" dirty="0" smtClean="0"/>
          </a:p>
        </p:txBody>
      </p:sp>
      <p:cxnSp>
        <p:nvCxnSpPr>
          <p:cNvPr id="51" name="Straight Arrow Connector 5"/>
          <p:cNvCxnSpPr/>
          <p:nvPr/>
        </p:nvCxnSpPr>
        <p:spPr>
          <a:xfrm flipH="1" flipV="1">
            <a:off x="2209800" y="6457957"/>
            <a:ext cx="2506127" cy="165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"/>
          <p:cNvCxnSpPr/>
          <p:nvPr/>
        </p:nvCxnSpPr>
        <p:spPr>
          <a:xfrm flipV="1">
            <a:off x="2298589" y="486440"/>
            <a:ext cx="84574" cy="59715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7"/>
          <p:cNvCxnSpPr/>
          <p:nvPr/>
        </p:nvCxnSpPr>
        <p:spPr>
          <a:xfrm flipH="1" flipV="1">
            <a:off x="2336377" y="2891936"/>
            <a:ext cx="248902" cy="11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5"/>
          <p:cNvCxnSpPr/>
          <p:nvPr/>
        </p:nvCxnSpPr>
        <p:spPr>
          <a:xfrm flipV="1">
            <a:off x="2425243" y="514639"/>
            <a:ext cx="661593" cy="11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574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141</TotalTime>
  <Words>141</Words>
  <Application>Microsoft Office PowerPoint</Application>
  <PresentationFormat>如螢幕大小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Theme3</vt:lpstr>
      <vt:lpstr>瓦斯緊急關閉旋鈕</vt:lpstr>
      <vt:lpstr>研究動機</vt:lpstr>
      <vt:lpstr>專題簡介</vt:lpstr>
      <vt:lpstr>設計簡介</vt:lpstr>
      <vt:lpstr>設計架構</vt:lpstr>
      <vt:lpstr>設計運作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瓦斯緊急關閉旋鈕</dc:title>
  <dc:creator>Suus</dc:creator>
  <cp:lastModifiedBy>c01</cp:lastModifiedBy>
  <cp:revision>17</cp:revision>
  <dcterms:created xsi:type="dcterms:W3CDTF">2006-08-16T00:00:00Z</dcterms:created>
  <dcterms:modified xsi:type="dcterms:W3CDTF">2022-11-28T09:25:46Z</dcterms:modified>
</cp:coreProperties>
</file>