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Your chances on hard test,</a:t>
            </a:r>
            <a:r>
              <a:rPr lang="ru-RU"/>
              <a:t> </a:t>
            </a:r>
            <a:r>
              <a:rPr lang="en-US"/>
              <a:t>if you do this things 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2055208677399767E-2"/>
          <c:y val="0.30765798559728275"/>
          <c:w val="0.93948741649174783"/>
          <c:h val="0.5766479038330411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200488"/>
        <c:axId val="511197352"/>
      </c:lineChart>
      <c:catAx>
        <c:axId val="511200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1197352"/>
        <c:crosses val="autoZero"/>
        <c:auto val="1"/>
        <c:lblAlgn val="ctr"/>
        <c:lblOffset val="100"/>
        <c:noMultiLvlLbl val="0"/>
      </c:catAx>
      <c:valAx>
        <c:axId val="511197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1200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0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6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73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5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4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7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8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4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3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B7F9A4-3A62-483A-A7CE-6AD0AC861D9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8300-FBC4-4F1C-A8EC-AEAC74876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88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1115" y="888274"/>
            <a:ext cx="8825658" cy="2347690"/>
          </a:xfrm>
        </p:spPr>
        <p:txBody>
          <a:bodyPr/>
          <a:lstStyle/>
          <a:p>
            <a:r>
              <a:rPr lang="en-US" dirty="0" smtClean="0"/>
              <a:t>How to complete</a:t>
            </a:r>
            <a:r>
              <a:rPr lang="ru-RU" dirty="0"/>
              <a:t> </a:t>
            </a:r>
            <a:r>
              <a:rPr lang="en-US" dirty="0" smtClean="0"/>
              <a:t>hard test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911115" y="3683004"/>
            <a:ext cx="96451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300" dirty="0" smtClean="0"/>
              <a:t>1.</a:t>
            </a:r>
            <a:r>
              <a:rPr lang="en-US" sz="3300" dirty="0" smtClean="0"/>
              <a:t>What can be difficult</a:t>
            </a:r>
            <a:r>
              <a:rPr lang="ru-RU" sz="3300" dirty="0" smtClean="0"/>
              <a:t>?</a:t>
            </a:r>
          </a:p>
          <a:p>
            <a:r>
              <a:rPr lang="ru-RU" sz="3300" dirty="0" smtClean="0"/>
              <a:t>2.</a:t>
            </a:r>
            <a:r>
              <a:rPr lang="en-US" sz="3300" dirty="0" smtClean="0"/>
              <a:t>What to do if you don’t now how to do task</a:t>
            </a:r>
            <a:r>
              <a:rPr lang="ru-RU" sz="3300" dirty="0" smtClean="0"/>
              <a:t>?</a:t>
            </a:r>
          </a:p>
          <a:p>
            <a:r>
              <a:rPr lang="ru-RU" sz="3300" dirty="0" smtClean="0"/>
              <a:t>3.</a:t>
            </a:r>
            <a:r>
              <a:rPr lang="en-US" sz="3300" dirty="0" smtClean="0"/>
              <a:t>How to prepare to test</a:t>
            </a:r>
            <a:r>
              <a:rPr lang="ru-RU" sz="3300" dirty="0" smtClean="0"/>
              <a:t>?</a:t>
            </a:r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265395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difficult in test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In test usually</a:t>
            </a:r>
            <a:r>
              <a:rPr lang="ru-RU" dirty="0" smtClean="0"/>
              <a:t> </a:t>
            </a:r>
            <a:r>
              <a:rPr lang="en-US" dirty="0" smtClean="0"/>
              <a:t>a lot of names and definitions, that are hard to remember.</a:t>
            </a:r>
          </a:p>
          <a:p>
            <a:r>
              <a:rPr lang="en-US" dirty="0" smtClean="0"/>
              <a:t>2. Test can be during short time, and because of it, you could feel worried.</a:t>
            </a:r>
          </a:p>
          <a:p>
            <a:r>
              <a:rPr lang="en-US" dirty="0" smtClean="0"/>
              <a:t>3. Test can include many</a:t>
            </a:r>
            <a:r>
              <a:rPr lang="ru-RU" dirty="0" smtClean="0"/>
              <a:t> </a:t>
            </a:r>
            <a:r>
              <a:rPr lang="en-US" dirty="0" smtClean="0"/>
              <a:t>topics.</a:t>
            </a:r>
          </a:p>
          <a:p>
            <a:r>
              <a:rPr lang="en-US" dirty="0" smtClean="0"/>
              <a:t>4. You do it usually alone and without helping things.</a:t>
            </a:r>
            <a:endParaRPr lang="ru-RU" dirty="0"/>
          </a:p>
        </p:txBody>
      </p:sp>
      <p:pic>
        <p:nvPicPr>
          <p:cNvPr id="1030" name="Picture 6" descr="Do student test scores provide solid basis to evaluate teachers? | Stanford  Graduate School of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3654044"/>
            <a:ext cx="4355465" cy="290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 What's Hard - Nina Am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66" y="3654044"/>
            <a:ext cx="2811145" cy="28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don’t know, how to do one of tasks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362073"/>
            <a:ext cx="8720427" cy="2646380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You should read task few times. Most of times, we can just read and understand task wrong.</a:t>
            </a:r>
          </a:p>
          <a:p>
            <a:r>
              <a:rPr lang="en-US" dirty="0" smtClean="0"/>
              <a:t>2. If you have a lot of time, you can try different ways</a:t>
            </a:r>
            <a:r>
              <a:rPr lang="ru-RU" dirty="0" smtClean="0"/>
              <a:t> </a:t>
            </a:r>
            <a:r>
              <a:rPr lang="en-US" dirty="0" smtClean="0"/>
              <a:t>to do it. One of the ways of completing it can work.</a:t>
            </a:r>
          </a:p>
          <a:p>
            <a:r>
              <a:rPr lang="en-US" dirty="0" smtClean="0"/>
              <a:t>3. If you don’t know, how to do it at all, you can just skip it and try other task.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04293" y="5008452"/>
            <a:ext cx="899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life consists of hard things, but we should make hard easier for us, to pass 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7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 to test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89467"/>
            <a:ext cx="8946541" cy="4195481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If you cant to remember all things, write down important things and try to remember them.</a:t>
            </a:r>
          </a:p>
          <a:p>
            <a:r>
              <a:rPr lang="en-US" dirty="0" smtClean="0"/>
              <a:t>2. Ask for help from friend, who knows more then you, some of his advices could help.</a:t>
            </a:r>
          </a:p>
          <a:p>
            <a:r>
              <a:rPr lang="en-US" dirty="0" smtClean="0"/>
              <a:t>3. If you know topics</a:t>
            </a:r>
            <a:r>
              <a:rPr lang="ru-RU" dirty="0"/>
              <a:t> </a:t>
            </a:r>
            <a:r>
              <a:rPr lang="en-US" dirty="0" smtClean="0"/>
              <a:t>which will be in the test, you can find them in book and just memorize.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580640540"/>
              </p:ext>
            </p:extLst>
          </p:nvPr>
        </p:nvGraphicFramePr>
        <p:xfrm>
          <a:off x="1693573" y="3904100"/>
          <a:ext cx="7389467" cy="241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65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0843" y="2290227"/>
            <a:ext cx="8471763" cy="696813"/>
          </a:xfrm>
        </p:spPr>
        <p:txBody>
          <a:bodyPr/>
          <a:lstStyle/>
          <a:p>
            <a:r>
              <a:rPr lang="en-US" dirty="0" smtClean="0"/>
              <a:t>Thank you for wasting time on it.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90843" y="2987040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Made by Alexey Kutas and Alexander Yasko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79067" y="3499187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know how to do this slide colorful or beautiful.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13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311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How to complete hard test?</vt:lpstr>
      <vt:lpstr>What can be difficult in test?</vt:lpstr>
      <vt:lpstr>If you don’t know, how to do one of tasks…</vt:lpstr>
      <vt:lpstr>How to prepare to test?</vt:lpstr>
      <vt:lpstr>Thank you for wasting time on it.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complete hard test?</dc:title>
  <dc:creator>*</dc:creator>
  <cp:lastModifiedBy>*</cp:lastModifiedBy>
  <cp:revision>5</cp:revision>
  <dcterms:created xsi:type="dcterms:W3CDTF">2024-05-20T11:59:27Z</dcterms:created>
  <dcterms:modified xsi:type="dcterms:W3CDTF">2024-05-20T12:39:02Z</dcterms:modified>
</cp:coreProperties>
</file>