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0F3E-9440-4A07-A1AE-9806D2CE5DA4}" v="55" dt="2022-01-27T21:29:0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on McCallum" userId="88db1298-701a-4c86-8976-f4b4fbbd91d1" providerId="ADAL" clId="{8C070F3E-9440-4A07-A1AE-9806D2CE5DA4}"/>
    <pc:docChg chg="modSld">
      <pc:chgData name="Jayson McCallum" userId="88db1298-701a-4c86-8976-f4b4fbbd91d1" providerId="ADAL" clId="{8C070F3E-9440-4A07-A1AE-9806D2CE5DA4}" dt="2022-01-27T21:29:02.879" v="1" actId="20577"/>
      <pc:docMkLst>
        <pc:docMk/>
      </pc:docMkLst>
      <pc:sldChg chg="modSp mod">
        <pc:chgData name="Jayson McCallum" userId="88db1298-701a-4c86-8976-f4b4fbbd91d1" providerId="ADAL" clId="{8C070F3E-9440-4A07-A1AE-9806D2CE5DA4}" dt="2022-01-27T21:29:02.879" v="1" actId="20577"/>
        <pc:sldMkLst>
          <pc:docMk/>
          <pc:sldMk cId="4082485621" sldId="256"/>
        </pc:sldMkLst>
        <pc:spChg chg="mod">
          <ac:chgData name="Jayson McCallum" userId="88db1298-701a-4c86-8976-f4b4fbbd91d1" providerId="ADAL" clId="{8C070F3E-9440-4A07-A1AE-9806D2CE5DA4}" dt="2022-01-27T21:28:58.402" v="0" actId="20577"/>
          <ac:spMkLst>
            <pc:docMk/>
            <pc:sldMk cId="4082485621" sldId="256"/>
            <ac:spMk id="16" creationId="{56C944F3-1AF4-4F14-992C-4EF20D556B96}"/>
          </ac:spMkLst>
        </pc:spChg>
        <pc:graphicFrameChg chg="mod">
          <ac:chgData name="Jayson McCallum" userId="88db1298-701a-4c86-8976-f4b4fbbd91d1" providerId="ADAL" clId="{8C070F3E-9440-4A07-A1AE-9806D2CE5DA4}" dt="2022-01-27T21:29:02.879" v="1" actId="20577"/>
          <ac:graphicFrameMkLst>
            <pc:docMk/>
            <pc:sldMk cId="4082485621" sldId="256"/>
            <ac:graphicFrameMk id="7" creationId="{FB831E1C-5BC7-407A-B351-BC9E14799BE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B0118-1E15-4D7F-9BA0-DA0C7573AA59}" type="doc">
      <dgm:prSet loTypeId="urn:microsoft.com/office/officeart/2005/8/layout/venn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CFE4F2-91CF-43A0-84A6-BE33467DFD6A}">
      <dgm:prSet phldrT="[Text]"/>
      <dgm:spPr>
        <a:solidFill>
          <a:srgbClr val="FF3300"/>
        </a:solidFill>
      </dgm:spPr>
      <dgm:t>
        <a:bodyPr/>
        <a:lstStyle/>
        <a:p>
          <a:r>
            <a:rPr lang="en-US" dirty="0"/>
            <a:t>Merchandiser</a:t>
          </a:r>
        </a:p>
      </dgm:t>
    </dgm:pt>
    <dgm:pt modelId="{E1156689-3118-481B-966A-1EBA1481132B}" type="parTrans" cxnId="{EEBE3486-4188-48C4-B7A8-4E9F701DD1C6}">
      <dgm:prSet/>
      <dgm:spPr/>
      <dgm:t>
        <a:bodyPr/>
        <a:lstStyle/>
        <a:p>
          <a:endParaRPr lang="en-US"/>
        </a:p>
      </dgm:t>
    </dgm:pt>
    <dgm:pt modelId="{20D01893-11C6-4975-BD7E-7E21F842294E}" type="sibTrans" cxnId="{EEBE3486-4188-48C4-B7A8-4E9F701DD1C6}">
      <dgm:prSet/>
      <dgm:spPr/>
      <dgm:t>
        <a:bodyPr/>
        <a:lstStyle/>
        <a:p>
          <a:endParaRPr lang="en-US"/>
        </a:p>
      </dgm:t>
    </dgm:pt>
    <dgm:pt modelId="{03D01DEB-F355-4609-9771-AD7084BC8B7F}">
      <dgm:prSet phldrT="[Text]"/>
      <dgm:spPr/>
      <dgm:t>
        <a:bodyPr/>
        <a:lstStyle/>
        <a:p>
          <a:r>
            <a:rPr lang="en-US" dirty="0"/>
            <a:t>Team Lead</a:t>
          </a:r>
        </a:p>
      </dgm:t>
    </dgm:pt>
    <dgm:pt modelId="{CD2AA77A-216E-45CD-BD27-083F9B797D45}" type="parTrans" cxnId="{E706342B-4011-450A-A7DE-26706E384048}">
      <dgm:prSet/>
      <dgm:spPr/>
      <dgm:t>
        <a:bodyPr/>
        <a:lstStyle/>
        <a:p>
          <a:endParaRPr lang="en-US"/>
        </a:p>
      </dgm:t>
    </dgm:pt>
    <dgm:pt modelId="{24681456-52A3-4C9A-A39B-DCA4ACDCB2CC}" type="sibTrans" cxnId="{E706342B-4011-450A-A7DE-26706E384048}">
      <dgm:prSet/>
      <dgm:spPr/>
      <dgm:t>
        <a:bodyPr/>
        <a:lstStyle/>
        <a:p>
          <a:endParaRPr lang="en-US"/>
        </a:p>
      </dgm:t>
    </dgm:pt>
    <dgm:pt modelId="{19665C98-48D4-458B-86EF-03AFEF8424C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Elite</a:t>
          </a:r>
        </a:p>
      </dgm:t>
    </dgm:pt>
    <dgm:pt modelId="{FBC63AF1-639F-4ADF-A6E1-D9754967508C}" type="parTrans" cxnId="{23E02C70-4F04-40D2-8901-F70FC003E52E}">
      <dgm:prSet/>
      <dgm:spPr/>
      <dgm:t>
        <a:bodyPr/>
        <a:lstStyle/>
        <a:p>
          <a:endParaRPr lang="en-US"/>
        </a:p>
      </dgm:t>
    </dgm:pt>
    <dgm:pt modelId="{8E941D85-861E-4BEC-AC30-75BEE8F23124}" type="sibTrans" cxnId="{23E02C70-4F04-40D2-8901-F70FC003E52E}">
      <dgm:prSet/>
      <dgm:spPr/>
      <dgm:t>
        <a:bodyPr/>
        <a:lstStyle/>
        <a:p>
          <a:endParaRPr lang="en-US"/>
        </a:p>
      </dgm:t>
    </dgm:pt>
    <dgm:pt modelId="{132836B6-BEA2-4212-85D0-79B3B95B62C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Supervisor</a:t>
          </a:r>
        </a:p>
      </dgm:t>
    </dgm:pt>
    <dgm:pt modelId="{DE158729-95F2-4A8D-9726-45EB5AF7DCE5}" type="parTrans" cxnId="{4782D94B-06A3-403C-923A-93D96DAA665C}">
      <dgm:prSet/>
      <dgm:spPr/>
      <dgm:t>
        <a:bodyPr/>
        <a:lstStyle/>
        <a:p>
          <a:endParaRPr lang="en-US"/>
        </a:p>
      </dgm:t>
    </dgm:pt>
    <dgm:pt modelId="{E4948E33-80EC-4EDD-A165-EBCCC989652F}" type="sibTrans" cxnId="{4782D94B-06A3-403C-923A-93D96DAA665C}">
      <dgm:prSet/>
      <dgm:spPr/>
      <dgm:t>
        <a:bodyPr/>
        <a:lstStyle/>
        <a:p>
          <a:endParaRPr lang="en-US"/>
        </a:p>
      </dgm:t>
    </dgm:pt>
    <dgm:pt modelId="{13DEF6D4-9D68-445B-8D48-1754911F3061}" type="pres">
      <dgm:prSet presAssocID="{A8DB0118-1E15-4D7F-9BA0-DA0C7573AA59}" presName="Name0" presStyleCnt="0">
        <dgm:presLayoutVars>
          <dgm:chMax val="7"/>
          <dgm:resizeHandles val="exact"/>
        </dgm:presLayoutVars>
      </dgm:prSet>
      <dgm:spPr/>
    </dgm:pt>
    <dgm:pt modelId="{5F708B69-E99D-4BD0-AB93-89AC0B4EC99A}" type="pres">
      <dgm:prSet presAssocID="{A8DB0118-1E15-4D7F-9BA0-DA0C7573AA59}" presName="comp1" presStyleCnt="0"/>
      <dgm:spPr/>
    </dgm:pt>
    <dgm:pt modelId="{17E14A78-664D-4D4A-8B4F-BD6F2BCCE3C1}" type="pres">
      <dgm:prSet presAssocID="{A8DB0118-1E15-4D7F-9BA0-DA0C7573AA59}" presName="circle1" presStyleLbl="node1" presStyleIdx="0" presStyleCnt="4"/>
      <dgm:spPr/>
    </dgm:pt>
    <dgm:pt modelId="{6AE03B29-3C79-46FF-95F7-6C7A5E3F4878}" type="pres">
      <dgm:prSet presAssocID="{A8DB0118-1E15-4D7F-9BA0-DA0C7573AA59}" presName="c1text" presStyleLbl="node1" presStyleIdx="0" presStyleCnt="4">
        <dgm:presLayoutVars>
          <dgm:bulletEnabled val="1"/>
        </dgm:presLayoutVars>
      </dgm:prSet>
      <dgm:spPr/>
    </dgm:pt>
    <dgm:pt modelId="{EC8CD878-FAC4-4527-A812-E63DDC569A88}" type="pres">
      <dgm:prSet presAssocID="{A8DB0118-1E15-4D7F-9BA0-DA0C7573AA59}" presName="comp2" presStyleCnt="0"/>
      <dgm:spPr/>
    </dgm:pt>
    <dgm:pt modelId="{938991BF-F12C-49CC-971C-27234B923020}" type="pres">
      <dgm:prSet presAssocID="{A8DB0118-1E15-4D7F-9BA0-DA0C7573AA59}" presName="circle2" presStyleLbl="node1" presStyleIdx="1" presStyleCnt="4" custLinFactNeighborX="921" custLinFactNeighborY="-1977"/>
      <dgm:spPr/>
    </dgm:pt>
    <dgm:pt modelId="{20D8A88B-EEC2-4A78-8C31-A2F24388C7ED}" type="pres">
      <dgm:prSet presAssocID="{A8DB0118-1E15-4D7F-9BA0-DA0C7573AA59}" presName="c2text" presStyleLbl="node1" presStyleIdx="1" presStyleCnt="4">
        <dgm:presLayoutVars>
          <dgm:bulletEnabled val="1"/>
        </dgm:presLayoutVars>
      </dgm:prSet>
      <dgm:spPr/>
    </dgm:pt>
    <dgm:pt modelId="{08428E05-570B-4493-ABF7-986A15E3F732}" type="pres">
      <dgm:prSet presAssocID="{A8DB0118-1E15-4D7F-9BA0-DA0C7573AA59}" presName="comp3" presStyleCnt="0"/>
      <dgm:spPr/>
    </dgm:pt>
    <dgm:pt modelId="{9786FBD6-A337-429B-9E98-94E5F3905BB5}" type="pres">
      <dgm:prSet presAssocID="{A8DB0118-1E15-4D7F-9BA0-DA0C7573AA59}" presName="circle3" presStyleLbl="node1" presStyleIdx="2" presStyleCnt="4" custScaleX="106747" custScaleY="110891" custLinFactNeighborX="0" custLinFactNeighborY="-4043"/>
      <dgm:spPr/>
    </dgm:pt>
    <dgm:pt modelId="{09D261C8-8DAF-48CD-A81A-821FD8092AAE}" type="pres">
      <dgm:prSet presAssocID="{A8DB0118-1E15-4D7F-9BA0-DA0C7573AA59}" presName="c3text" presStyleLbl="node1" presStyleIdx="2" presStyleCnt="4">
        <dgm:presLayoutVars>
          <dgm:bulletEnabled val="1"/>
        </dgm:presLayoutVars>
      </dgm:prSet>
      <dgm:spPr/>
    </dgm:pt>
    <dgm:pt modelId="{513F5282-AF15-43BB-9A58-D5544CB2767C}" type="pres">
      <dgm:prSet presAssocID="{A8DB0118-1E15-4D7F-9BA0-DA0C7573AA59}" presName="comp4" presStyleCnt="0"/>
      <dgm:spPr/>
    </dgm:pt>
    <dgm:pt modelId="{5DF8B42C-BDFB-483F-859C-F49C9F28FAE4}" type="pres">
      <dgm:prSet presAssocID="{A8DB0118-1E15-4D7F-9BA0-DA0C7573AA59}" presName="circle4" presStyleLbl="node1" presStyleIdx="3" presStyleCnt="4" custScaleX="115291" custScaleY="119813" custLinFactNeighborX="0" custLinFactNeighborY="-14106"/>
      <dgm:spPr/>
    </dgm:pt>
    <dgm:pt modelId="{C14BC336-6E07-464F-9504-A1FE0EFF6B8C}" type="pres">
      <dgm:prSet presAssocID="{A8DB0118-1E15-4D7F-9BA0-DA0C7573AA59}" presName="c4text" presStyleLbl="node1" presStyleIdx="3" presStyleCnt="4">
        <dgm:presLayoutVars>
          <dgm:bulletEnabled val="1"/>
        </dgm:presLayoutVars>
      </dgm:prSet>
      <dgm:spPr/>
    </dgm:pt>
  </dgm:ptLst>
  <dgm:cxnLst>
    <dgm:cxn modelId="{E706342B-4011-450A-A7DE-26706E384048}" srcId="{A8DB0118-1E15-4D7F-9BA0-DA0C7573AA59}" destId="{03D01DEB-F355-4609-9771-AD7084BC8B7F}" srcOrd="1" destOrd="0" parTransId="{CD2AA77A-216E-45CD-BD27-083F9B797D45}" sibTransId="{24681456-52A3-4C9A-A39B-DCA4ACDCB2CC}"/>
    <dgm:cxn modelId="{DF1F325B-72C7-4A68-82E5-3481B43C8EFF}" type="presOf" srcId="{03D01DEB-F355-4609-9771-AD7084BC8B7F}" destId="{20D8A88B-EEC2-4A78-8C31-A2F24388C7ED}" srcOrd="1" destOrd="0" presId="urn:microsoft.com/office/officeart/2005/8/layout/venn2"/>
    <dgm:cxn modelId="{350A5E5B-D317-4696-A643-E2A6C3010123}" type="presOf" srcId="{A8DB0118-1E15-4D7F-9BA0-DA0C7573AA59}" destId="{13DEF6D4-9D68-445B-8D48-1754911F3061}" srcOrd="0" destOrd="0" presId="urn:microsoft.com/office/officeart/2005/8/layout/venn2"/>
    <dgm:cxn modelId="{5D6D4442-95CE-4723-A40A-1BEFA08648B2}" type="presOf" srcId="{19665C98-48D4-458B-86EF-03AFEF8424CE}" destId="{9786FBD6-A337-429B-9E98-94E5F3905BB5}" srcOrd="0" destOrd="0" presId="urn:microsoft.com/office/officeart/2005/8/layout/venn2"/>
    <dgm:cxn modelId="{B301BA43-5A36-4D14-9E2B-0F5675729FB3}" type="presOf" srcId="{132836B6-BEA2-4212-85D0-79B3B95B62C7}" destId="{5DF8B42C-BDFB-483F-859C-F49C9F28FAE4}" srcOrd="0" destOrd="0" presId="urn:microsoft.com/office/officeart/2005/8/layout/venn2"/>
    <dgm:cxn modelId="{4782D94B-06A3-403C-923A-93D96DAA665C}" srcId="{A8DB0118-1E15-4D7F-9BA0-DA0C7573AA59}" destId="{132836B6-BEA2-4212-85D0-79B3B95B62C7}" srcOrd="3" destOrd="0" parTransId="{DE158729-95F2-4A8D-9726-45EB5AF7DCE5}" sibTransId="{E4948E33-80EC-4EDD-A165-EBCCC989652F}"/>
    <dgm:cxn modelId="{23E02C70-4F04-40D2-8901-F70FC003E52E}" srcId="{A8DB0118-1E15-4D7F-9BA0-DA0C7573AA59}" destId="{19665C98-48D4-458B-86EF-03AFEF8424CE}" srcOrd="2" destOrd="0" parTransId="{FBC63AF1-639F-4ADF-A6E1-D9754967508C}" sibTransId="{8E941D85-861E-4BEC-AC30-75BEE8F23124}"/>
    <dgm:cxn modelId="{47A0AB70-00D2-451B-8D1B-5AB04D8CDD22}" type="presOf" srcId="{9CCFE4F2-91CF-43A0-84A6-BE33467DFD6A}" destId="{6AE03B29-3C79-46FF-95F7-6C7A5E3F4878}" srcOrd="1" destOrd="0" presId="urn:microsoft.com/office/officeart/2005/8/layout/venn2"/>
    <dgm:cxn modelId="{EEBE3486-4188-48C4-B7A8-4E9F701DD1C6}" srcId="{A8DB0118-1E15-4D7F-9BA0-DA0C7573AA59}" destId="{9CCFE4F2-91CF-43A0-84A6-BE33467DFD6A}" srcOrd="0" destOrd="0" parTransId="{E1156689-3118-481B-966A-1EBA1481132B}" sibTransId="{20D01893-11C6-4975-BD7E-7E21F842294E}"/>
    <dgm:cxn modelId="{8C966F8C-E3B8-49B2-B4AB-BAAAF61105D4}" type="presOf" srcId="{132836B6-BEA2-4212-85D0-79B3B95B62C7}" destId="{C14BC336-6E07-464F-9504-A1FE0EFF6B8C}" srcOrd="1" destOrd="0" presId="urn:microsoft.com/office/officeart/2005/8/layout/venn2"/>
    <dgm:cxn modelId="{7CFB4F8E-443A-4224-8349-8A0DDA9EB596}" type="presOf" srcId="{19665C98-48D4-458B-86EF-03AFEF8424CE}" destId="{09D261C8-8DAF-48CD-A81A-821FD8092AAE}" srcOrd="1" destOrd="0" presId="urn:microsoft.com/office/officeart/2005/8/layout/venn2"/>
    <dgm:cxn modelId="{027738DA-AD67-4169-9719-A42B05E53102}" type="presOf" srcId="{9CCFE4F2-91CF-43A0-84A6-BE33467DFD6A}" destId="{17E14A78-664D-4D4A-8B4F-BD6F2BCCE3C1}" srcOrd="0" destOrd="0" presId="urn:microsoft.com/office/officeart/2005/8/layout/venn2"/>
    <dgm:cxn modelId="{14B323E2-34C6-4D76-863F-A22CB9B8E2DC}" type="presOf" srcId="{03D01DEB-F355-4609-9771-AD7084BC8B7F}" destId="{938991BF-F12C-49CC-971C-27234B923020}" srcOrd="0" destOrd="0" presId="urn:microsoft.com/office/officeart/2005/8/layout/venn2"/>
    <dgm:cxn modelId="{9D891B9C-E6F8-40F6-878B-70B85B9D7E87}" type="presParOf" srcId="{13DEF6D4-9D68-445B-8D48-1754911F3061}" destId="{5F708B69-E99D-4BD0-AB93-89AC0B4EC99A}" srcOrd="0" destOrd="0" presId="urn:microsoft.com/office/officeart/2005/8/layout/venn2"/>
    <dgm:cxn modelId="{71A0EEBA-BA4D-47E0-9E1E-A8AE5A5C9DC4}" type="presParOf" srcId="{5F708B69-E99D-4BD0-AB93-89AC0B4EC99A}" destId="{17E14A78-664D-4D4A-8B4F-BD6F2BCCE3C1}" srcOrd="0" destOrd="0" presId="urn:microsoft.com/office/officeart/2005/8/layout/venn2"/>
    <dgm:cxn modelId="{2146285D-3F67-4FC1-839D-74C4E33D1515}" type="presParOf" srcId="{5F708B69-E99D-4BD0-AB93-89AC0B4EC99A}" destId="{6AE03B29-3C79-46FF-95F7-6C7A5E3F4878}" srcOrd="1" destOrd="0" presId="urn:microsoft.com/office/officeart/2005/8/layout/venn2"/>
    <dgm:cxn modelId="{0AE0CAF8-3279-418F-8747-1CCE8EC7F6B0}" type="presParOf" srcId="{13DEF6D4-9D68-445B-8D48-1754911F3061}" destId="{EC8CD878-FAC4-4527-A812-E63DDC569A88}" srcOrd="1" destOrd="0" presId="urn:microsoft.com/office/officeart/2005/8/layout/venn2"/>
    <dgm:cxn modelId="{26DADE7A-708B-4DEB-A295-D6A4DD56DB43}" type="presParOf" srcId="{EC8CD878-FAC4-4527-A812-E63DDC569A88}" destId="{938991BF-F12C-49CC-971C-27234B923020}" srcOrd="0" destOrd="0" presId="urn:microsoft.com/office/officeart/2005/8/layout/venn2"/>
    <dgm:cxn modelId="{EFEC49C7-1797-4915-B938-2DC5ED42C7D5}" type="presParOf" srcId="{EC8CD878-FAC4-4527-A812-E63DDC569A88}" destId="{20D8A88B-EEC2-4A78-8C31-A2F24388C7ED}" srcOrd="1" destOrd="0" presId="urn:microsoft.com/office/officeart/2005/8/layout/venn2"/>
    <dgm:cxn modelId="{04117C78-7045-48A9-B7C2-175622A065C4}" type="presParOf" srcId="{13DEF6D4-9D68-445B-8D48-1754911F3061}" destId="{08428E05-570B-4493-ABF7-986A15E3F732}" srcOrd="2" destOrd="0" presId="urn:microsoft.com/office/officeart/2005/8/layout/venn2"/>
    <dgm:cxn modelId="{5D672CD6-F439-43EE-9C02-96D6BFEABB93}" type="presParOf" srcId="{08428E05-570B-4493-ABF7-986A15E3F732}" destId="{9786FBD6-A337-429B-9E98-94E5F3905BB5}" srcOrd="0" destOrd="0" presId="urn:microsoft.com/office/officeart/2005/8/layout/venn2"/>
    <dgm:cxn modelId="{895870B6-84CC-4F7E-BE93-1EAFA87C04DB}" type="presParOf" srcId="{08428E05-570B-4493-ABF7-986A15E3F732}" destId="{09D261C8-8DAF-48CD-A81A-821FD8092AAE}" srcOrd="1" destOrd="0" presId="urn:microsoft.com/office/officeart/2005/8/layout/venn2"/>
    <dgm:cxn modelId="{E4A0C34A-3623-491F-98CD-0696985F73A3}" type="presParOf" srcId="{13DEF6D4-9D68-445B-8D48-1754911F3061}" destId="{513F5282-AF15-43BB-9A58-D5544CB2767C}" srcOrd="3" destOrd="0" presId="urn:microsoft.com/office/officeart/2005/8/layout/venn2"/>
    <dgm:cxn modelId="{D55BF838-0B3C-41B8-9755-62C7DD8858D8}" type="presParOf" srcId="{513F5282-AF15-43BB-9A58-D5544CB2767C}" destId="{5DF8B42C-BDFB-483F-859C-F49C9F28FAE4}" srcOrd="0" destOrd="0" presId="urn:microsoft.com/office/officeart/2005/8/layout/venn2"/>
    <dgm:cxn modelId="{725F2338-13F6-4A83-AE3B-EE72957EED18}" type="presParOf" srcId="{513F5282-AF15-43BB-9A58-D5544CB2767C}" destId="{C14BC336-6E07-464F-9504-A1FE0EFF6B8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14A78-664D-4D4A-8B4F-BD6F2BCCE3C1}">
      <dsp:nvSpPr>
        <dsp:cNvPr id="0" name=""/>
        <dsp:cNvSpPr/>
      </dsp:nvSpPr>
      <dsp:spPr>
        <a:xfrm>
          <a:off x="1217748" y="-130701"/>
          <a:ext cx="6596743" cy="6596743"/>
        </a:xfrm>
        <a:prstGeom prst="ellipse">
          <a:avLst/>
        </a:prstGeom>
        <a:solidFill>
          <a:srgbClr val="FF33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Merchandiser</a:t>
          </a:r>
        </a:p>
      </dsp:txBody>
      <dsp:txXfrm>
        <a:off x="3593895" y="199135"/>
        <a:ext cx="1844449" cy="989511"/>
      </dsp:txXfrm>
    </dsp:sp>
    <dsp:sp modelId="{938991BF-F12C-49CC-971C-27234B923020}">
      <dsp:nvSpPr>
        <dsp:cNvPr id="0" name=""/>
        <dsp:cNvSpPr/>
      </dsp:nvSpPr>
      <dsp:spPr>
        <a:xfrm>
          <a:off x="1926028" y="1084313"/>
          <a:ext cx="5277394" cy="52773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 Lead</a:t>
          </a:r>
        </a:p>
      </dsp:txBody>
      <dsp:txXfrm>
        <a:off x="3642500" y="1400956"/>
        <a:ext cx="1844449" cy="949930"/>
      </dsp:txXfrm>
    </dsp:sp>
    <dsp:sp modelId="{9786FBD6-A337-429B-9E98-94E5F3905BB5}">
      <dsp:nvSpPr>
        <dsp:cNvPr id="0" name=""/>
        <dsp:cNvSpPr/>
      </dsp:nvSpPr>
      <dsp:spPr>
        <a:xfrm>
          <a:off x="2403572" y="2132436"/>
          <a:ext cx="4225095" cy="4389116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Elite</a:t>
          </a:r>
        </a:p>
      </dsp:txBody>
      <dsp:txXfrm>
        <a:off x="3531673" y="2461620"/>
        <a:ext cx="1968894" cy="987551"/>
      </dsp:txXfrm>
    </dsp:sp>
    <dsp:sp modelId="{5DF8B42C-BDFB-483F-859C-F49C9F28FAE4}">
      <dsp:nvSpPr>
        <dsp:cNvPr id="0" name=""/>
        <dsp:cNvSpPr/>
      </dsp:nvSpPr>
      <dsp:spPr>
        <a:xfrm>
          <a:off x="2995030" y="3193727"/>
          <a:ext cx="3042180" cy="3161502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Supervisor</a:t>
          </a:r>
        </a:p>
      </dsp:txBody>
      <dsp:txXfrm>
        <a:off x="3440547" y="3984102"/>
        <a:ext cx="2151146" cy="1580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C652-2229-4601-9455-8CE132169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A298-6B7B-4761-A231-B2CFD4D15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5DA8-F345-44AC-B8E2-325CE4E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9471-A2B9-4C25-8F3A-C3B1577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6954-423B-4782-B6F3-99AD6D63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AAD6-DB17-4E64-BB5D-D7041922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39388-8B17-460C-B242-DCB2A5BE4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6DBB-B11E-4A07-A6D2-E864266E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D93F-3F57-4C07-821A-7BF0AA64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F864-44C6-4EEE-BBC6-C444F3B0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9BFAA-5E4E-4D81-A8D3-AA12FFD2C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64739-3802-40EC-B563-51EBCF50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FA5E-FB09-484A-BA54-56A6597F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7068-6951-4C03-829A-7D114F91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5904-D267-4877-8028-40AA528B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567A-AC33-4263-BEA6-CCCD7398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351C-D01A-4231-A576-BC831E9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4A3C-95CA-454F-919E-4B0C5290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3EB4-6963-40B1-B60A-F8852A8D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3D97-03CB-4E2E-A076-B8CBE5B1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9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861D-FDB9-4356-8BC0-504E331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CDCD-C92F-4DFA-B991-DC5B7B37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AB9F-C750-46FA-B847-B1113B0A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0FB9-BC8D-4D73-BA07-32D9EE24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B06B-5835-49E5-AB6A-F4133C4E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009-4173-4D8B-A21C-3A82F327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FFFF-7FC8-410E-B96B-9E6715817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46D1-1E5C-4290-95B6-ABBAB243F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1A38-CF50-47D2-94FC-BCEE1CC9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41297-ABB8-4BF2-9EA5-1521B731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86D5-21D2-4DE2-AB62-3D1D88C0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2191-EDD5-48A6-97AF-68394389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ECDF6-10B8-4AEB-8B2D-1FFD6B762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F427-2C06-438E-9F51-004AE4664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4AAA2-A88A-48E9-A52E-27A46F36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4EF49-4FFB-47D0-8889-DF3A2D2BB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BFE35-4596-49F0-8457-2DB9C54C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1772A-1B52-4617-A0C8-716CF39D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98E98-36AA-4D5E-8BFE-DD51B2A3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C9E9-7FA6-4BC7-800A-678BD0A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D8FF4-DF3B-4B9E-92BB-8F8234C7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AA670-7108-48BA-8825-534D87E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C417-483B-41E6-B27A-2D931192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F0FA3-51A2-414D-AC04-0EE34A15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3749F-3698-436F-B288-9F252877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E7EED-120A-466A-9F59-A99B363F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3F99-7C71-4EBC-B4F3-8762AD01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CAB3-EAA4-4914-871E-4907CC76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C920B-90AD-4AF4-9E91-CE205246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CA48-E42E-44B5-9F02-FB76BCE1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9526-C963-4A34-ABCB-3967D99A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69C8-F661-4CC4-B69C-B4251630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0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BBEA-04DC-4A71-9584-78357FAA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55716-AE2A-4FE9-B955-419ED8649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33C0-2AE9-407C-AD38-83B941D6C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D4681-562A-40A1-A918-77A32E89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39F27-E6B4-4246-9D4F-60FB9CCF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CE14-2B71-4625-8261-2613EF87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648F-CF5C-4F26-A78E-DB4D5F2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F344-C9A6-44EB-882C-B548D878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03DC-813F-4F27-B39F-B27A1E0F6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87F3-B45A-4FF8-8493-82998F6D6F4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436C-2185-4E27-8FF9-8DB00846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5ED9-5F8B-4773-A0DC-11C94323E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5FEE-1A65-41D9-82FA-99DA3FF8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4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B831E1C-5BC7-407A-B351-BC9E14799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859313"/>
              </p:ext>
            </p:extLst>
          </p:nvPr>
        </p:nvGraphicFramePr>
        <p:xfrm>
          <a:off x="2031999" y="156754"/>
          <a:ext cx="9032241" cy="65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6C84977-97F2-41C2-BBB3-5D6E84FA9FB8}"/>
              </a:ext>
            </a:extLst>
          </p:cNvPr>
          <p:cNvGrpSpPr/>
          <p:nvPr/>
        </p:nvGrpSpPr>
        <p:grpSpPr>
          <a:xfrm>
            <a:off x="4950823" y="5146766"/>
            <a:ext cx="3205349" cy="1554480"/>
            <a:chOff x="-1124581" y="2367782"/>
            <a:chExt cx="4860149" cy="2638697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956EED-DEA7-48E4-81BE-62ED0CF0086F}"/>
                </a:ext>
              </a:extLst>
            </p:cNvPr>
            <p:cNvSpPr/>
            <p:nvPr/>
          </p:nvSpPr>
          <p:spPr>
            <a:xfrm>
              <a:off x="0" y="2367782"/>
              <a:ext cx="2638697" cy="2638697"/>
            </a:xfrm>
            <a:prstGeom prst="ellipse">
              <a:avLst/>
            </a:prstGeom>
            <a:solidFill>
              <a:srgbClr val="7030A0"/>
            </a:solidFill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3DAF9605-2011-41D5-9A95-EA8E5C6D64D9}"/>
                </a:ext>
              </a:extLst>
            </p:cNvPr>
            <p:cNvSpPr txBox="1"/>
            <p:nvPr/>
          </p:nvSpPr>
          <p:spPr>
            <a:xfrm>
              <a:off x="-1124581" y="3074575"/>
              <a:ext cx="4860149" cy="12251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Ops Manager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8369642-ABF3-42D3-8D07-FE78A54CB2B9}"/>
              </a:ext>
            </a:extLst>
          </p:cNvPr>
          <p:cNvSpPr txBox="1"/>
          <p:nvPr/>
        </p:nvSpPr>
        <p:spPr>
          <a:xfrm>
            <a:off x="222792" y="5751032"/>
            <a:ext cx="361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Ops Manager – Oversee Supervisors, Elites, Team Leads &amp; Merchandisers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AF0B8-BB11-4A03-B609-9476393E6C16}"/>
              </a:ext>
            </a:extLst>
          </p:cNvPr>
          <p:cNvSpPr txBox="1"/>
          <p:nvPr/>
        </p:nvSpPr>
        <p:spPr>
          <a:xfrm>
            <a:off x="222792" y="4823600"/>
            <a:ext cx="295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 – Oversee Elites, Team Leads &amp; Merchandisers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4C942-AD66-4818-978D-A1964E8F0A1B}"/>
              </a:ext>
            </a:extLst>
          </p:cNvPr>
          <p:cNvSpPr txBox="1"/>
          <p:nvPr/>
        </p:nvSpPr>
        <p:spPr>
          <a:xfrm>
            <a:off x="222792" y="3896168"/>
            <a:ext cx="276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Elite – Oversee Team Leads &amp; Merchandisers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944F3-1AF4-4F14-992C-4EF20D556B96}"/>
              </a:ext>
            </a:extLst>
          </p:cNvPr>
          <p:cNvSpPr txBox="1"/>
          <p:nvPr/>
        </p:nvSpPr>
        <p:spPr>
          <a:xfrm>
            <a:off x="222792" y="2219122"/>
            <a:ext cx="2952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 – Front Line - Oversees Merchandisers. Ensure Team Stays on Track to Complete Project 100% &amp; on time!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2F86C-A632-4A2D-9C51-FB396D7B754B}"/>
              </a:ext>
            </a:extLst>
          </p:cNvPr>
          <p:cNvSpPr txBox="1"/>
          <p:nvPr/>
        </p:nvSpPr>
        <p:spPr>
          <a:xfrm>
            <a:off x="222792" y="249968"/>
            <a:ext cx="3205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Merchandiser – Front Line – Glue that keeps the team together. Responsible for completing the SOW to ensure project is completed 100% &amp; on time!</a:t>
            </a:r>
          </a:p>
        </p:txBody>
      </p:sp>
    </p:spTree>
    <p:extLst>
      <p:ext uri="{BB962C8B-B14F-4D97-AF65-F5344CB8AC3E}">
        <p14:creationId xmlns:p14="http://schemas.microsoft.com/office/powerpoint/2010/main" val="40824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Jayson McCallum</dc:creator>
  <cp:lastModifiedBy>Jayson McCallum</cp:lastModifiedBy>
  <cp:revision>6</cp:revision>
  <dcterms:created xsi:type="dcterms:W3CDTF">2022-01-27T17:50:23Z</dcterms:created>
  <dcterms:modified xsi:type="dcterms:W3CDTF">2022-01-27T21:29:09Z</dcterms:modified>
</cp:coreProperties>
</file>