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59DB-B98C-4AED-8D4A-A32077B0A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541AB-7DD0-4D4C-886A-FD9387E5D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342E8-B6B9-43EC-894D-6296462D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D7E5-81D2-40A1-BC08-FDA07033CF4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E4BC2-CE89-4005-AD34-914CCE06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028B-19A1-4FB5-8A71-D2220677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232F-3434-496B-895A-D2728A759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2362-89F5-4529-A394-9CCD5104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15A9E-6693-412D-951E-8B45E2474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54523-7EA4-4144-8BEA-B770F9DC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D7E5-81D2-40A1-BC08-FDA07033CF4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58C8B-FF65-4172-ABE1-9D24484B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AB531-E808-4752-94BE-52A62CDF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232F-3434-496B-895A-D2728A759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1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31A71-9624-47C3-A1D7-8F63D74D0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DD499-F207-4E40-8128-2F468DE7A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4EA28-7256-413C-B1F0-16A93900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D7E5-81D2-40A1-BC08-FDA07033CF4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8215-7194-41F7-AF03-F3059F85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9F8CA-78FE-496A-AC45-403F0F78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232F-3434-496B-895A-D2728A759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1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B147-3E14-4755-B176-68F373D4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FD7A-8A5C-4093-89B0-5C1C449EA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729CE-032D-4C5A-ABFA-6A1C86A1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D7E5-81D2-40A1-BC08-FDA07033CF4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2A5E5-B324-4081-A929-ABA0B029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7457-6B77-4CF2-A841-D0744C33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232F-3434-496B-895A-D2728A759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2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1701-57C9-47F4-A23B-5E8CA380A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7FEB4-4942-42CE-B2EB-6D6FD28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59D8-40CE-43DC-87C6-769CCEB9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D7E5-81D2-40A1-BC08-FDA07033CF4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27E86-6AE1-4E71-B479-C937E134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84003-035B-42E0-AFC9-DA77C214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232F-3434-496B-895A-D2728A759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0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1FD6-7266-4059-8ED0-CB780C99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516E-73FA-4DE7-9496-D3C22C57C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06BFD-6147-43BC-9183-A339EEECA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1CE05-AC5A-47EE-B164-1F75BB73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D7E5-81D2-40A1-BC08-FDA07033CF4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6AB42-1952-450E-B8CF-5B4C8867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D8F2-5593-45DD-8D62-B39EC9B4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232F-3434-496B-895A-D2728A759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8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A19E-843C-43A0-92AB-728A8C6E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D05FC-0DC6-4D70-8752-3A9DC48CA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DB2B8-53C7-41FA-9CB3-0D9E33858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144BE-5A86-4210-B444-4D0A9B523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8A200-BD67-4FC3-98BF-5F6FEDFB4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A0631-62EE-4EE8-92BD-52AADE19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D7E5-81D2-40A1-BC08-FDA07033CF4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B240A-5073-4766-AD43-726924D6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C500D-87AF-4047-B5EF-692D4CD3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232F-3434-496B-895A-D2728A759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7786-2C91-4A23-AB95-4E2E6B60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43210-2AD9-486A-B062-5A21D03A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D7E5-81D2-40A1-BC08-FDA07033CF4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67765-9C02-442B-9278-BB6C2BB6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DF7C0-B746-4A38-916D-26E79920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232F-3434-496B-895A-D2728A759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7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94C03-28F3-45D2-A00B-984E0EB8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D7E5-81D2-40A1-BC08-FDA07033CF4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20CD9-A0D2-4F3A-AE45-7C736332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4996C-738A-4376-9D3E-7A23CC7A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232F-3434-496B-895A-D2728A759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2BFF-8398-463B-A1B1-2BFADFAC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256F-446B-4990-99EB-85D99706A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21EFB-06D5-4722-AC58-671E059B5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5CD7C-47F0-4A2C-BD6D-5D547073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D7E5-81D2-40A1-BC08-FDA07033CF4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2934B-3266-4A17-AE59-2382AD58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4F2B2-E4E1-494E-A072-9C3F30A2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232F-3434-496B-895A-D2728A759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6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4A15-E503-4895-BDF8-EB0568FB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509A-9BB5-4F98-A6FF-4AEFDA2F3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9E7F8-D13A-4B81-BCC9-923EBE2A4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1EC94-3BDB-4261-8D2F-A77DF6B3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D7E5-81D2-40A1-BC08-FDA07033CF4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EC747-00F9-42A1-BB79-CC18841A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D4DAF-D4CC-402B-BE1F-3407BB80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232F-3434-496B-895A-D2728A759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8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035DE-EBFE-4551-990D-5ABB3863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A84A3-17D3-4E64-B5E5-056FC66C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0DC1-7A1E-496D-929F-24B9A83A0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1D7E5-81D2-40A1-BC08-FDA07033CF4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06D31-8451-42A5-AB9A-609B8D0B1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C642-9222-470F-9DAA-A742395AE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4232F-3434-496B-895A-D2728A759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F61E-F76C-487F-B3ED-42E7B263B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Severity of Vehicle Accident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EB9D4-933B-45EC-BF9E-63E5A6DE4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  <a:p>
            <a:r>
              <a:rPr lang="en-US" dirty="0"/>
              <a:t>IBM Course on Coursera</a:t>
            </a:r>
          </a:p>
        </p:txBody>
      </p:sp>
    </p:spTree>
    <p:extLst>
      <p:ext uri="{BB962C8B-B14F-4D97-AF65-F5344CB8AC3E}">
        <p14:creationId xmlns:p14="http://schemas.microsoft.com/office/powerpoint/2010/main" val="207831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2E92-381F-42A6-9D26-BCBD4E86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is the critical variable.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51452-36F0-4E6E-A0AD-0713B1E3C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road accident information can be used to predict the severity of the accident before emergency personnel arrive at the accident site</a:t>
            </a:r>
          </a:p>
          <a:p>
            <a:r>
              <a:rPr lang="en-US" dirty="0"/>
              <a:t>Such a system can save lives if the authorities and the care givers are equipped with such predictive power.</a:t>
            </a:r>
          </a:p>
          <a:p>
            <a:r>
              <a:rPr lang="en-US" dirty="0"/>
              <a:t>This system will not only save lives, but also a proper allocation of resources can be implemented.</a:t>
            </a:r>
          </a:p>
          <a:p>
            <a:r>
              <a:rPr lang="en-US" dirty="0"/>
              <a:t>This will improve the rating of the city, and thereby more businesses and people would like to stay in the city.</a:t>
            </a:r>
          </a:p>
        </p:txBody>
      </p:sp>
    </p:spTree>
    <p:extLst>
      <p:ext uri="{BB962C8B-B14F-4D97-AF65-F5344CB8AC3E}">
        <p14:creationId xmlns:p14="http://schemas.microsoft.com/office/powerpoint/2010/main" val="15141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6327-E2FC-4ACE-9BBC-66113E12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6B55-5F57-4580-A7AA-E3DB3597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Seattle Police Department (SPD) generates the data</a:t>
            </a:r>
          </a:p>
          <a:p>
            <a:r>
              <a:rPr lang="en-US" dirty="0"/>
              <a:t>The is updated every week since 2004</a:t>
            </a:r>
          </a:p>
          <a:p>
            <a:r>
              <a:rPr lang="en-US" dirty="0"/>
              <a:t>A lot of metadata and index columns are part of the data</a:t>
            </a:r>
          </a:p>
          <a:p>
            <a:r>
              <a:rPr lang="en-US" dirty="0"/>
              <a:t>There are missing values in almost every variable, and was able to accommodate missing values into the model</a:t>
            </a:r>
          </a:p>
          <a:p>
            <a:r>
              <a:rPr lang="en-US" dirty="0"/>
              <a:t>From 38 variables that are available in the dataset, I was able to capture 13 variables to be used in the model.</a:t>
            </a:r>
          </a:p>
          <a:p>
            <a:r>
              <a:rPr lang="en-US" dirty="0"/>
              <a:t>Had to do cleaning, binning and in some cases, re-grouping.</a:t>
            </a:r>
          </a:p>
        </p:txBody>
      </p:sp>
    </p:spTree>
    <p:extLst>
      <p:ext uri="{BB962C8B-B14F-4D97-AF65-F5344CB8AC3E}">
        <p14:creationId xmlns:p14="http://schemas.microsoft.com/office/powerpoint/2010/main" val="292335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48CB-83AE-452E-9C50-E4638332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Pedestrians and Pedal Cyclists are at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76D47-E288-4EBA-AAAE-044CFB8B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injury rate is 30% but if a pedestrian is involved in the accident, then the injury rate is 90%</a:t>
            </a:r>
          </a:p>
          <a:p>
            <a:r>
              <a:rPr lang="en-US" dirty="0"/>
              <a:t>Similarly if a cyclist is involved then there are 88% chance of being injured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58C82-44B9-4B57-8002-864498216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35" y="4001294"/>
            <a:ext cx="3130711" cy="1917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3D6E0F-F3BA-4C4B-A7AB-ED447F279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01294"/>
            <a:ext cx="3130711" cy="19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3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4637-F629-47C3-B209-BA3C2E76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a Classification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18153A-FFD5-4B55-B1B3-3AE8F4A738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14" y="1467992"/>
            <a:ext cx="5474947" cy="391249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4E05E-07D7-49BB-B005-D54368DB1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Accuracy: 75%</a:t>
            </a:r>
          </a:p>
          <a:p>
            <a:r>
              <a:rPr lang="en-US" dirty="0"/>
              <a:t>Precision: 66%</a:t>
            </a:r>
          </a:p>
          <a:p>
            <a:r>
              <a:rPr lang="en-US" dirty="0"/>
              <a:t>Recall: 37%</a:t>
            </a:r>
          </a:p>
          <a:p>
            <a:endParaRPr lang="en-US" dirty="0"/>
          </a:p>
          <a:p>
            <a:r>
              <a:rPr lang="en-US" dirty="0"/>
              <a:t>ROC Curve Area Under the Curve: 78%</a:t>
            </a:r>
          </a:p>
          <a:p>
            <a:endParaRPr lang="en-US" dirty="0"/>
          </a:p>
          <a:p>
            <a:r>
              <a:rPr lang="en-US" dirty="0"/>
              <a:t>Easy to implement, understand and maintain.</a:t>
            </a:r>
          </a:p>
        </p:txBody>
      </p:sp>
    </p:spTree>
    <p:extLst>
      <p:ext uri="{BB962C8B-B14F-4D97-AF65-F5344CB8AC3E}">
        <p14:creationId xmlns:p14="http://schemas.microsoft.com/office/powerpoint/2010/main" val="26167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2D71-C217-49C0-A9DB-67152D08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B119-101F-47A2-8E94-528079A58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should be calibrated from time to time</a:t>
            </a:r>
          </a:p>
          <a:p>
            <a:r>
              <a:rPr lang="en-US" dirty="0"/>
              <a:t>Implementation into the production should be handled with people with knowledge of data treatment.</a:t>
            </a:r>
          </a:p>
          <a:p>
            <a:r>
              <a:rPr lang="en-US" dirty="0"/>
              <a:t>With the advent of new technologies, the data capture should be more accurate.</a:t>
            </a:r>
          </a:p>
          <a:p>
            <a:r>
              <a:rPr lang="en-US" dirty="0"/>
              <a:t>I recommend segmenting the data to have multiple targeted models.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3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326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Predicting Severity of Vehicle Accident</vt:lpstr>
      <vt:lpstr>Time is the critical variable. </vt:lpstr>
      <vt:lpstr>Data Acquisition and Cleaning</vt:lpstr>
      <vt:lpstr>Pedestrians and Pedal Cyclists are at Risk</vt:lpstr>
      <vt:lpstr>Logistic Regression for a Classification Problem</vt:lpstr>
      <vt:lpstr>Conclusion and 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Severity of Vehicle Accident</dc:title>
  <dc:creator>Anil puppala</dc:creator>
  <cp:lastModifiedBy>Anil puppala</cp:lastModifiedBy>
  <cp:revision>4</cp:revision>
  <dcterms:created xsi:type="dcterms:W3CDTF">2020-09-11T15:16:05Z</dcterms:created>
  <dcterms:modified xsi:type="dcterms:W3CDTF">2020-09-11T16:09:45Z</dcterms:modified>
</cp:coreProperties>
</file>