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81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4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043198"/>
            <a:ext cx="957350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 Puppala Deepika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Name: Marri Laxman Reddy Institute of Technology and Management </a:t>
            </a: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Department: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2241755"/>
            <a:ext cx="11029615" cy="3333136"/>
          </a:xfrm>
        </p:spPr>
        <p:txBody>
          <a:bodyPr>
            <a:normAutofit/>
          </a:bodyPr>
          <a:lstStyle/>
          <a:p>
            <a:r>
              <a:rPr lang="en-IN" sz="2400" b="1" dirty="0"/>
              <a:t>Enhanced Encryption</a:t>
            </a:r>
            <a:r>
              <a:rPr lang="en-IN" sz="2400" dirty="0"/>
              <a:t>: Incorporate AES or RSA encryption prior to data embedding.</a:t>
            </a:r>
          </a:p>
          <a:p>
            <a:r>
              <a:rPr lang="en-IN" sz="2400" b="1" dirty="0"/>
              <a:t>Multi-Format Compatibility</a:t>
            </a:r>
            <a:r>
              <a:rPr lang="en-IN" sz="2400" dirty="0"/>
              <a:t>: Expand support to include PNG, BMP, and GIF images.</a:t>
            </a:r>
          </a:p>
          <a:p>
            <a:r>
              <a:rPr lang="en-IN" sz="2400" b="1" dirty="0"/>
              <a:t>AI-Driven Security</a:t>
            </a:r>
            <a:r>
              <a:rPr lang="en-IN" sz="2400" dirty="0"/>
              <a:t>: Implement AI to counteract detection by steganalysis tools.</a:t>
            </a:r>
          </a:p>
          <a:p>
            <a:r>
              <a:rPr lang="en-IN" sz="2400" b="1" dirty="0"/>
              <a:t>Mobile &amp; Web Integration</a:t>
            </a:r>
            <a:r>
              <a:rPr lang="en-IN" sz="2400" dirty="0"/>
              <a:t>: Create Android/iOS applications for broader access.</a:t>
            </a:r>
          </a:p>
          <a:p>
            <a:r>
              <a:rPr lang="en-IN" sz="2400" b="1" dirty="0"/>
              <a:t>Cloud Storage Integration</a:t>
            </a:r>
            <a:r>
              <a:rPr lang="en-IN" sz="2400" dirty="0"/>
              <a:t>: Enable secure message embedding with remote cloud access.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69" y="128310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47" y="2603986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06047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131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13" y="1421611"/>
            <a:ext cx="10915574" cy="4734233"/>
          </a:xfrm>
        </p:spPr>
        <p:txBody>
          <a:bodyPr>
            <a:normAutofit/>
          </a:bodyPr>
          <a:lstStyle/>
          <a:p>
            <a:r>
              <a:rPr lang="en-US" sz="2400" dirty="0"/>
              <a:t>In today's digital age, safeguarding sensitive information is essential. Conventional encryption techniques can draw undesired attention, complicating covert communication.</a:t>
            </a:r>
          </a:p>
          <a:p>
            <a:r>
              <a:rPr lang="en-US" sz="2400" dirty="0"/>
              <a:t>This project tackles the necessity for secure and stealthy message transmission by embedding secret messages within images through the use of image steganography.</a:t>
            </a:r>
          </a:p>
          <a:p>
            <a:r>
              <a:rPr lang="en-US" sz="2400" dirty="0"/>
              <a:t>It guarantees confidentiality by mandating a password for both encoding and decoding, ensuring that only authorized users can access the concealed data.</a:t>
            </a:r>
          </a:p>
          <a:p>
            <a:r>
              <a:rPr lang="en-US" sz="2400" dirty="0"/>
              <a:t>Moreover, the project features an intuitive GUI that facilitates effortless encryption and decryption, enhancing accessibility and user-friendliness.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37970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96" y="2071588"/>
            <a:ext cx="11365406" cy="340670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Python</a:t>
            </a:r>
            <a:r>
              <a:rPr lang="en-IN" sz="2400" dirty="0"/>
              <a:t> – The primary programming language utilized in this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OpenCV</a:t>
            </a:r>
            <a:r>
              <a:rPr lang="en-IN" sz="2400" dirty="0"/>
              <a:t> – Employed for processing images.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Tkinter</a:t>
            </a:r>
            <a:r>
              <a:rPr lang="en-IN" sz="2400" dirty="0"/>
              <a:t> – Serves as the GUI framework for user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NumPy</a:t>
            </a:r>
            <a:r>
              <a:rPr lang="en-IN" sz="2400" dirty="0"/>
              <a:t> – Facilitates efficient management of image pixel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PIL (Pillow)</a:t>
            </a:r>
            <a:r>
              <a:rPr lang="en-IN" sz="2400" dirty="0"/>
              <a:t> – Provides image manipulation capabilities to ensure format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b="1" dirty="0"/>
              <a:t>Stealthy Message Embedding</a:t>
            </a:r>
            <a:r>
              <a:rPr lang="en-US" sz="2400" dirty="0"/>
              <a:t>: The message is concealed within the image with no visible alterations.</a:t>
            </a:r>
          </a:p>
          <a:p>
            <a:r>
              <a:rPr lang="en-US" sz="2400" b="1" dirty="0"/>
              <a:t>Secure Access</a:t>
            </a:r>
            <a:r>
              <a:rPr lang="en-US" sz="2400" dirty="0"/>
              <a:t>: Only authorized users can access the message due to password protection.</a:t>
            </a:r>
          </a:p>
          <a:p>
            <a:r>
              <a:rPr lang="en-US" sz="2400" b="1" dirty="0"/>
              <a:t>User-Friendly GUI</a:t>
            </a:r>
            <a:r>
              <a:rPr lang="en-US" sz="2400" dirty="0"/>
              <a:t>: Provides an intuitive graphical interface for easy interaction.</a:t>
            </a:r>
          </a:p>
          <a:p>
            <a:r>
              <a:rPr lang="en-US" sz="2400" b="1" dirty="0"/>
              <a:t>Dynamic Pixel Allocation</a:t>
            </a:r>
            <a:r>
              <a:rPr lang="en-US" sz="2400" dirty="0"/>
              <a:t>: The system automatically adjusts pixel storage to prevent errors.</a:t>
            </a:r>
          </a:p>
          <a:p>
            <a:r>
              <a:rPr lang="en-US" sz="2400" b="1" dirty="0"/>
              <a:t>Adaptable for Future Tech</a:t>
            </a:r>
            <a:r>
              <a:rPr lang="en-US" sz="2400" dirty="0"/>
              <a:t>: Can be enhanced for AI-based steganography or blockchain security.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4989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80190"/>
            <a:ext cx="11029615" cy="3497620"/>
          </a:xfrm>
        </p:spPr>
        <p:txBody>
          <a:bodyPr>
            <a:normAutofit/>
          </a:bodyPr>
          <a:lstStyle/>
          <a:p>
            <a:r>
              <a:rPr lang="en-IN" sz="2400" b="1" dirty="0"/>
              <a:t>Cybersecurity Experts</a:t>
            </a:r>
            <a:r>
              <a:rPr lang="en-IN" sz="2400" dirty="0"/>
              <a:t>: Utilize for secure data transmission.</a:t>
            </a:r>
          </a:p>
          <a:p>
            <a:r>
              <a:rPr lang="en-IN" sz="2400" b="1" dirty="0"/>
              <a:t>Journalists &amp; Whistleblowers</a:t>
            </a:r>
            <a:r>
              <a:rPr lang="en-IN" sz="2400" dirty="0"/>
              <a:t>: Send sensitive information discreetly.</a:t>
            </a:r>
          </a:p>
          <a:p>
            <a:r>
              <a:rPr lang="en-IN" sz="2400" b="1" dirty="0"/>
              <a:t>Government &amp; Intelligence Operatives</a:t>
            </a:r>
            <a:r>
              <a:rPr lang="en-IN" sz="2400" dirty="0"/>
              <a:t>: Engage in confidential communication.</a:t>
            </a:r>
          </a:p>
          <a:p>
            <a:r>
              <a:rPr lang="en-IN" sz="2400" b="1" dirty="0"/>
              <a:t>Researchers &amp; Academicians</a:t>
            </a:r>
            <a:r>
              <a:rPr lang="en-IN" sz="2400" dirty="0"/>
              <a:t>: Explore and experiment with steganography techniques.</a:t>
            </a:r>
          </a:p>
          <a:p>
            <a:r>
              <a:rPr lang="en-IN" sz="2400" b="1" dirty="0"/>
              <a:t>General Users</a:t>
            </a:r>
            <a:r>
              <a:rPr lang="en-IN" sz="2400" dirty="0"/>
              <a:t>: Safeguard private messages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29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16137EB-470F-2754-59E4-A764E25B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183764"/>
            <a:ext cx="4700386" cy="2488584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8F0E7C-9F8A-87B0-E736-D8A3028D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568" y="1077593"/>
            <a:ext cx="3026397" cy="25947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179A49-D8E1-2D04-D381-800E90BF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040" y="1088669"/>
            <a:ext cx="3051629" cy="25836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DF9132-F389-747A-0581-66983E75C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2" y="3833551"/>
            <a:ext cx="3811373" cy="2758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648FF1-A988-53A2-93C0-B5229973D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155" y="3833551"/>
            <a:ext cx="6141909" cy="22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36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63974"/>
            <a:ext cx="11029615" cy="4190795"/>
          </a:xfrm>
        </p:spPr>
        <p:txBody>
          <a:bodyPr>
            <a:normAutofit/>
          </a:bodyPr>
          <a:lstStyle/>
          <a:p>
            <a:r>
              <a:rPr lang="en-US" sz="2400" dirty="0"/>
              <a:t>The project effectively utilizes image-based steganography for secure communication.</a:t>
            </a:r>
          </a:p>
          <a:p>
            <a:r>
              <a:rPr lang="en-US" sz="2400" dirty="0"/>
              <a:t>It offers an intuitive, password-protected method for embedding and extracting messages. </a:t>
            </a:r>
          </a:p>
          <a:p>
            <a:r>
              <a:rPr lang="en-US" sz="2400" dirty="0"/>
              <a:t>The system maintains data confidentiality while preserving the original image's appearance.</a:t>
            </a:r>
          </a:p>
          <a:p>
            <a:r>
              <a:rPr lang="en-US" sz="2400" dirty="0"/>
              <a:t>It has potential for enhancement with advanced encryption algorithms and AI-driven detection resistance.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https://github.com/puppaladeepika/Steganography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454</Words>
  <Application>Microsoft Office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Deepika Puppala</cp:lastModifiedBy>
  <cp:revision>50</cp:revision>
  <dcterms:created xsi:type="dcterms:W3CDTF">2021-05-26T16:50:10Z</dcterms:created>
  <dcterms:modified xsi:type="dcterms:W3CDTF">2025-02-20T13:03:24Z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