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0693400" cy="8026400"/>
  <p:notesSz cx="10693400" cy="802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488184"/>
            <a:ext cx="9089390" cy="1685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494784"/>
            <a:ext cx="7485380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846072"/>
            <a:ext cx="4651629" cy="52974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846072"/>
            <a:ext cx="4651629" cy="52974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21056"/>
            <a:ext cx="9624060" cy="1284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846072"/>
            <a:ext cx="9624060" cy="52974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464552"/>
            <a:ext cx="3421888" cy="40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464552"/>
            <a:ext cx="2459482" cy="40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464552"/>
            <a:ext cx="2459482" cy="40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69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69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043"/>
            <a:ext cx="10693400" cy="770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2017-10-18T01:41:30Z</dcterms:created>
  <dcterms:modified xsi:type="dcterms:W3CDTF">2017-10-18T01:41:30Z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2017-10-18T00:00:00Z</vt:filetime>
  </property>
</Properties>
</file>