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0" r:id="rId20"/>
    <p:sldId id="271" r:id="rId21"/>
    <p:sldId id="272" r:id="rId22"/>
    <p:sldId id="273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开源社区数据可视化工具：一站式洞察平台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直观展示开源社区健康度与活跃度数据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1095" y="4889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</a:t>
            </a:r>
            <a:r>
              <a:rPr lang="zh-CN" altLang="en-US"/>
              <a:t>王妍</a:t>
            </a:r>
            <a:r>
              <a:rPr lang="en-US" altLang="zh-CN"/>
              <a:t>、</a:t>
            </a:r>
            <a:r>
              <a:rPr lang="zh-CN" altLang="en-US"/>
              <a:t>孟可欣</a:t>
            </a:r>
            <a:r>
              <a:rPr lang="en-US" altLang="zh-CN"/>
              <a:t>、</a:t>
            </a:r>
            <a:r>
              <a:rPr lang="zh-CN" altLang="en-US"/>
              <a:t>曾琪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 </a:t>
            </a:r>
            <a:r>
              <a:rPr lang="en-US" altLang="zh-CN" sz="2000" b="1">
                <a:sym typeface="+mn-ea"/>
              </a:rPr>
              <a:t>数据分析与计算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技术工具：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•使用 Python 的 Pandas 进行数据处理。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•使用 Scikit-learn 进行关键词提取和统计分析。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•使用 ARIMA 或 Prophet 模型进行时间序列预测。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5. </a:t>
            </a:r>
            <a:r>
              <a:rPr lang="en-US" altLang="zh-CN" b="1"/>
              <a:t>生成可视化图表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核心任务: 将分析结果以直观、易读的图表形式呈现。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图表类型：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1.折线图：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•显示 Issue、PR 和 Commits 数量随时间的变化趋势。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2.饼图/热力图：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•展示贡献者的地域分布。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3.柱状图：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•对比不同时间段的社区活跃度或贡献者参与情况。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4.词云图：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•可视化 Issue 和 PR 描述中的关键词。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•可视化工具：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•使用 Matplotlib 或 Seaborn 生成静态图表。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•使用 Echarts 或 Plotly 提供交互式图表。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6. 用户查看数据洞察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核心任务: 用户通过工具界面或报告查看分析结果。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展示内容：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 综合社区健康度报告，包括活跃度评分、贡献者分布等。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 图表展示多维度数据分析结果。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 提供分析结果的导出功能（如 PDF 报告或 Excel 表格）。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用户价值：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 帮助开源项目维护者发现问题并优化管理。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 帮助企业技术团队选择合适的开源项目。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 帮助开发者了解项目动态并选择合适的贡献方向。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功能</a:t>
            </a:r>
            <a:r>
              <a:rPr lang="zh-CN" altLang="en-US" sz="2800"/>
              <a:t>亮点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60000"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简单易用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一键输入项目链接，自动生成社区数据的分析结果和图表。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用户不需要复杂配置，快速获取结果。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数据丰富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综合多个维度（活跃度、贡献者分布、关键词热点）。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数据实时更新，反映最新的社区动态。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图表多样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趋势图：展示活跃度、贡献者变化曲线。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分布图：贡献者地区分布的热力图或饼图。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词云图：Issue/PR中常见关键词的可视化。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高扩展性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支持多平台、多语言项目分析。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 可添加更多指标（如社区安全性分析）。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可视化</a:t>
            </a:r>
            <a:r>
              <a:rPr lang="zh-CN" altLang="en-US" sz="2800"/>
              <a:t>示例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1400"/>
              <a:t>示例1：活跃度趋势图</a:t>
            </a:r>
            <a:endParaRPr lang="en-US" altLang="zh-CN" sz="1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/>
              <a:t>• 纵轴：Issue、PR、提交次数     • 横轴：时间（月度或季度）   • 显示不同时间段社区的活跃度变化趋势。</a:t>
            </a:r>
            <a:endParaRPr lang="en-US" altLang="zh-CN" sz="1400"/>
          </a:p>
        </p:txBody>
      </p:sp>
      <p:pic>
        <p:nvPicPr>
          <p:cNvPr id="4" name="图片 3" descr="Activity Trend Over 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6440" y="1748790"/>
            <a:ext cx="7818120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可视化</a:t>
            </a:r>
            <a:r>
              <a:rPr lang="zh-CN" altLang="en-US" sz="2800"/>
              <a:t>示例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1400"/>
              <a:t>示例2：贡献者地区分布图</a:t>
            </a:r>
            <a:endParaRPr lang="en-US" altLang="zh-CN" sz="1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/>
              <a:t>• 通过国家/地区的贡献者数量生成热力图。  • 便于了解全球贡献者分布情况。</a:t>
            </a:r>
            <a:endParaRPr lang="en-US" altLang="zh-CN" sz="1400"/>
          </a:p>
        </p:txBody>
      </p:sp>
      <p:pic>
        <p:nvPicPr>
          <p:cNvPr id="5" name="图片 4" descr="Contributor Distribution by Reg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275" y="1806575"/>
            <a:ext cx="4750435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可视化</a:t>
            </a:r>
            <a:r>
              <a:rPr lang="zh-CN" altLang="en-US" sz="2800"/>
              <a:t>示例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US" altLang="zh-CN" sz="1400"/>
              <a:t>示例3：关键词词云</a:t>
            </a:r>
            <a:endParaRPr lang="en-US" altLang="zh-CN" sz="1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400"/>
              <a:t>• 对社区内Issue描述内容进行分析，提取高频关键词。  • 生成词云图，快速了解社区讨论的热点话题。</a:t>
            </a:r>
            <a:endParaRPr lang="en-US" altLang="zh-CN" sz="1400"/>
          </a:p>
        </p:txBody>
      </p:sp>
      <p:pic>
        <p:nvPicPr>
          <p:cNvPr id="4" name="图片 3" descr="Keyword Word 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75" y="2018030"/>
            <a:ext cx="7979410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应用场景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社区治理与优化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帮助维护者掌握项目健康状态，发现社区活跃度下降的原因并及时调整策略。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企业技术选型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通过数据评估不同项目的稳定性和活跃度，选择适合的开源项目进行整合和使用。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新手贡献者引导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根据数据找到活跃度高、社区友好的开源项目，为新人提供参与建议。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社区趋势分析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分析多个项目的变化趋势，预测开源技术的发展方向。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项目实施计划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阶段1：需求调研与数据采集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研究GitHub API功能，明确需要采集的数据维度（Issue数、PR数等）。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阶段2：数据处理与分析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编写脚本进行数据清洗、时序分析和关键词提取。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阶段3：可视化开发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 开发交互界面，设计折线图、热力图和词云图模块。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阶段4：测试与优化</a:t>
            </a:r>
            <a:endParaRPr lang="en-US" altLang="zh-CN" sz="20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000"/>
              <a:t>•对不同规模的项目进行测试，确保工具性能和稳定性。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预期</a:t>
            </a:r>
            <a:r>
              <a:rPr lang="zh-CN" altLang="en-US" sz="2800"/>
              <a:t>成果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工具原型</a:t>
            </a:r>
            <a:endParaRPr lang="en-US" altLang="zh-CN" sz="24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/>
              <a:t>• 支持输入GitHub项目链接，自动输出关键数据的可视化图表和报告。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数据分析报告</a:t>
            </a:r>
            <a:endParaRPr lang="en-US" altLang="zh-CN" sz="24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/>
              <a:t>• 生成完整的社区健康度报告，包括活跃趋势、贡献者分布等内容。</a:t>
            </a:r>
            <a:endParaRPr lang="en-US" altLang="zh-CN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用户反馈</a:t>
            </a:r>
            <a:endParaRPr lang="en-US" altLang="zh-CN" sz="24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/>
              <a:t>• 收集社区用户和评委的反馈，进一步完善工具。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en-US" altLang="zh-CN" sz="2800"/>
              <a:t>背景介绍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b="1"/>
              <a:t>开源社区的重要性</a:t>
            </a:r>
            <a:r>
              <a:rPr lang="en-US" altLang="zh-CN" b="1"/>
              <a:t>: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开源社区推动了全球技术创新和协作。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许多核心技术（如Linux、Kubernetes）都来自开源社区贡献。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3.</a:t>
            </a:r>
            <a:r>
              <a:rPr lang="zh-CN" altLang="en-US"/>
              <a:t>健康、活跃的开源社区对于技术发展至关重要。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/>
              <a:t>当前问题</a:t>
            </a:r>
            <a:r>
              <a:rPr lang="en-US" altLang="zh-CN" b="1"/>
              <a:t>: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1.</a:t>
            </a:r>
            <a:r>
              <a:rPr lang="zh-CN" altLang="en-US"/>
              <a:t>数据分散：开源社区数据（如活跃度、贡献者行为）分布在多个平台，难以整合。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分析复杂：没有直观工具展示数据，普通开发者难以获取关键洞察。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3.</a:t>
            </a:r>
            <a:r>
              <a:rPr lang="zh-CN" altLang="en-US"/>
              <a:t>决策困难：企业和贡献者缺乏依据，难以选择合适的项目。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未来</a:t>
            </a:r>
            <a:r>
              <a:rPr lang="zh-CN" altLang="en-US" sz="2800"/>
              <a:t>展望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功能扩展</a:t>
            </a:r>
            <a:endParaRPr lang="en-US" altLang="zh-CN" sz="24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/>
              <a:t>• 增加更多数据来源（如GitLab、Gitee），覆盖更多开源社区。</a:t>
            </a:r>
            <a:endParaRPr lang="en-US" altLang="zh-CN" sz="2400"/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400"/>
              <a:t>• 添加新功能，如漏洞数据分析、代码复杂度评估等。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en-US" altLang="zh-CN" sz="2800"/>
              <a:t>背景介绍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解决方案:</a:t>
            </a:r>
            <a:endParaRPr lang="en-US" altLang="zh-CN" b="1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开发一个简便易用的工具，将社区数据转化为直观、清晰的图表和洞察报告。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en-US" altLang="zh-CN" sz="2800"/>
              <a:t>项目概述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项目目标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开发一个工具帮助用户直观了解开源项目和社区的运行状况，通过数据驱动提升治理效率。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核心功能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  数据采集：通过API实时采集GitHub、GitLab等平台的数据。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 数据分析：利用算法分析活跃度、贡献者行为等关键指标。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 数据可视化：将分析结果展示为图表，提供直观洞察。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目标用户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•    开源项目维护者：评估项目状态，优化治理策略。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•    企业团队：筛选高质量项目用于业务集成。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•    个人开发者：了解社区情况，选择参与合适的项目。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技术</a:t>
            </a:r>
            <a:r>
              <a:rPr lang="zh-CN" altLang="en-US" sz="2800"/>
              <a:t>方案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技术架构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1. 数据采集模块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使用GitHub API自动获取开源项目的Issue、PR、贡献者、提交记录等数据。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数据来源可扩展支持GitLab、Gitee等其他平台。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2. 数据分析模块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基于Python（Pandas）对数据进行清洗、归类和统计。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使用时序分析方法计算项目活跃度趋势。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利用关键词提取技术（TF-IDF）分析Issue主题热点。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3. 可视化展示模块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使用Echarts或Matplotlib生成折线图、柱状图、词云等图表。</a:t>
            </a:r>
            <a:endParaRPr lang="en-US" altLang="zh-CN" sz="15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500"/>
              <a:t>	• 提供用户友好的界面，支持图表交互。</a:t>
            </a:r>
            <a:endParaRPr lang="en-US" altLang="zh-CN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1. 输入开源项目链接</a:t>
            </a:r>
            <a:endParaRPr lang="en-US" altLang="zh-CN" b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• 用户通过工具的界面输入开源项目的链接，例如 GitHub、GitLab 或其他平台的项目 URL。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•该链接会成为数据采集模块的入口，决定分析的具体项目。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5271770" cy="50768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715" b="1"/>
              <a:t>2. 数据采集</a:t>
            </a:r>
            <a:endParaRPr lang="en-US" altLang="zh-CN" sz="1715"/>
          </a:p>
          <a:p>
            <a:pPr marL="0" indent="0">
              <a:buNone/>
            </a:pPr>
            <a:r>
              <a:rPr lang="en-US" altLang="zh-CN" sz="1715"/>
              <a:t>核心任务: 通过 API 获取目标开源项目的相关数据。</a:t>
            </a:r>
            <a:endParaRPr lang="en-US" altLang="zh-CN" sz="1715"/>
          </a:p>
          <a:p>
            <a:pPr marL="0" indent="0">
              <a:buNone/>
            </a:pPr>
            <a:r>
              <a:rPr lang="en-US" altLang="zh-CN" sz="1715"/>
              <a:t>采集内容包括：</a:t>
            </a:r>
            <a:endParaRPr lang="en-US" altLang="zh-CN" sz="1715"/>
          </a:p>
          <a:p>
            <a:pPr marL="0" indent="0">
              <a:buNone/>
            </a:pPr>
            <a:r>
              <a:rPr lang="en-US" altLang="zh-CN" sz="1715"/>
              <a:t>•Issue 数据：</a:t>
            </a:r>
            <a:endParaRPr lang="en-US" altLang="zh-CN" sz="1715"/>
          </a:p>
          <a:p>
            <a:pPr marL="0" indent="457200">
              <a:buNone/>
            </a:pPr>
            <a:r>
              <a:rPr lang="en-US" altLang="zh-CN" sz="1715"/>
              <a:t>（1）已创建的 Issue 总数。</a:t>
            </a:r>
            <a:endParaRPr lang="en-US" altLang="zh-CN" sz="1715"/>
          </a:p>
          <a:p>
            <a:pPr marL="0" indent="457200">
              <a:buNone/>
            </a:pPr>
            <a:r>
              <a:rPr lang="en-US" altLang="zh-CN" sz="1715"/>
              <a:t>（2）未解决 Issue 的数量和内容。</a:t>
            </a:r>
            <a:endParaRPr lang="en-US" altLang="zh-CN" sz="1715"/>
          </a:p>
          <a:p>
            <a:pPr marL="0" indent="0">
              <a:buNone/>
            </a:pPr>
            <a:r>
              <a:rPr lang="en-US" altLang="zh-CN" sz="1715"/>
              <a:t>•Pull Request (PR) 数据：</a:t>
            </a:r>
            <a:endParaRPr lang="en-US" altLang="zh-CN" sz="1715"/>
          </a:p>
          <a:p>
            <a:pPr marL="0" indent="457200">
              <a:buNone/>
            </a:pPr>
            <a:r>
              <a:rPr lang="en-US" altLang="zh-CN" sz="1715"/>
              <a:t> </a:t>
            </a:r>
            <a:r>
              <a:rPr lang="zh-CN" altLang="en-US" sz="1715"/>
              <a:t>总</a:t>
            </a:r>
            <a:r>
              <a:rPr lang="en-US" altLang="zh-CN" sz="1715"/>
              <a:t>数及状态（已合并、已关闭、待处理）。</a:t>
            </a:r>
            <a:endParaRPr lang="en-US" altLang="zh-CN" sz="1715"/>
          </a:p>
          <a:p>
            <a:pPr marL="0" indent="0">
              <a:buNone/>
            </a:pPr>
            <a:r>
              <a:rPr lang="en-US" altLang="zh-CN" sz="1715"/>
              <a:t>•代码提交（Commits）：</a:t>
            </a:r>
            <a:endParaRPr lang="en-US" altLang="zh-CN" sz="1715"/>
          </a:p>
          <a:p>
            <a:pPr marL="0" indent="457200">
              <a:buNone/>
            </a:pPr>
            <a:r>
              <a:rPr lang="en-US" altLang="zh-CN" sz="1715"/>
              <a:t> 提交记录的数量及贡献者的分布。</a:t>
            </a:r>
            <a:endParaRPr lang="en-US" altLang="zh-CN" sz="1715"/>
          </a:p>
          <a:p>
            <a:pPr marL="0" indent="0">
              <a:buNone/>
            </a:pPr>
            <a:r>
              <a:rPr lang="en-US" altLang="zh-CN" sz="1715"/>
              <a:t>•贡献者信息：</a:t>
            </a:r>
            <a:endParaRPr lang="en-US" altLang="zh-CN" sz="1715"/>
          </a:p>
          <a:p>
            <a:pPr marL="0" indent="457200">
              <a:buNone/>
            </a:pPr>
            <a:r>
              <a:rPr lang="en-US" altLang="zh-CN" sz="1715"/>
              <a:t> 贡献者数量、贡献频率以及地理分布。</a:t>
            </a:r>
            <a:endParaRPr lang="en-US" altLang="zh-CN" sz="1715"/>
          </a:p>
          <a:p>
            <a:pPr marL="0" indent="0">
              <a:buNone/>
            </a:pPr>
            <a:endParaRPr lang="en-US" altLang="zh-CN" sz="1715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920105" y="1100455"/>
            <a:ext cx="5464175" cy="507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/>
              <a:t>•活跃趋势：</a:t>
            </a:r>
            <a:endParaRPr lang="en-US" altLang="zh-CN" sz="1600"/>
          </a:p>
          <a:p>
            <a:pPr marL="0" indent="457200">
              <a:buNone/>
            </a:pPr>
            <a:r>
              <a:rPr lang="en-US" altLang="zh-CN" sz="1600"/>
              <a:t>最近一段时间（例如30天）的活动情况。</a:t>
            </a:r>
            <a:endParaRPr lang="en-US" altLang="zh-CN" sz="1600"/>
          </a:p>
          <a:p>
            <a:pPr marL="0" indent="457200">
              <a:buNone/>
            </a:pPr>
            <a:endParaRPr lang="en-US" altLang="zh-CN" sz="1600"/>
          </a:p>
          <a:p>
            <a:pPr marL="0" indent="457200">
              <a:buNone/>
            </a:pPr>
            <a:r>
              <a:rPr lang="en-US" altLang="zh-CN" sz="1600"/>
              <a:t>技术工具：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（1）使用 GitHub API 或其他平台 API 进行数据抓取。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/>
              <a:t>（2）配合 Python 的 requests 或专门的开源数据采集库（如 PyGitHub）。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3. </a:t>
            </a:r>
            <a:r>
              <a:rPr lang="en-US" altLang="zh-CN" b="1"/>
              <a:t>数据清洗与处理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核心任务: 对采集到的原始数据进行清理与预处理，确保数据质量和一致性。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具体步骤：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（1）数据去重：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•删除重复记录，例如多次重复抓取的 PR 或提交记录。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（2）格式化数据：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•将数据标准化，例如日期格式统一、编码统一（如 UTF-8）。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（3）缺失值处理：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•填充或丢弃存在缺失数据的条目。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（4）聚合与分类：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•将数据按时间、状态、贡献者进行分类汇总。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（5）关键词提取：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•从 Issue 或 PR 的描述中提取关键词，便于后续分析。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61860" cy="518160"/>
          </a:xfrm>
        </p:spPr>
        <p:txBody>
          <a:bodyPr/>
          <a:p>
            <a:r>
              <a:rPr lang="zh-CN" altLang="en-US" sz="2800"/>
              <a:t>流程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00455"/>
            <a:ext cx="10515600" cy="507682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zh-CN"/>
              <a:t>4. </a:t>
            </a:r>
            <a:r>
              <a:rPr lang="en-US" altLang="zh-CN" b="1"/>
              <a:t>数据分析与计算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核心任务: 基于清洗后的数据进行多维度的计算和分析。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分析内容：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1.活跃度分析：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•按时间统计 Issue、PR 和代码提交的变化趋势，评估社区的活跃度。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2.贡献者行为分析：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•按贡献者分布贡献的代码量、PR 或 Issue，分析个人或团队的贡献率。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3.关键词热点分析：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•基于 NLP 技术（如 TF-IDF）从 Issue 和 PR 描述中提取高频关键词，分析讨论的主题。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4.健康度评分：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•根据活跃度、解决效率、贡献者分布等指标计算项目健康评分。</a:t>
            </a:r>
            <a:endParaRPr lang="en-US" altLang="zh-CN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5.趋势预测：</a:t>
            </a:r>
            <a:endParaRPr lang="en-US" altLang="zh-CN"/>
          </a:p>
          <a:p>
            <a:pPr marL="0" indent="457200">
              <a:lnSpc>
                <a:spcPct val="100000"/>
              </a:lnSpc>
              <a:buNone/>
            </a:pPr>
            <a:r>
              <a:rPr lang="en-US" altLang="zh-CN"/>
              <a:t>•通过时间序列分析预测未来社区的活跃度变化趋势。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GQ2NTRlNzRjNzEzMWRiNDQ2MWZmMWY2MGExYWQwMT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3128</Words>
  <Application>WPS 演示</Application>
  <PresentationFormat>宽屏</PresentationFormat>
  <Paragraphs>221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开源社区数据可视化工具：一站式洞察平台</vt:lpstr>
      <vt:lpstr>背景介绍</vt:lpstr>
      <vt:lpstr>背景介绍</vt:lpstr>
      <vt:lpstr>项目概述</vt:lpstr>
      <vt:lpstr>技术方案</vt:lpstr>
      <vt:lpstr>流程分析</vt:lpstr>
      <vt:lpstr>流程分析</vt:lpstr>
      <vt:lpstr>流程分析</vt:lpstr>
      <vt:lpstr>流程分析</vt:lpstr>
      <vt:lpstr>流程分析</vt:lpstr>
      <vt:lpstr>流程分析</vt:lpstr>
      <vt:lpstr>流程分析</vt:lpstr>
      <vt:lpstr>功能亮点</vt:lpstr>
      <vt:lpstr>可视化示例</vt:lpstr>
      <vt:lpstr>可视化示例</vt:lpstr>
      <vt:lpstr>可视化示例</vt:lpstr>
      <vt:lpstr>应用场景</vt:lpstr>
      <vt:lpstr>项目实施计划</vt:lpstr>
      <vt:lpstr>预期成果</vt:lpstr>
      <vt:lpstr>未来展望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逸翮孤风</cp:lastModifiedBy>
  <cp:revision>10</cp:revision>
  <dcterms:created xsi:type="dcterms:W3CDTF">2024-12-05T06:38:46Z</dcterms:created>
  <dcterms:modified xsi:type="dcterms:W3CDTF">2024-12-05T06:38:46Z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E5B91492B48D1E651E6149671D176172_41</vt:lpwstr>
  </property>
</Properties>
</file>