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3" r:id="rId4"/>
    <p:sldId id="319" r:id="rId5"/>
    <p:sldId id="320" r:id="rId6"/>
    <p:sldId id="264" r:id="rId7"/>
    <p:sldId id="32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FABE7D-EF77-4F0A-B6D4-F499B6D2D510}">
          <p14:sldIdLst>
            <p14:sldId id="256"/>
            <p14:sldId id="257"/>
            <p14:sldId id="273"/>
            <p14:sldId id="319"/>
            <p14:sldId id="320"/>
            <p14:sldId id="264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80226" autoAdjust="0"/>
  </p:normalViewPr>
  <p:slideViewPr>
    <p:cSldViewPr snapToGrid="0">
      <p:cViewPr varScale="1">
        <p:scale>
          <a:sx n="92" d="100"/>
          <a:sy n="92" d="100"/>
        </p:scale>
        <p:origin x="134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smtClean="0"/>
              <a:t>추진배경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err="1" smtClean="0"/>
              <a:t>개발필요성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err="1" smtClean="0"/>
              <a:t>개발목적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smtClean="0"/>
              <a:t>개발방향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smtClean="0"/>
              <a:t>기대효과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smtClean="0"/>
              <a:t>추진체계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 smtClean="0"/>
              <a:t>추진일정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4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0865" y="4848246"/>
            <a:ext cx="5594956" cy="1002066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ko-KR" altLang="en-US" sz="2800" dirty="0"/>
              <a:t>빅데이터 분석 기반</a:t>
            </a:r>
            <a:r>
              <a:rPr lang="en-US" altLang="ko-KR" sz="2800" dirty="0"/>
              <a:t> AI </a:t>
            </a:r>
            <a:r>
              <a:rPr lang="ko-KR" altLang="en-US" sz="2800" dirty="0" err="1"/>
              <a:t>커머스</a:t>
            </a:r>
            <a:r>
              <a:rPr lang="ko-KR" altLang="en-US" sz="2800" dirty="0"/>
              <a:t> 서비스 개발자 양성과정</a:t>
            </a:r>
          </a:p>
          <a:p>
            <a:pPr lvl="0">
              <a:defRPr/>
            </a:pPr>
            <a:r>
              <a:rPr lang="en-US" altLang="ko-KR" dirty="0"/>
              <a:t>1</a:t>
            </a:r>
            <a:r>
              <a:rPr lang="ko-KR" altLang="en-US" sz="2200" dirty="0" smtClean="0"/>
              <a:t>팀 </a:t>
            </a: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미정</a:t>
            </a:r>
            <a:endParaRPr lang="ko-KR" altLang="en-US" sz="2200" dirty="0"/>
          </a:p>
          <a:p>
            <a:pPr lvl="0">
              <a:defRPr/>
            </a:pPr>
            <a:r>
              <a:rPr lang="ko-KR" altLang="en-US" sz="2200" dirty="0" smtClean="0"/>
              <a:t> </a:t>
            </a:r>
            <a:r>
              <a:rPr lang="ko-KR" altLang="en-US" sz="2200" dirty="0" err="1"/>
              <a:t>곽태욱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이성우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정새봄</a:t>
            </a:r>
            <a:endParaRPr lang="ko-KR" altLang="en-US" sz="2200" dirty="0"/>
          </a:p>
        </p:txBody>
      </p:sp>
      <p:sp>
        <p:nvSpPr>
          <p:cNvPr id="4" name="제목 1"/>
          <p:cNvSpPr txBox="1"/>
          <p:nvPr/>
        </p:nvSpPr>
        <p:spPr>
          <a:xfrm>
            <a:off x="3354928" y="2595037"/>
            <a:ext cx="4952756" cy="491908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미정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4878" y="1308071"/>
            <a:ext cx="3250969" cy="68433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계획서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7C59B-A54B-1A4E-9B57-D22B0CB52D23}"/>
              </a:ext>
            </a:extLst>
          </p:cNvPr>
          <p:cNvSpPr/>
          <p:nvPr/>
        </p:nvSpPr>
        <p:spPr>
          <a:xfrm>
            <a:off x="5483350" y="34290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7756C72-A991-9246-A223-0C961295BA7D}"/>
              </a:ext>
            </a:extLst>
          </p:cNvPr>
          <p:cNvSpPr txBox="1"/>
          <p:nvPr/>
        </p:nvSpPr>
        <p:spPr>
          <a:xfrm>
            <a:off x="1608561" y="1750647"/>
            <a:ext cx="8639565" cy="10903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 기반 마케팅 리뷰 모델링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15674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1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2022.10.17</a:t>
                      </a:r>
                      <a:endParaRPr lang="en-US" altLang="ko-KR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dirty="0" err="1" smtClean="0"/>
                        <a:t>곽태욱</a:t>
                      </a:r>
                      <a:endParaRPr lang="en-US" altLang="ko-KR" sz="1400" b="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592211" y="1214363"/>
            <a:ext cx="25538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dirty="0"/>
              <a:t>001</a:t>
            </a:r>
            <a:r>
              <a:rPr lang="ko-KR" altLang="en-US" dirty="0"/>
              <a:t> 추진배경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002</a:t>
            </a:r>
            <a:r>
              <a:rPr lang="ko-KR" altLang="en-US" dirty="0"/>
              <a:t> 개발필요성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003</a:t>
            </a:r>
            <a:r>
              <a:rPr lang="ko-KR" altLang="en-US" dirty="0"/>
              <a:t> 개발목적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		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BAABA-5850-AC4F-B4C8-81DEB2AD203D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006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체계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BAC7020-DA1C-9845-A1AD-D5C46FC8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39909"/>
              </p:ext>
            </p:extLst>
          </p:nvPr>
        </p:nvGraphicFramePr>
        <p:xfrm>
          <a:off x="5128260" y="1797219"/>
          <a:ext cx="1935480" cy="1107739"/>
        </p:xfrm>
        <a:graphic>
          <a:graphicData uri="http://schemas.openxmlformats.org/drawingml/2006/table">
            <a:tbl>
              <a:tblPr firstRow="1" bandRow="1"/>
              <a:tblGrid>
                <a:gridCol w="193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 err="1" smtClean="0"/>
                        <a:t>곽태욱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0700EB-5D86-BA44-BC14-59E16749B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21367"/>
              </p:ext>
            </p:extLst>
          </p:nvPr>
        </p:nvGraphicFramePr>
        <p:xfrm>
          <a:off x="3919785" y="3955361"/>
          <a:ext cx="1935480" cy="1107739"/>
        </p:xfrm>
        <a:graphic>
          <a:graphicData uri="http://schemas.openxmlformats.org/drawingml/2006/table">
            <a:tbl>
              <a:tblPr firstRow="1" bandRow="1"/>
              <a:tblGrid>
                <a:gridCol w="193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 smtClean="0"/>
                        <a:t>이성우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BE20C4-CAE2-6542-8638-F925CCD6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3631"/>
              </p:ext>
            </p:extLst>
          </p:nvPr>
        </p:nvGraphicFramePr>
        <p:xfrm>
          <a:off x="6268579" y="3961856"/>
          <a:ext cx="1934774" cy="1107739"/>
        </p:xfrm>
        <a:graphic>
          <a:graphicData uri="http://schemas.openxmlformats.org/drawingml/2006/table">
            <a:tbl>
              <a:tblPr firstRow="1" bandRow="1"/>
              <a:tblGrid>
                <a:gridCol w="193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 err="1" smtClean="0"/>
                        <a:t>정새봄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041E555-4F20-6C49-ACE7-1D90248B3811}"/>
              </a:ext>
            </a:extLst>
          </p:cNvPr>
          <p:cNvCxnSpPr>
            <a:stCxn id="9" idx="2"/>
          </p:cNvCxnSpPr>
          <p:nvPr/>
        </p:nvCxnSpPr>
        <p:spPr>
          <a:xfrm>
            <a:off x="6096000" y="2904958"/>
            <a:ext cx="0" cy="44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4ED30B6-7ED9-5843-BA0B-F35E887D56B8}"/>
              </a:ext>
            </a:extLst>
          </p:cNvPr>
          <p:cNvCxnSpPr/>
          <p:nvPr/>
        </p:nvCxnSpPr>
        <p:spPr>
          <a:xfrm>
            <a:off x="4887525" y="3340452"/>
            <a:ext cx="2355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ED3676D-E9C5-224C-9637-6991B5A802A6}"/>
              </a:ext>
            </a:extLst>
          </p:cNvPr>
          <p:cNvCxnSpPr>
            <a:endCxn id="10" idx="0"/>
          </p:cNvCxnSpPr>
          <p:nvPr/>
        </p:nvCxnSpPr>
        <p:spPr>
          <a:xfrm rot="5400000">
            <a:off x="4606907" y="3672063"/>
            <a:ext cx="563916" cy="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A373167-37CF-DA4D-9574-D24F53539078}"/>
              </a:ext>
            </a:extLst>
          </p:cNvPr>
          <p:cNvCxnSpPr/>
          <p:nvPr/>
        </p:nvCxnSpPr>
        <p:spPr>
          <a:xfrm rot="5400000">
            <a:off x="4616433" y="3629184"/>
            <a:ext cx="542395" cy="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56E59C4-E21E-3E46-A268-D06F9234445A}"/>
              </a:ext>
            </a:extLst>
          </p:cNvPr>
          <p:cNvCxnSpPr/>
          <p:nvPr/>
        </p:nvCxnSpPr>
        <p:spPr>
          <a:xfrm rot="5400000">
            <a:off x="6958524" y="3635534"/>
            <a:ext cx="561446" cy="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BAABA-5850-AC4F-B4C8-81DEB2AD203D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007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환경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BC18E3C-B24E-5A4F-8333-D454CDFC9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34139"/>
              </p:ext>
            </p:extLst>
          </p:nvPr>
        </p:nvGraphicFramePr>
        <p:xfrm>
          <a:off x="3596035" y="895377"/>
          <a:ext cx="4459605" cy="4652705"/>
        </p:xfrm>
        <a:graphic>
          <a:graphicData uri="http://schemas.openxmlformats.org/drawingml/2006/table">
            <a:tbl>
              <a:tblPr firstRow="1" bandRow="1"/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Software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096">
                <a:tc>
                  <a:txBody>
                    <a:bodyPr/>
                    <a:lstStyle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600" dirty="0"/>
                        <a:t>OS </a:t>
                      </a:r>
                      <a:endParaRPr lang="en-US" altLang="ko-KR" sz="1600" dirty="0" smtClean="0"/>
                    </a:p>
                    <a:p>
                      <a:pPr marL="790200" lvl="1" indent="-333000">
                        <a:buFont typeface="Wingdings"/>
                        <a:buChar char="ü"/>
                        <a:defRPr/>
                      </a:pPr>
                      <a:endParaRPr lang="en-US" altLang="ko-KR" sz="1600" dirty="0" smtClean="0"/>
                    </a:p>
                    <a:p>
                      <a:pPr marL="257040" marR="0" lvl="1" indent="-25704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1600" dirty="0" smtClean="0"/>
                        <a:t>Language</a:t>
                      </a:r>
                    </a:p>
                    <a:p>
                      <a:pPr marL="790200" lvl="1" indent="-333000">
                        <a:buFont typeface="Wingdings"/>
                        <a:buChar char="ü"/>
                        <a:defRPr/>
                      </a:pPr>
                      <a:r>
                        <a:rPr lang="en-US" altLang="ko-KR" sz="1600" dirty="0" smtClean="0"/>
                        <a:t>Python 3.10.6</a:t>
                      </a:r>
                    </a:p>
                    <a:p>
                      <a:pPr marL="790200" lvl="1" indent="-333000">
                        <a:buFont typeface="Wingdings"/>
                        <a:buChar char="ü"/>
                        <a:defRPr/>
                      </a:pPr>
                      <a:endParaRPr lang="en-US" altLang="ko-KR" sz="1600" dirty="0" smtClean="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600" dirty="0" smtClean="0"/>
                        <a:t>IDE </a:t>
                      </a:r>
                    </a:p>
                    <a:p>
                      <a:pPr marL="790200" lvl="1" indent="-333000">
                        <a:buFont typeface="Wingdings"/>
                        <a:buChar char="ü"/>
                        <a:defRPr/>
                      </a:pPr>
                      <a:r>
                        <a:rPr lang="en-US" altLang="ko-KR" sz="1600" dirty="0" smtClean="0"/>
                        <a:t>Visual Studio Code 1.69.2</a:t>
                      </a:r>
                    </a:p>
                    <a:p>
                      <a:pPr marL="790200" lvl="1" indent="-333000">
                        <a:buFont typeface="Wingdings"/>
                        <a:buChar char="ü"/>
                        <a:defRPr/>
                      </a:pPr>
                      <a:endParaRPr lang="en-US" altLang="ko-KR" sz="1600" dirty="0" smtClean="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dirty="0" smtClean="0"/>
                        <a:t>Package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30269" y="5671159"/>
            <a:ext cx="213872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※</a:t>
            </a:r>
            <a:r>
              <a:rPr lang="en-US" altLang="ko-KR" sz="1100" b="1" dirty="0" smtClean="0">
                <a:latin typeface="+mj-ea"/>
                <a:ea typeface="+mj-ea"/>
              </a:rPr>
              <a:t>PIP: </a:t>
            </a:r>
          </a:p>
          <a:p>
            <a:r>
              <a:rPr lang="en-US" altLang="ko-KR" sz="1100" dirty="0" smtClean="0">
                <a:latin typeface="+mj-ea"/>
                <a:ea typeface="+mj-ea"/>
              </a:rPr>
              <a:t>Package Install for </a:t>
            </a:r>
            <a:r>
              <a:rPr lang="en-US" altLang="ko-KR" sz="1100" dirty="0">
                <a:latin typeface="+mj-ea"/>
                <a:ea typeface="+mj-ea"/>
              </a:rPr>
              <a:t>Python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4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6635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EF6AE-BDA6-6B49-AF9F-FB9775CD1B92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112</Words>
  <Application>Microsoft Office PowerPoint</Application>
  <PresentationFormat>와이드스크린</PresentationFormat>
  <Paragraphs>65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Gulim</vt:lpstr>
      <vt:lpstr>나눔스퀘어</vt:lpstr>
      <vt:lpstr>맑은 고딕</vt:lpstr>
      <vt:lpstr>-윤고딕310</vt:lpstr>
      <vt:lpstr>-윤고딕320</vt:lpstr>
      <vt:lpstr>Arial</vt:lpstr>
      <vt:lpstr>Wingdings</vt:lpstr>
      <vt:lpstr>Office 테마</vt:lpstr>
      <vt:lpstr>&lt;프로젝트 계획서&gt;</vt:lpstr>
      <vt:lpstr>PowerPoint 프레젠테이션</vt:lpstr>
      <vt:lpstr>Contents</vt:lpstr>
      <vt:lpstr>추진 체계</vt:lpstr>
      <vt:lpstr>개발 환경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1480</cp:revision>
  <dcterms:created xsi:type="dcterms:W3CDTF">2019-01-17T10:29:08Z</dcterms:created>
  <dcterms:modified xsi:type="dcterms:W3CDTF">2022-10-17T01:12:22Z</dcterms:modified>
  <cp:version/>
</cp:coreProperties>
</file>