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4B87FF"/>
    <a:srgbClr val="FF0582"/>
    <a:srgbClr val="CC0066"/>
    <a:srgbClr val="00CC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46C9-1CB8-4305-ADF2-2B7975754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BBC77-E60A-47D7-9EF8-2DAA306B9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388B5-B8AA-4DDA-9434-77E3CB40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2336B-8E3F-43BC-9B8F-40DCDDAA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D6C6B-10F4-47AE-B2AC-4309B7AA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8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AAC3-68BC-4BCE-8109-943DF7D5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E17E5-8F75-4806-8B73-461CE3C4B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CC42D-0A93-49C3-8620-42EDABCD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6F53-0427-4E36-A3F0-499C8E27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D166C-C5C9-41B1-93C2-D24CCD77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1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595C07-4CFB-40F0-B7E3-545E9D099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4DAE-984E-417D-9496-908FEE34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A6FE9-40C8-4DE8-9057-51BDEF5B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4CDA2-E085-421F-B3B7-FF552DB3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6F5D1-8B66-40C8-B4F7-9409BA3E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4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D423-7C9E-4ACF-ACAF-1E68F75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4FE0C-CDD3-46B4-AA92-99C30684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A7D1C-EACD-437C-A952-CBC70D01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D38A6-5230-4966-A2F1-24D34505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05E88-86A1-4279-95CF-F662B274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CD534-07FA-4AB2-B764-211AE650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4D4DE-B8A5-4129-A1D2-4208B97C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74DCD-318F-40ED-94A6-BE8AA13B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617DC-A8DE-4B45-B5DA-D35A8743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90A1B-6141-4E3E-8995-7C84B566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1BA27-6872-4F7E-8505-4CA65513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1EAD7-F93C-4B1E-880C-E46D72C86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BE0B8A-0968-4486-87A0-8369DDFAA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F4FF9-51F9-4CF0-A563-9547AE89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95339-C695-4DD6-A7A3-61EF58F4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995BD-17EB-4DE8-ADC5-6C8D89E1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1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CCC6D-54C7-4311-A77E-CA5BE75C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51B73-319B-4C73-AA7B-10F66898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A786C-3715-4093-A27B-20BC8CFB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387732-2FA2-481B-A145-A7F97FEE2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54007-3C0F-4E4D-B71F-EC2A13D0A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4C9E52-8E09-45BA-BE17-EE9E1E09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49F887-D852-46A4-AB1E-35D52B80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B3C250-849A-4C09-A02F-0A9394C7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6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7F3FC-6D2E-4A9F-BEB0-C858F1A0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5FFF53-BB50-4920-BFA2-BAEE25EA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78816-6066-4DB8-90E5-7716C90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7ABD4-60AC-4DBD-A36B-318F5EF1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7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3163A3-C514-4FA4-B9CC-4DA9C322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4D95C9-F615-4C87-B1C4-CB9FCC36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AF5CB-B365-4C4B-B73C-CFD18A27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D3CC1-B8F1-4177-853C-25FE74DD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3EEB1-F31A-498A-A707-BB2542AF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A2CB50-A43A-47FA-9197-40CD636A8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6FF41-33B6-4A65-899D-B53A73F3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37C0E-AEE3-423D-AB7B-A2F3176B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24E28-B371-4318-92CA-DB19C217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8C506-1DCD-442F-8774-811B2390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425EB-D64A-4962-BA3E-62AE32F54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F8A25-0A14-4D02-B99A-38F50C307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41E81-6122-4196-8DF4-A5B41762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11FB0-AFB0-4F84-8568-CA3AB9EA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0D1AC-6906-4894-BB3D-F72007F6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9D0526-E01C-4A08-BC3B-226D1948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56773-EB13-4354-8D0C-8781FEB9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7747D-B320-4EF6-A11F-FE59F1457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5A8E-502C-4C2B-AAD1-03C47519888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85E20-8362-4383-8CA0-9199B692C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973FC-B883-4F6C-AECD-360400647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407E-15A5-4C72-B173-F0788AD72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BDFD62-F6FF-4E10-A3D8-10D4B7C6FAED}"/>
              </a:ext>
            </a:extLst>
          </p:cNvPr>
          <p:cNvSpPr/>
          <p:nvPr/>
        </p:nvSpPr>
        <p:spPr>
          <a:xfrm>
            <a:off x="5106977" y="146618"/>
            <a:ext cx="1437503" cy="518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Document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B4877-9B0B-4703-99A0-20C38AA8C665}"/>
              </a:ext>
            </a:extLst>
          </p:cNvPr>
          <p:cNvSpPr/>
          <p:nvPr/>
        </p:nvSpPr>
        <p:spPr>
          <a:xfrm>
            <a:off x="4965904" y="864974"/>
            <a:ext cx="1719650" cy="642553"/>
          </a:xfrm>
          <a:prstGeom prst="rect">
            <a:avLst/>
          </a:prstGeom>
          <a:solidFill>
            <a:srgbClr val="FF058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Root element:</a:t>
            </a:r>
          </a:p>
          <a:p>
            <a:pPr algn="ctr"/>
            <a:r>
              <a:rPr lang="en-US" altLang="ko-KR" dirty="0">
                <a:latin typeface="AR CENA" panose="02000000000000000000" pitchFamily="2" charset="0"/>
              </a:rPr>
              <a:t>&lt;html&gt;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C0269E-DDC3-4A50-9247-8BAA638FA06D}"/>
              </a:ext>
            </a:extLst>
          </p:cNvPr>
          <p:cNvSpPr/>
          <p:nvPr/>
        </p:nvSpPr>
        <p:spPr>
          <a:xfrm>
            <a:off x="1976143" y="2198272"/>
            <a:ext cx="1584752" cy="617838"/>
          </a:xfrm>
          <a:prstGeom prst="rect">
            <a:avLst/>
          </a:prstGeom>
          <a:solidFill>
            <a:srgbClr val="CC66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Element:</a:t>
            </a:r>
            <a:br>
              <a:rPr lang="en-US" altLang="ko-KR" dirty="0">
                <a:latin typeface="AR CENA" panose="02000000000000000000" pitchFamily="2" charset="0"/>
              </a:rPr>
            </a:br>
            <a:r>
              <a:rPr lang="en-US" altLang="ko-KR" dirty="0">
                <a:latin typeface="AR CENA" panose="02000000000000000000" pitchFamily="2" charset="0"/>
              </a:rPr>
              <a:t>&lt;head&gt;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31FDA-1BC0-4CBA-B97C-D20082FF8CBB}"/>
              </a:ext>
            </a:extLst>
          </p:cNvPr>
          <p:cNvSpPr/>
          <p:nvPr/>
        </p:nvSpPr>
        <p:spPr>
          <a:xfrm>
            <a:off x="6960761" y="2026222"/>
            <a:ext cx="1590253" cy="617838"/>
          </a:xfrm>
          <a:prstGeom prst="rect">
            <a:avLst/>
          </a:prstGeom>
          <a:solidFill>
            <a:srgbClr val="4B87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Element:</a:t>
            </a:r>
            <a:br>
              <a:rPr lang="en-US" altLang="ko-KR" dirty="0">
                <a:latin typeface="AR CENA" panose="02000000000000000000" pitchFamily="2" charset="0"/>
              </a:rPr>
            </a:br>
            <a:r>
              <a:rPr lang="en-US" altLang="ko-KR" dirty="0">
                <a:latin typeface="AR CENA" panose="02000000000000000000" pitchFamily="2" charset="0"/>
              </a:rPr>
              <a:t>&lt;body&gt;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AEF44B-CD8E-4B4F-8099-8DFA095C087F}"/>
              </a:ext>
            </a:extLst>
          </p:cNvPr>
          <p:cNvSpPr/>
          <p:nvPr/>
        </p:nvSpPr>
        <p:spPr>
          <a:xfrm>
            <a:off x="2002484" y="3120080"/>
            <a:ext cx="1530816" cy="617839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Element:</a:t>
            </a:r>
            <a:br>
              <a:rPr lang="en-US" altLang="ko-KR" dirty="0">
                <a:latin typeface="AR CENA" panose="02000000000000000000" pitchFamily="2" charset="0"/>
              </a:rPr>
            </a:br>
            <a:r>
              <a:rPr lang="en-US" altLang="ko-KR" dirty="0">
                <a:latin typeface="AR CENA" panose="02000000000000000000" pitchFamily="2" charset="0"/>
              </a:rPr>
              <a:t>&lt;title&gt;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0C2A1E-631C-40B8-8487-3895C2F6A104}"/>
              </a:ext>
            </a:extLst>
          </p:cNvPr>
          <p:cNvSpPr/>
          <p:nvPr/>
        </p:nvSpPr>
        <p:spPr>
          <a:xfrm>
            <a:off x="7178823" y="2826506"/>
            <a:ext cx="1154128" cy="5447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div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EE5DE9-797F-4DCE-95CA-15CB6E575AD1}"/>
              </a:ext>
            </a:extLst>
          </p:cNvPr>
          <p:cNvCxnSpPr>
            <a:cxnSpLocks/>
          </p:cNvCxnSpPr>
          <p:nvPr/>
        </p:nvCxnSpPr>
        <p:spPr>
          <a:xfrm>
            <a:off x="5825729" y="667267"/>
            <a:ext cx="0" cy="22338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B0C79C-607B-4C87-92A0-F1F5DA3A165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25729" y="1507527"/>
            <a:ext cx="0" cy="27957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666746-51AE-4584-8070-4DBED318F261}"/>
              </a:ext>
            </a:extLst>
          </p:cNvPr>
          <p:cNvCxnSpPr>
            <a:cxnSpLocks/>
          </p:cNvCxnSpPr>
          <p:nvPr/>
        </p:nvCxnSpPr>
        <p:spPr>
          <a:xfrm flipH="1" flipV="1">
            <a:off x="4085734" y="1765209"/>
            <a:ext cx="3479990" cy="3089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9669F7-52CC-4D74-BAC2-EF3A748EC1BF}"/>
              </a:ext>
            </a:extLst>
          </p:cNvPr>
          <p:cNvCxnSpPr>
            <a:cxnSpLocks/>
          </p:cNvCxnSpPr>
          <p:nvPr/>
        </p:nvCxnSpPr>
        <p:spPr>
          <a:xfrm>
            <a:off x="7565724" y="1780655"/>
            <a:ext cx="0" cy="23012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B88EDAD-D0FF-4191-8347-BF8DCB44111D}"/>
              </a:ext>
            </a:extLst>
          </p:cNvPr>
          <p:cNvCxnSpPr>
            <a:cxnSpLocks/>
          </p:cNvCxnSpPr>
          <p:nvPr/>
        </p:nvCxnSpPr>
        <p:spPr>
          <a:xfrm flipH="1">
            <a:off x="2768519" y="1763641"/>
            <a:ext cx="132971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31E643-9192-4D36-A310-EE6C87D91F26}"/>
              </a:ext>
            </a:extLst>
          </p:cNvPr>
          <p:cNvSpPr/>
          <p:nvPr/>
        </p:nvSpPr>
        <p:spPr>
          <a:xfrm>
            <a:off x="1910332" y="4067651"/>
            <a:ext cx="1715589" cy="661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Text:</a:t>
            </a:r>
          </a:p>
          <a:p>
            <a:pPr algn="ctr"/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“</a:t>
            </a:r>
            <a:r>
              <a:rPr lang="ko-KR" altLang="en-US" dirty="0" err="1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챗봇</a:t>
            </a:r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만들기</a:t>
            </a:r>
            <a:r>
              <a:rPr lang="en-US" altLang="ko-KR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”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C2C9C6-5C03-4ABC-895D-5FCEFEB54263}"/>
              </a:ext>
            </a:extLst>
          </p:cNvPr>
          <p:cNvSpPr/>
          <p:nvPr/>
        </p:nvSpPr>
        <p:spPr>
          <a:xfrm>
            <a:off x="5675530" y="3844070"/>
            <a:ext cx="1211821" cy="5447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div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1E4F6E-A279-4258-880D-5294FA40C140}"/>
              </a:ext>
            </a:extLst>
          </p:cNvPr>
          <p:cNvSpPr/>
          <p:nvPr/>
        </p:nvSpPr>
        <p:spPr>
          <a:xfrm>
            <a:off x="5675530" y="4843586"/>
            <a:ext cx="1153568" cy="624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span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0B8E5D-64B9-4511-84E4-9198D3DE7AE3}"/>
              </a:ext>
            </a:extLst>
          </p:cNvPr>
          <p:cNvSpPr/>
          <p:nvPr/>
        </p:nvSpPr>
        <p:spPr>
          <a:xfrm>
            <a:off x="7132507" y="3828556"/>
            <a:ext cx="1356898" cy="544713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image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BEF43C-BC1A-4589-B21B-DAD2330BF570}"/>
              </a:ext>
            </a:extLst>
          </p:cNvPr>
          <p:cNvSpPr/>
          <p:nvPr/>
        </p:nvSpPr>
        <p:spPr>
          <a:xfrm>
            <a:off x="9158672" y="3825892"/>
            <a:ext cx="1156753" cy="544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input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C4F8019-0BF9-4893-9D72-F0F01138186E}"/>
              </a:ext>
            </a:extLst>
          </p:cNvPr>
          <p:cNvSpPr/>
          <p:nvPr/>
        </p:nvSpPr>
        <p:spPr>
          <a:xfrm>
            <a:off x="273570" y="3145920"/>
            <a:ext cx="1530816" cy="617839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Element:</a:t>
            </a:r>
            <a:br>
              <a:rPr lang="en-US" altLang="ko-KR" dirty="0">
                <a:latin typeface="AR CENA" panose="02000000000000000000" pitchFamily="2" charset="0"/>
              </a:rPr>
            </a:br>
            <a:r>
              <a:rPr lang="en-US" altLang="ko-KR" dirty="0">
                <a:latin typeface="AR CENA" panose="02000000000000000000" pitchFamily="2" charset="0"/>
              </a:rPr>
              <a:t>&lt;meta&gt;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567060-4A76-4A74-BF1B-161B49B7CBDF}"/>
              </a:ext>
            </a:extLst>
          </p:cNvPr>
          <p:cNvSpPr/>
          <p:nvPr/>
        </p:nvSpPr>
        <p:spPr>
          <a:xfrm>
            <a:off x="8671732" y="5332235"/>
            <a:ext cx="1105729" cy="544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AR CENA" panose="02000000000000000000" pitchFamily="2" charset="0"/>
              </a:rPr>
              <a:t>Type:text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AF7F1D-04C0-46B2-A1F3-3AB3A47EEB7D}"/>
              </a:ext>
            </a:extLst>
          </p:cNvPr>
          <p:cNvSpPr/>
          <p:nvPr/>
        </p:nvSpPr>
        <p:spPr>
          <a:xfrm>
            <a:off x="7151450" y="4863770"/>
            <a:ext cx="1319012" cy="6245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AR CENA" panose="02000000000000000000" pitchFamily="2" charset="0"/>
              </a:rPr>
              <a:t>src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6EBBE5C-1528-4166-BAE2-B988F98F47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68519" y="1763641"/>
            <a:ext cx="0" cy="43463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317E820-F0B8-490E-B277-713B8BFC6B19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>
            <a:off x="2767892" y="3737919"/>
            <a:ext cx="235" cy="3297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E7B5181-D5D3-4271-B3FF-408A1BE4175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67892" y="2805288"/>
            <a:ext cx="0" cy="31479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F4C78ED-D911-4812-8A3F-B841E4CF4CA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755887" y="2644060"/>
            <a:ext cx="1" cy="18244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E622E6D-F0AD-4089-8D35-8203093E59C0}"/>
              </a:ext>
            </a:extLst>
          </p:cNvPr>
          <p:cNvCxnSpPr>
            <a:cxnSpLocks/>
          </p:cNvCxnSpPr>
          <p:nvPr/>
        </p:nvCxnSpPr>
        <p:spPr>
          <a:xfrm flipH="1">
            <a:off x="1050966" y="2939143"/>
            <a:ext cx="3627912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E048A68-E3EA-49B3-A382-7B5EE55A85F2}"/>
              </a:ext>
            </a:extLst>
          </p:cNvPr>
          <p:cNvCxnSpPr>
            <a:cxnSpLocks/>
          </p:cNvCxnSpPr>
          <p:nvPr/>
        </p:nvCxnSpPr>
        <p:spPr>
          <a:xfrm>
            <a:off x="1038978" y="2911935"/>
            <a:ext cx="0" cy="21969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E5FF999-0258-4A71-AAFF-1E5CEE52AD5E}"/>
              </a:ext>
            </a:extLst>
          </p:cNvPr>
          <p:cNvCxnSpPr>
            <a:cxnSpLocks/>
          </p:cNvCxnSpPr>
          <p:nvPr/>
        </p:nvCxnSpPr>
        <p:spPr>
          <a:xfrm>
            <a:off x="4678600" y="2912209"/>
            <a:ext cx="0" cy="3194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463282C-6C83-4CFA-B665-08995C9AC824}"/>
              </a:ext>
            </a:extLst>
          </p:cNvPr>
          <p:cNvCxnSpPr>
            <a:cxnSpLocks/>
          </p:cNvCxnSpPr>
          <p:nvPr/>
        </p:nvCxnSpPr>
        <p:spPr>
          <a:xfrm flipH="1">
            <a:off x="6281441" y="3576584"/>
            <a:ext cx="321045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CBF3369-4E19-4EAC-9A5F-08BF407870B6}"/>
              </a:ext>
            </a:extLst>
          </p:cNvPr>
          <p:cNvCxnSpPr>
            <a:cxnSpLocks/>
          </p:cNvCxnSpPr>
          <p:nvPr/>
        </p:nvCxnSpPr>
        <p:spPr>
          <a:xfrm>
            <a:off x="7755887" y="3371219"/>
            <a:ext cx="0" cy="23514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69E09A0-D363-472C-AAE0-51FFE0788CD0}"/>
              </a:ext>
            </a:extLst>
          </p:cNvPr>
          <p:cNvCxnSpPr>
            <a:cxnSpLocks/>
          </p:cNvCxnSpPr>
          <p:nvPr/>
        </p:nvCxnSpPr>
        <p:spPr>
          <a:xfrm>
            <a:off x="6281440" y="3548630"/>
            <a:ext cx="0" cy="31479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2726498-E63B-4854-A04C-7C4D25FD9D1C}"/>
              </a:ext>
            </a:extLst>
          </p:cNvPr>
          <p:cNvCxnSpPr>
            <a:cxnSpLocks/>
          </p:cNvCxnSpPr>
          <p:nvPr/>
        </p:nvCxnSpPr>
        <p:spPr>
          <a:xfrm>
            <a:off x="9491899" y="3576584"/>
            <a:ext cx="0" cy="2674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4F72FDA-F343-40D6-A4DC-EA55E424435D}"/>
              </a:ext>
            </a:extLst>
          </p:cNvPr>
          <p:cNvCxnSpPr>
            <a:cxnSpLocks/>
          </p:cNvCxnSpPr>
          <p:nvPr/>
        </p:nvCxnSpPr>
        <p:spPr>
          <a:xfrm>
            <a:off x="7757187" y="3578778"/>
            <a:ext cx="0" cy="23514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DFFF01B-8C2E-481A-B598-1D947285BA79}"/>
              </a:ext>
            </a:extLst>
          </p:cNvPr>
          <p:cNvCxnSpPr>
            <a:cxnSpLocks/>
          </p:cNvCxnSpPr>
          <p:nvPr/>
        </p:nvCxnSpPr>
        <p:spPr>
          <a:xfrm>
            <a:off x="6281440" y="4384500"/>
            <a:ext cx="0" cy="46579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8CE17FE-A346-452E-9B18-4496A3D7ADB1}"/>
              </a:ext>
            </a:extLst>
          </p:cNvPr>
          <p:cNvCxnSpPr>
            <a:cxnSpLocks/>
            <a:stCxn id="39" idx="2"/>
            <a:endCxn id="71" idx="0"/>
          </p:cNvCxnSpPr>
          <p:nvPr/>
        </p:nvCxnSpPr>
        <p:spPr>
          <a:xfrm>
            <a:off x="7810956" y="4373269"/>
            <a:ext cx="0" cy="49050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340E942-1466-4DD8-A8D6-2E4826C59F0D}"/>
              </a:ext>
            </a:extLst>
          </p:cNvPr>
          <p:cNvCxnSpPr>
            <a:cxnSpLocks/>
          </p:cNvCxnSpPr>
          <p:nvPr/>
        </p:nvCxnSpPr>
        <p:spPr>
          <a:xfrm flipV="1">
            <a:off x="9034707" y="4729454"/>
            <a:ext cx="1508166" cy="74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25D1142-DCBB-4874-8F11-CBC84E54518F}"/>
              </a:ext>
            </a:extLst>
          </p:cNvPr>
          <p:cNvCxnSpPr>
            <a:cxnSpLocks/>
          </p:cNvCxnSpPr>
          <p:nvPr/>
        </p:nvCxnSpPr>
        <p:spPr>
          <a:xfrm>
            <a:off x="9034707" y="4736854"/>
            <a:ext cx="0" cy="58049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A402616-68E6-46D1-98BA-746423F25641}"/>
              </a:ext>
            </a:extLst>
          </p:cNvPr>
          <p:cNvCxnSpPr>
            <a:cxnSpLocks/>
          </p:cNvCxnSpPr>
          <p:nvPr/>
        </p:nvCxnSpPr>
        <p:spPr>
          <a:xfrm>
            <a:off x="10542873" y="4715422"/>
            <a:ext cx="0" cy="6781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84767E6-2FBD-4887-9DD2-C70A0DBA4443}"/>
              </a:ext>
            </a:extLst>
          </p:cNvPr>
          <p:cNvCxnSpPr>
            <a:cxnSpLocks/>
          </p:cNvCxnSpPr>
          <p:nvPr/>
        </p:nvCxnSpPr>
        <p:spPr>
          <a:xfrm>
            <a:off x="9740563" y="4384500"/>
            <a:ext cx="0" cy="33830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D0D3B2-57AD-4B94-B485-38592E4E3C36}"/>
              </a:ext>
            </a:extLst>
          </p:cNvPr>
          <p:cNvSpPr/>
          <p:nvPr/>
        </p:nvSpPr>
        <p:spPr>
          <a:xfrm>
            <a:off x="10070276" y="5332234"/>
            <a:ext cx="1175657" cy="544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AR CENA" panose="02000000000000000000" pitchFamily="2" charset="0"/>
              </a:rPr>
              <a:t>Type:button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7D75628-B09D-44C9-86AA-09C6E29C2182}"/>
              </a:ext>
            </a:extLst>
          </p:cNvPr>
          <p:cNvSpPr/>
          <p:nvPr/>
        </p:nvSpPr>
        <p:spPr>
          <a:xfrm>
            <a:off x="3854389" y="3120079"/>
            <a:ext cx="1530816" cy="617839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</a:rPr>
              <a:t>Element:</a:t>
            </a:r>
            <a:br>
              <a:rPr lang="en-US" altLang="ko-KR" dirty="0">
                <a:latin typeface="AR CENA" panose="02000000000000000000" pitchFamily="2" charset="0"/>
              </a:rPr>
            </a:br>
            <a:r>
              <a:rPr lang="en-US" altLang="ko-KR" dirty="0">
                <a:latin typeface="AR CENA" panose="02000000000000000000" pitchFamily="2" charset="0"/>
              </a:rPr>
              <a:t>&lt;link&gt;</a:t>
            </a:r>
            <a:endParaRPr lang="ko-KR" altLang="en-US" dirty="0">
              <a:latin typeface="AR CENA" panose="02000000000000000000" pitchFamily="2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2634D83-E4AF-4BCE-8F28-F888905FED6B}"/>
              </a:ext>
            </a:extLst>
          </p:cNvPr>
          <p:cNvSpPr/>
          <p:nvPr/>
        </p:nvSpPr>
        <p:spPr>
          <a:xfrm>
            <a:off x="3781530" y="4067651"/>
            <a:ext cx="1715589" cy="661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 CENA" panose="02000000000000000000" pitchFamily="2" charset="0"/>
                <a:ea typeface="배달의민족 을지로체 TTF" panose="020B0600000101010101" pitchFamily="50" charset="-127"/>
              </a:rPr>
              <a:t>Attribute:</a:t>
            </a:r>
          </a:p>
          <a:p>
            <a:pPr algn="ctr"/>
            <a:r>
              <a:rPr lang="en-US" altLang="ko-KR" dirty="0" err="1">
                <a:latin typeface="AR CENA" panose="02000000000000000000" pitchFamily="2" charset="0"/>
                <a:ea typeface="배달의민족 을지로체 TTF" panose="020B0600000101010101" pitchFamily="50" charset="-127"/>
              </a:rPr>
              <a:t>href</a:t>
            </a:r>
            <a:endParaRPr lang="ko-KR" altLang="en-US" dirty="0">
              <a:latin typeface="AR CENA" panose="02000000000000000000" pitchFamily="2" charset="0"/>
              <a:ea typeface="배달의민족 을지로체 TTF" panose="020B0600000101010101" pitchFamily="50" charset="-127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EA8A4254-90A3-476A-BD3C-02CFB0A30A97}"/>
              </a:ext>
            </a:extLst>
          </p:cNvPr>
          <p:cNvCxnSpPr>
            <a:cxnSpLocks/>
          </p:cNvCxnSpPr>
          <p:nvPr/>
        </p:nvCxnSpPr>
        <p:spPr>
          <a:xfrm>
            <a:off x="4628180" y="3737919"/>
            <a:ext cx="235" cy="3297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1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58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배달의민족 을지로체 TTF</vt:lpstr>
      <vt:lpstr>AR CENA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서혜인</dc:creator>
  <cp:lastModifiedBy>서혜인</cp:lastModifiedBy>
  <cp:revision>1</cp:revision>
  <dcterms:created xsi:type="dcterms:W3CDTF">2021-11-11T10:52:08Z</dcterms:created>
  <dcterms:modified xsi:type="dcterms:W3CDTF">2021-11-11T13:00:26Z</dcterms:modified>
</cp:coreProperties>
</file>