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Extra Condensed Medium"/>
      <p:regular r:id="rId17"/>
      <p:bold r:id="rId18"/>
      <p:italic r:id="rId19"/>
      <p:boldItalic r:id="rId20"/>
    </p:embeddedFont>
    <p:embeddedFont>
      <p:font typeface="Pacifico"/>
      <p:regular r:id="rId21"/>
    </p:embeddedFont>
    <p:embeddedFont>
      <p:font typeface="Fira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259" orient="horz"/>
        <p:guide pos="5472"/>
        <p:guide pos="2981" orient="horz"/>
        <p:guide pos="2880"/>
        <p:guide pos="1279" orient="horz"/>
        <p:guide pos="1418" orient="horz"/>
        <p:guide pos="2027" orient="horz"/>
        <p:guide pos="216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FiraSans-regular.fntdata"/><Relationship Id="rId21" Type="http://schemas.openxmlformats.org/officeDocument/2006/relationships/font" Target="fonts/Pacifico-regular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2444eff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32444eff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912c92d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912c92d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0b1cc509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0b1cc509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b1cc5095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b1cc5095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e0e28e55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e0e28e55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0b1cc50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0b1cc50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0b1cc5095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0b1cc5095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0b1cc5095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0b1cc5095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912c92d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912c92d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912c92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912c92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370575" y="14327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ANGKOTKUY!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925725" y="3525775"/>
            <a:ext cx="26193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Memudahkanmu Menjelajah Kota Tanpa Khawatir Tersesat</a:t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 flipH="1">
            <a:off x="9763072" y="3720733"/>
            <a:ext cx="78271" cy="104824"/>
          </a:xfrm>
          <a:custGeom>
            <a:rect b="b" l="l" r="r" t="t"/>
            <a:pathLst>
              <a:path extrusionOk="0" h="1508" w="1126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13"/>
          <p:cNvGrpSpPr/>
          <p:nvPr/>
        </p:nvGrpSpPr>
        <p:grpSpPr>
          <a:xfrm>
            <a:off x="3852064" y="-2"/>
            <a:ext cx="4003540" cy="4801093"/>
            <a:chOff x="4507964" y="-14027"/>
            <a:chExt cx="4003540" cy="4801093"/>
          </a:xfrm>
        </p:grpSpPr>
        <p:sp>
          <p:nvSpPr>
            <p:cNvPr id="46" name="Google Shape;46;p13"/>
            <p:cNvSpPr/>
            <p:nvPr/>
          </p:nvSpPr>
          <p:spPr>
            <a:xfrm>
              <a:off x="6035064" y="1850191"/>
              <a:ext cx="850674" cy="886244"/>
            </a:xfrm>
            <a:custGeom>
              <a:rect b="b" l="l" r="r" t="t"/>
              <a:pathLst>
                <a:path extrusionOk="0" h="16519" w="15856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7659756" y="1850191"/>
              <a:ext cx="851747" cy="886244"/>
            </a:xfrm>
            <a:custGeom>
              <a:rect b="b" l="l" r="r" t="t"/>
              <a:pathLst>
                <a:path extrusionOk="0" h="16519" w="15876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176272" y="2736393"/>
              <a:ext cx="2193963" cy="885118"/>
            </a:xfrm>
            <a:custGeom>
              <a:rect b="b" l="l" r="r" t="t"/>
              <a:pathLst>
                <a:path extrusionOk="0" h="16498" w="40894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6660358" y="3621470"/>
              <a:ext cx="1225849" cy="886244"/>
            </a:xfrm>
            <a:custGeom>
              <a:rect b="b" l="l" r="r" t="t"/>
              <a:pathLst>
                <a:path extrusionOk="0" h="16519" w="22849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4507964" y="-14027"/>
              <a:ext cx="2769797" cy="4801093"/>
            </a:xfrm>
            <a:custGeom>
              <a:rect b="b" l="l" r="r" t="t"/>
              <a:pathLst>
                <a:path extrusionOk="0" h="168711" w="97331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51" name="Google Shape;51;p13"/>
            <p:cNvSpPr/>
            <p:nvPr/>
          </p:nvSpPr>
          <p:spPr>
            <a:xfrm>
              <a:off x="6085710" y="965061"/>
              <a:ext cx="2375086" cy="885171"/>
            </a:xfrm>
            <a:custGeom>
              <a:rect b="b" l="l" r="r" t="t"/>
              <a:pathLst>
                <a:path extrusionOk="0" h="16499" w="4427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13"/>
          <p:cNvSpPr txBox="1"/>
          <p:nvPr/>
        </p:nvSpPr>
        <p:spPr>
          <a:xfrm>
            <a:off x="7550800" y="164125"/>
            <a:ext cx="1460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cifico"/>
                <a:ea typeface="Pacifico"/>
                <a:cs typeface="Pacifico"/>
                <a:sym typeface="Pacifico"/>
              </a:rPr>
              <a:t>Kelompok 7</a:t>
            </a:r>
            <a:endParaRPr sz="18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6982300" y="4285625"/>
            <a:ext cx="21048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Puput Yuniar M - 1800591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Rully Nurul H - 1804112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Sondari Setia R - 1800421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Fitur Pencarian Angkot</a:t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1068250" y="2821125"/>
            <a:ext cx="285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menemukan angkot yang searah dengan lokasi tujuannya dengan mencari berdasarkan kode angkot atau lokasi tujuannya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66" name="Google Shape;366;p22"/>
          <p:cNvGrpSpPr/>
          <p:nvPr/>
        </p:nvGrpSpPr>
        <p:grpSpPr>
          <a:xfrm>
            <a:off x="5910267" y="967273"/>
            <a:ext cx="1775125" cy="3843672"/>
            <a:chOff x="1312692" y="964548"/>
            <a:chExt cx="1775125" cy="3843672"/>
          </a:xfrm>
        </p:grpSpPr>
        <p:grpSp>
          <p:nvGrpSpPr>
            <p:cNvPr id="367" name="Google Shape;367;p22"/>
            <p:cNvGrpSpPr/>
            <p:nvPr/>
          </p:nvGrpSpPr>
          <p:grpSpPr>
            <a:xfrm>
              <a:off x="1312692" y="964548"/>
              <a:ext cx="1775125" cy="3843672"/>
              <a:chOff x="778675" y="1383025"/>
              <a:chExt cx="1127350" cy="2202425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70" name="Google Shape;37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2050" y="1232750"/>
              <a:ext cx="1636450" cy="3160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2"/>
          <p:cNvSpPr txBox="1"/>
          <p:nvPr/>
        </p:nvSpPr>
        <p:spPr>
          <a:xfrm>
            <a:off x="815250" y="2323425"/>
            <a:ext cx="3132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Mencari angkot sesuai lokasi tujuan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2" name="Google Shape;372;p22"/>
          <p:cNvCxnSpPr/>
          <p:nvPr/>
        </p:nvCxnSpPr>
        <p:spPr>
          <a:xfrm rot="10800000">
            <a:off x="4038549" y="2499685"/>
            <a:ext cx="1245300" cy="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2"/>
          <p:cNvSpPr/>
          <p:nvPr/>
        </p:nvSpPr>
        <p:spPr>
          <a:xfrm rot="5400000">
            <a:off x="4450882" y="2417195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2"/>
          <p:cNvGrpSpPr/>
          <p:nvPr/>
        </p:nvGrpSpPr>
        <p:grpSpPr>
          <a:xfrm>
            <a:off x="487350" y="2260239"/>
            <a:ext cx="481227" cy="478873"/>
            <a:chOff x="105413" y="2470714"/>
            <a:chExt cx="481227" cy="478873"/>
          </a:xfrm>
        </p:grpSpPr>
        <p:sp>
          <p:nvSpPr>
            <p:cNvPr id="375" name="Google Shape;375;p22"/>
            <p:cNvSpPr/>
            <p:nvPr/>
          </p:nvSpPr>
          <p:spPr>
            <a:xfrm>
              <a:off x="105413" y="2470714"/>
              <a:ext cx="481227" cy="478873"/>
            </a:xfrm>
            <a:custGeom>
              <a:rect b="b" l="l" r="r" t="t"/>
              <a:pathLst>
                <a:path extrusionOk="0" h="22427" w="22427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10287" y="2516500"/>
              <a:ext cx="271500" cy="387902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3"/>
          <p:cNvGrpSpPr/>
          <p:nvPr/>
        </p:nvGrpSpPr>
        <p:grpSpPr>
          <a:xfrm>
            <a:off x="2315875" y="2132002"/>
            <a:ext cx="4511487" cy="2403434"/>
            <a:chOff x="2315875" y="1522402"/>
            <a:chExt cx="4511487" cy="2403434"/>
          </a:xfrm>
        </p:grpSpPr>
        <p:sp>
          <p:nvSpPr>
            <p:cNvPr id="382" name="Google Shape;382;p23"/>
            <p:cNvSpPr/>
            <p:nvPr/>
          </p:nvSpPr>
          <p:spPr>
            <a:xfrm>
              <a:off x="4967597" y="2697745"/>
              <a:ext cx="934813" cy="208656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007406" y="1602600"/>
              <a:ext cx="2603399" cy="1965341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06487" y="3149301"/>
              <a:ext cx="701046" cy="514450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6240473" y="2969563"/>
              <a:ext cx="361324" cy="197089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896927" y="2837154"/>
              <a:ext cx="178347" cy="201292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672989" y="2859910"/>
              <a:ext cx="342472" cy="272245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942471" y="3154073"/>
              <a:ext cx="143661" cy="249948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238024" y="2119484"/>
              <a:ext cx="169055" cy="26439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6531049" y="3590301"/>
              <a:ext cx="296313" cy="224111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154460" y="2600496"/>
              <a:ext cx="147200" cy="243627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049310" y="2931543"/>
              <a:ext cx="117176" cy="14375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899046" y="1604559"/>
              <a:ext cx="164425" cy="103032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447632" y="1565369"/>
              <a:ext cx="155670" cy="5611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166616" y="1941816"/>
              <a:ext cx="73213" cy="73213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013344" y="3108404"/>
              <a:ext cx="136123" cy="5206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788300" y="1620125"/>
              <a:ext cx="165721" cy="3465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6275712" y="3698264"/>
              <a:ext cx="79471" cy="61551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540549" y="2759453"/>
              <a:ext cx="51895" cy="8094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246148" y="1552932"/>
              <a:ext cx="101610" cy="41813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547314" y="1553517"/>
              <a:ext cx="74572" cy="35224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6115681" y="3111454"/>
              <a:ext cx="80846" cy="484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6142213" y="2480081"/>
              <a:ext cx="42841" cy="59323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6137520" y="2731056"/>
              <a:ext cx="47803" cy="61488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788444" y="1551305"/>
              <a:ext cx="70479" cy="29914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6728106" y="3326479"/>
              <a:ext cx="46823" cy="5060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6303588" y="2893490"/>
              <a:ext cx="41766" cy="50442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72561" y="1546390"/>
              <a:ext cx="55135" cy="3170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337484" y="1683493"/>
              <a:ext cx="51248" cy="26422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54379" y="1576368"/>
              <a:ext cx="51548" cy="29693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201773" y="3009876"/>
              <a:ext cx="49177" cy="25426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940022" y="1552395"/>
              <a:ext cx="39206" cy="25142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3496179" y="1557326"/>
              <a:ext cx="328818" cy="60081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315875" y="1522402"/>
              <a:ext cx="2043295" cy="2403434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167930" y="1586797"/>
              <a:ext cx="178884" cy="57948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155965" y="1756358"/>
              <a:ext cx="134922" cy="60413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3086815" y="2508320"/>
              <a:ext cx="166606" cy="71491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357180" y="1567344"/>
              <a:ext cx="102416" cy="70811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235928" y="2568022"/>
              <a:ext cx="104328" cy="46744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3383397" y="1772508"/>
              <a:ext cx="81936" cy="40786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3298458" y="1573792"/>
              <a:ext cx="59575" cy="28334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350622" y="2590667"/>
              <a:ext cx="37436" cy="28018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3599954" y="3849083"/>
              <a:ext cx="39617" cy="24794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3182405" y="2594507"/>
              <a:ext cx="35508" cy="24194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6621819" y="3061566"/>
              <a:ext cx="29946" cy="33849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81031" y="1712759"/>
              <a:ext cx="34702" cy="23957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165379" y="3017714"/>
              <a:ext cx="31684" cy="23593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390944" y="2117524"/>
              <a:ext cx="29124" cy="26675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412945" y="2158389"/>
              <a:ext cx="33881" cy="7975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639885" y="2288649"/>
              <a:ext cx="59275" cy="28697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76166" y="2296487"/>
              <a:ext cx="31968" cy="23767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327485" y="2210806"/>
              <a:ext cx="28397" cy="24130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3"/>
          <p:cNvSpPr/>
          <p:nvPr/>
        </p:nvSpPr>
        <p:spPr>
          <a:xfrm>
            <a:off x="3787444" y="2021638"/>
            <a:ext cx="242677" cy="346717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854199" y="2351372"/>
            <a:ext cx="326443" cy="466405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460419" y="3780363"/>
            <a:ext cx="242677" cy="346717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134025" y="2525001"/>
            <a:ext cx="301371" cy="430607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4106479" y="2351375"/>
            <a:ext cx="363041" cy="518697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5986644" y="3780363"/>
            <a:ext cx="242677" cy="346717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 txBox="1"/>
          <p:nvPr/>
        </p:nvSpPr>
        <p:spPr>
          <a:xfrm>
            <a:off x="2358613" y="876800"/>
            <a:ext cx="4446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3900">
              <a:solidFill>
                <a:schemeClr val="accent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1140591" y="1317147"/>
            <a:ext cx="2902923" cy="3311052"/>
            <a:chOff x="1140591" y="1317147"/>
            <a:chExt cx="2902923" cy="3311052"/>
          </a:xfrm>
        </p:grpSpPr>
        <p:grpSp>
          <p:nvGrpSpPr>
            <p:cNvPr id="59" name="Google Shape;59;p14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60" name="Google Shape;60;p14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61" name="Google Shape;61;p14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6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2" name="Google Shape;62;p14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63" name="Google Shape;63;p14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4" name="Google Shape;64;p14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65" name="Google Shape;65;p14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" name="Google Shape;66;p14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cxnSp>
            <p:nvCxnSpPr>
              <p:cNvPr id="67" name="Google Shape;67;p14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" name="Google Shape;68;p14"/>
            <p:cNvGrpSpPr/>
            <p:nvPr/>
          </p:nvGrpSpPr>
          <p:grpSpPr>
            <a:xfrm>
              <a:off x="1235833" y="3043652"/>
              <a:ext cx="2807681" cy="187212"/>
              <a:chOff x="1235833" y="3043652"/>
              <a:chExt cx="2807681" cy="187212"/>
            </a:xfrm>
          </p:grpSpPr>
          <p:cxnSp>
            <p:nvCxnSpPr>
              <p:cNvPr id="69" name="Google Shape;69;p14"/>
              <p:cNvCxnSpPr/>
              <p:nvPr/>
            </p:nvCxnSpPr>
            <p:spPr>
              <a:xfrm rot="10800000">
                <a:off x="1308957" y="3133498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4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140593" y="1317147"/>
              <a:ext cx="2902921" cy="337210"/>
              <a:chOff x="1140593" y="1317147"/>
              <a:chExt cx="2902921" cy="337210"/>
            </a:xfrm>
          </p:grpSpPr>
          <p:cxnSp>
            <p:nvCxnSpPr>
              <p:cNvPr id="72" name="Google Shape;72;p14"/>
              <p:cNvCxnSpPr/>
              <p:nvPr/>
            </p:nvCxnSpPr>
            <p:spPr>
              <a:xfrm rot="10800000">
                <a:off x="1308957" y="1485778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3" name="Google Shape;73;p14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rect b="b" l="l" r="r" t="t"/>
                  <a:pathLst>
                    <a:path extrusionOk="0" h="4844" w="5588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6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" name="Google Shape;76;p14"/>
            <p:cNvGrpSpPr/>
            <p:nvPr/>
          </p:nvGrpSpPr>
          <p:grpSpPr>
            <a:xfrm>
              <a:off x="1235833" y="2215784"/>
              <a:ext cx="2807681" cy="187212"/>
              <a:chOff x="1235833" y="2215784"/>
              <a:chExt cx="2807681" cy="187212"/>
            </a:xfrm>
          </p:grpSpPr>
          <p:cxnSp>
            <p:nvCxnSpPr>
              <p:cNvPr id="77" name="Google Shape;77;p14"/>
              <p:cNvCxnSpPr/>
              <p:nvPr/>
            </p:nvCxnSpPr>
            <p:spPr>
              <a:xfrm rot="10800000">
                <a:off x="1308957" y="2309711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" name="Google Shape;78;p14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4"/>
            <p:cNvGrpSpPr/>
            <p:nvPr/>
          </p:nvGrpSpPr>
          <p:grpSpPr>
            <a:xfrm>
              <a:off x="1140591" y="3788630"/>
              <a:ext cx="2902923" cy="337211"/>
              <a:chOff x="1140591" y="3788630"/>
              <a:chExt cx="2902923" cy="337211"/>
            </a:xfrm>
          </p:grpSpPr>
          <p:cxnSp>
            <p:nvCxnSpPr>
              <p:cNvPr id="80" name="Google Shape;80;p14"/>
              <p:cNvCxnSpPr/>
              <p:nvPr/>
            </p:nvCxnSpPr>
            <p:spPr>
              <a:xfrm rot="10800000">
                <a:off x="1308957" y="3957289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" name="Google Shape;81;p14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14"/>
          <p:cNvGrpSpPr/>
          <p:nvPr/>
        </p:nvGrpSpPr>
        <p:grpSpPr>
          <a:xfrm>
            <a:off x="1922459" y="2860697"/>
            <a:ext cx="6081031" cy="544800"/>
            <a:chOff x="1922459" y="2860697"/>
            <a:chExt cx="6081031" cy="544800"/>
          </a:xfrm>
        </p:grpSpPr>
        <p:sp>
          <p:nvSpPr>
            <p:cNvPr id="84" name="Google Shape;84;p14"/>
            <p:cNvSpPr/>
            <p:nvPr/>
          </p:nvSpPr>
          <p:spPr>
            <a:xfrm>
              <a:off x="1922459" y="2929391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Existence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4123290" y="286069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Melestarikan angkot agar tidak terlupakan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6" name="Google Shape;86;p14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1922459" y="1213125"/>
            <a:ext cx="6081031" cy="544800"/>
            <a:chOff x="1922459" y="1213125"/>
            <a:chExt cx="6081031" cy="544800"/>
          </a:xfrm>
        </p:grpSpPr>
        <p:sp>
          <p:nvSpPr>
            <p:cNvPr id="88" name="Google Shape;88;p14"/>
            <p:cNvSpPr/>
            <p:nvPr/>
          </p:nvSpPr>
          <p:spPr>
            <a:xfrm>
              <a:off x="1922459" y="1281823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Information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123290" y="121312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Masih banyak warga dari dalam dan luar kota yang belum mengetahui rute angkot di daerahnya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1922459" y="2036965"/>
            <a:ext cx="6081031" cy="544800"/>
            <a:chOff x="1922459" y="2036965"/>
            <a:chExt cx="6081031" cy="544800"/>
          </a:xfrm>
        </p:grpSpPr>
        <p:sp>
          <p:nvSpPr>
            <p:cNvPr id="91" name="Google Shape;91;p14"/>
            <p:cNvSpPr/>
            <p:nvPr/>
          </p:nvSpPr>
          <p:spPr>
            <a:xfrm>
              <a:off x="1922459" y="2105660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Evolution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4123290" y="203696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Mengajak warga untuk menggunakan kendaraan umum dan mengurangi kendaraan pribadi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1922459" y="3684437"/>
            <a:ext cx="6081031" cy="544800"/>
            <a:chOff x="1922459" y="3684437"/>
            <a:chExt cx="6081031" cy="544800"/>
          </a:xfrm>
        </p:grpSpPr>
        <p:sp>
          <p:nvSpPr>
            <p:cNvPr id="94" name="Google Shape;94;p14"/>
            <p:cNvSpPr/>
            <p:nvPr/>
          </p:nvSpPr>
          <p:spPr>
            <a:xfrm>
              <a:off x="1922459" y="3753134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User-based Approach</a:t>
              </a:r>
              <a:endParaRPr sz="1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4123290" y="368443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Mengurangi rasa takut akan tersesat ketika bepergian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-42050" y="1081575"/>
            <a:ext cx="9205400" cy="3650557"/>
            <a:chOff x="-42050" y="1081575"/>
            <a:chExt cx="9205400" cy="3650557"/>
          </a:xfrm>
        </p:grpSpPr>
        <p:sp>
          <p:nvSpPr>
            <p:cNvPr id="101" name="Google Shape;101;p15"/>
            <p:cNvSpPr/>
            <p:nvPr/>
          </p:nvSpPr>
          <p:spPr>
            <a:xfrm>
              <a:off x="-42050" y="1081575"/>
              <a:ext cx="9205400" cy="3648300"/>
            </a:xfrm>
            <a:custGeom>
              <a:rect b="b" l="l" r="r" t="t"/>
              <a:pathLst>
                <a:path extrusionOk="0" h="145932" w="368216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2" name="Google Shape;102;p15"/>
            <p:cNvGrpSpPr/>
            <p:nvPr/>
          </p:nvGrpSpPr>
          <p:grpSpPr>
            <a:xfrm>
              <a:off x="-42050" y="3284524"/>
              <a:ext cx="1718527" cy="1447608"/>
              <a:chOff x="-118250" y="3284524"/>
              <a:chExt cx="1718527" cy="1447608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-118250" y="3593250"/>
                <a:ext cx="1217850" cy="1129650"/>
              </a:xfrm>
              <a:custGeom>
                <a:rect b="b" l="l" r="r" t="t"/>
                <a:pathLst>
                  <a:path extrusionOk="0" h="45186" w="48714">
                    <a:moveTo>
                      <a:pt x="48714" y="45186"/>
                    </a:moveTo>
                    <a:lnTo>
                      <a:pt x="16267" y="2547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381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4" name="Google Shape;104;p15"/>
              <p:cNvSpPr/>
              <p:nvPr/>
            </p:nvSpPr>
            <p:spPr>
              <a:xfrm>
                <a:off x="587918" y="3284524"/>
                <a:ext cx="1012359" cy="1447608"/>
              </a:xfrm>
              <a:custGeom>
                <a:rect b="b" l="l" r="r" t="t"/>
                <a:pathLst>
                  <a:path extrusionOk="0" h="66033" w="46179">
                    <a:moveTo>
                      <a:pt x="23103" y="10458"/>
                    </a:moveTo>
                    <a:cubicBezTo>
                      <a:pt x="24724" y="10458"/>
                      <a:pt x="26358" y="10770"/>
                      <a:pt x="27912" y="11415"/>
                    </a:cubicBezTo>
                    <a:cubicBezTo>
                      <a:pt x="32635" y="13384"/>
                      <a:pt x="35709" y="17986"/>
                      <a:pt x="35689" y="23090"/>
                    </a:cubicBezTo>
                    <a:cubicBezTo>
                      <a:pt x="35689" y="30043"/>
                      <a:pt x="30042" y="35689"/>
                      <a:pt x="23089" y="35689"/>
                    </a:cubicBezTo>
                    <a:cubicBezTo>
                      <a:pt x="17985" y="35689"/>
                      <a:pt x="13384" y="32615"/>
                      <a:pt x="11434" y="27892"/>
                    </a:cubicBezTo>
                    <a:cubicBezTo>
                      <a:pt x="9485" y="23190"/>
                      <a:pt x="10550" y="17765"/>
                      <a:pt x="14167" y="14148"/>
                    </a:cubicBezTo>
                    <a:cubicBezTo>
                      <a:pt x="16589" y="11740"/>
                      <a:pt x="19820" y="10458"/>
                      <a:pt x="23103" y="10458"/>
                    </a:cubicBezTo>
                    <a:close/>
                    <a:moveTo>
                      <a:pt x="23052" y="1"/>
                    </a:moveTo>
                    <a:cubicBezTo>
                      <a:pt x="10309" y="1"/>
                      <a:pt x="0" y="10342"/>
                      <a:pt x="0" y="23090"/>
                    </a:cubicBezTo>
                    <a:cubicBezTo>
                      <a:pt x="0" y="35830"/>
                      <a:pt x="23089" y="66033"/>
                      <a:pt x="23089" y="66033"/>
                    </a:cubicBezTo>
                    <a:cubicBezTo>
                      <a:pt x="23089" y="66033"/>
                      <a:pt x="46158" y="35830"/>
                      <a:pt x="46158" y="23090"/>
                    </a:cubicBezTo>
                    <a:cubicBezTo>
                      <a:pt x="46178" y="10342"/>
                      <a:pt x="35850" y="1"/>
                      <a:pt x="23126" y="1"/>
                    </a:cubicBezTo>
                    <a:cubicBezTo>
                      <a:pt x="23114" y="1"/>
                      <a:pt x="23102" y="1"/>
                      <a:pt x="23089" y="1"/>
                    </a:cubicBezTo>
                    <a:cubicBezTo>
                      <a:pt x="23077" y="1"/>
                      <a:pt x="23065" y="1"/>
                      <a:pt x="23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" name="Google Shape;105;p15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dan Manfaat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736220" y="1358200"/>
            <a:ext cx="7796005" cy="750600"/>
            <a:chOff x="736220" y="1358200"/>
            <a:chExt cx="7796005" cy="750600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736220" y="1563525"/>
              <a:ext cx="2117130" cy="371400"/>
              <a:chOff x="736220" y="1563525"/>
              <a:chExt cx="2117130" cy="371400"/>
            </a:xfrm>
          </p:grpSpPr>
          <p:cxnSp>
            <p:nvCxnSpPr>
              <p:cNvPr id="108" name="Google Shape;108;p15"/>
              <p:cNvCxnSpPr/>
              <p:nvPr/>
            </p:nvCxnSpPr>
            <p:spPr>
              <a:xfrm rot="10800000">
                <a:off x="1092950" y="1742350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09" name="Google Shape;109;p15"/>
              <p:cNvGrpSpPr/>
              <p:nvPr/>
            </p:nvGrpSpPr>
            <p:grpSpPr>
              <a:xfrm>
                <a:off x="736220" y="1563536"/>
                <a:ext cx="378160" cy="357614"/>
                <a:chOff x="736220" y="1563536"/>
                <a:chExt cx="378160" cy="357614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813988" y="1658318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736220" y="1563536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12" name="Google Shape;112;p15"/>
              <p:cNvCxnSpPr/>
              <p:nvPr/>
            </p:nvCxnSpPr>
            <p:spPr>
              <a:xfrm>
                <a:off x="2853350" y="1563525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" name="Google Shape;113;p15"/>
            <p:cNvGrpSpPr/>
            <p:nvPr/>
          </p:nvGrpSpPr>
          <p:grpSpPr>
            <a:xfrm>
              <a:off x="1423388" y="1358200"/>
              <a:ext cx="7108838" cy="750600"/>
              <a:chOff x="1423388" y="1358200"/>
              <a:chExt cx="7108838" cy="7506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423388" y="1564313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Tujuan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2948625" y="1358200"/>
                <a:ext cx="5583600" cy="7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Memudahkan masyarakat Kota Bandung,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maupun wisatawan domestik dan mancanegara mendapatkan informasi atau rute transportasi angkutan kota umum ke tempat tujuan yang mereka inginkan. 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16" name="Google Shape;116;p15"/>
          <p:cNvGrpSpPr/>
          <p:nvPr/>
        </p:nvGrpSpPr>
        <p:grpSpPr>
          <a:xfrm>
            <a:off x="1879642" y="3329200"/>
            <a:ext cx="6546483" cy="469225"/>
            <a:chOff x="1813692" y="2717300"/>
            <a:chExt cx="6546483" cy="469225"/>
          </a:xfrm>
        </p:grpSpPr>
        <p:grpSp>
          <p:nvGrpSpPr>
            <p:cNvPr id="117" name="Google Shape;117;p15"/>
            <p:cNvGrpSpPr/>
            <p:nvPr/>
          </p:nvGrpSpPr>
          <p:grpSpPr>
            <a:xfrm>
              <a:off x="1813692" y="2717300"/>
              <a:ext cx="2117130" cy="371400"/>
              <a:chOff x="1813692" y="2717300"/>
              <a:chExt cx="2117130" cy="371400"/>
            </a:xfrm>
          </p:grpSpPr>
          <p:cxnSp>
            <p:nvCxnSpPr>
              <p:cNvPr id="118" name="Google Shape;118;p15"/>
              <p:cNvCxnSpPr/>
              <p:nvPr/>
            </p:nvCxnSpPr>
            <p:spPr>
              <a:xfrm rot="10800000">
                <a:off x="2170422" y="2896125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9" name="Google Shape;119;p15"/>
              <p:cNvGrpSpPr/>
              <p:nvPr/>
            </p:nvGrpSpPr>
            <p:grpSpPr>
              <a:xfrm>
                <a:off x="1813692" y="2717311"/>
                <a:ext cx="378160" cy="357614"/>
                <a:chOff x="1813692" y="2717311"/>
                <a:chExt cx="378160" cy="357614"/>
              </a:xfrm>
            </p:grpSpPr>
            <p:sp>
              <p:nvSpPr>
                <p:cNvPr id="120" name="Google Shape;120;p15"/>
                <p:cNvSpPr/>
                <p:nvPr/>
              </p:nvSpPr>
              <p:spPr>
                <a:xfrm>
                  <a:off x="1891460" y="2812093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813692" y="2717311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2" name="Google Shape;122;p15"/>
              <p:cNvCxnSpPr/>
              <p:nvPr/>
            </p:nvCxnSpPr>
            <p:spPr>
              <a:xfrm>
                <a:off x="3930822" y="2717300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" name="Google Shape;123;p15"/>
            <p:cNvGrpSpPr/>
            <p:nvPr/>
          </p:nvGrpSpPr>
          <p:grpSpPr>
            <a:xfrm>
              <a:off x="2500860" y="2718095"/>
              <a:ext cx="5859315" cy="468430"/>
              <a:chOff x="2500860" y="2718095"/>
              <a:chExt cx="5859315" cy="46843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2500860" y="2718095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Manfaat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" name="Google Shape;125;p15"/>
              <p:cNvSpPr txBox="1"/>
              <p:nvPr/>
            </p:nvSpPr>
            <p:spPr>
              <a:xfrm>
                <a:off x="4026075" y="2758125"/>
                <a:ext cx="43341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Pengguna dapat mengetahui rute perjalanan yang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akan dilalui tanpa kebingungan  dan takut akan tersesat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3350000" y="1327400"/>
            <a:ext cx="3605740" cy="2914300"/>
            <a:chOff x="2385588" y="1288825"/>
            <a:chExt cx="3605740" cy="2914300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2385588" y="1288825"/>
              <a:ext cx="570900" cy="2914300"/>
              <a:chOff x="2385588" y="1288825"/>
              <a:chExt cx="570900" cy="2914300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2385588" y="2460525"/>
                <a:ext cx="570900" cy="570900"/>
              </a:xfrm>
              <a:prstGeom prst="ellipse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2385588" y="3632225"/>
                <a:ext cx="570900" cy="570900"/>
              </a:xfrm>
              <a:prstGeom prst="arc">
                <a:avLst>
                  <a:gd fmla="val 10793978" name="adj1"/>
                  <a:gd fmla="val 0" name="adj2"/>
                </a:avLst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 rot="10800000">
                <a:off x="2385588" y="1288825"/>
                <a:ext cx="570900" cy="570900"/>
              </a:xfrm>
              <a:prstGeom prst="arc">
                <a:avLst>
                  <a:gd fmla="val 10793978" name="adj1"/>
                  <a:gd fmla="val 0" name="adj2"/>
                </a:avLst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6"/>
              <p:cNvCxnSpPr>
                <a:endCxn id="132" idx="0"/>
              </p:cNvCxnSpPr>
              <p:nvPr/>
            </p:nvCxnSpPr>
            <p:spPr>
              <a:xfrm>
                <a:off x="2671038" y="1860225"/>
                <a:ext cx="0" cy="60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2671038" y="3031400"/>
                <a:ext cx="0" cy="60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p16"/>
            <p:cNvGrpSpPr/>
            <p:nvPr/>
          </p:nvGrpSpPr>
          <p:grpSpPr>
            <a:xfrm>
              <a:off x="3152356" y="1436109"/>
              <a:ext cx="2838972" cy="2619600"/>
              <a:chOff x="3152356" y="1436109"/>
              <a:chExt cx="2838972" cy="261960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3262198" y="1436109"/>
                <a:ext cx="2619600" cy="2619600"/>
              </a:xfrm>
              <a:prstGeom prst="ellipse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437680" y="1611591"/>
                <a:ext cx="2268900" cy="2268900"/>
              </a:xfrm>
              <a:prstGeom prst="ellipse">
                <a:avLst/>
              </a:prstGeom>
              <a:noFill/>
              <a:ln cap="flat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3664373" y="1838284"/>
                <a:ext cx="1815300" cy="1815300"/>
              </a:xfrm>
              <a:prstGeom prst="ellipse">
                <a:avLst/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" name="Google Shape;141;p16"/>
              <p:cNvGrpSpPr/>
              <p:nvPr/>
            </p:nvGrpSpPr>
            <p:grpSpPr>
              <a:xfrm>
                <a:off x="3152356" y="2070930"/>
                <a:ext cx="2838972" cy="1349920"/>
                <a:chOff x="2954525" y="1802625"/>
                <a:chExt cx="3234927" cy="1538195"/>
              </a:xfrm>
            </p:grpSpPr>
            <p:sp>
              <p:nvSpPr>
                <p:cNvPr id="142" name="Google Shape;142;p16"/>
                <p:cNvSpPr/>
                <p:nvPr/>
              </p:nvSpPr>
              <p:spPr>
                <a:xfrm>
                  <a:off x="3842494" y="1868745"/>
                  <a:ext cx="1458965" cy="1458498"/>
                </a:xfrm>
                <a:custGeom>
                  <a:rect b="b" l="l" r="r" t="t"/>
                  <a:pathLst>
                    <a:path extrusionOk="0" h="62516" w="62536">
                      <a:moveTo>
                        <a:pt x="4059" y="0"/>
                      </a:moveTo>
                      <a:cubicBezTo>
                        <a:pt x="1809" y="0"/>
                        <a:pt x="0" y="1809"/>
                        <a:pt x="0" y="4039"/>
                      </a:cubicBezTo>
                      <a:lnTo>
                        <a:pt x="0" y="58476"/>
                      </a:lnTo>
                      <a:cubicBezTo>
                        <a:pt x="0" y="60727"/>
                        <a:pt x="1809" y="62515"/>
                        <a:pt x="4059" y="62515"/>
                      </a:cubicBezTo>
                      <a:lnTo>
                        <a:pt x="58476" y="62515"/>
                      </a:lnTo>
                      <a:cubicBezTo>
                        <a:pt x="60727" y="62515"/>
                        <a:pt x="62536" y="60727"/>
                        <a:pt x="62536" y="58476"/>
                      </a:cubicBezTo>
                      <a:lnTo>
                        <a:pt x="62536" y="4039"/>
                      </a:lnTo>
                      <a:cubicBezTo>
                        <a:pt x="62536" y="1809"/>
                        <a:pt x="60727" y="0"/>
                        <a:pt x="5847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3829359" y="1855143"/>
                  <a:ext cx="1485701" cy="1485678"/>
                </a:xfrm>
                <a:custGeom>
                  <a:rect b="b" l="l" r="r" t="t"/>
                  <a:pathLst>
                    <a:path extrusionOk="0" h="63681" w="63682">
                      <a:moveTo>
                        <a:pt x="59059" y="1146"/>
                      </a:moveTo>
                      <a:cubicBezTo>
                        <a:pt x="60968" y="1166"/>
                        <a:pt x="62516" y="2713"/>
                        <a:pt x="62536" y="4622"/>
                      </a:cubicBezTo>
                      <a:lnTo>
                        <a:pt x="62536" y="59059"/>
                      </a:lnTo>
                      <a:cubicBezTo>
                        <a:pt x="62516" y="60968"/>
                        <a:pt x="60968" y="62536"/>
                        <a:pt x="59059" y="62536"/>
                      </a:cubicBezTo>
                      <a:lnTo>
                        <a:pt x="4622" y="62536"/>
                      </a:lnTo>
                      <a:cubicBezTo>
                        <a:pt x="2693" y="62536"/>
                        <a:pt x="1146" y="60968"/>
                        <a:pt x="1146" y="59059"/>
                      </a:cubicBezTo>
                      <a:lnTo>
                        <a:pt x="1146" y="4622"/>
                      </a:lnTo>
                      <a:cubicBezTo>
                        <a:pt x="1146" y="2713"/>
                        <a:pt x="2693" y="1166"/>
                        <a:pt x="4622" y="1146"/>
                      </a:cubicBezTo>
                      <a:close/>
                      <a:moveTo>
                        <a:pt x="4622" y="0"/>
                      </a:moveTo>
                      <a:cubicBezTo>
                        <a:pt x="2070" y="0"/>
                        <a:pt x="0" y="2070"/>
                        <a:pt x="0" y="4622"/>
                      </a:cubicBezTo>
                      <a:lnTo>
                        <a:pt x="0" y="59059"/>
                      </a:lnTo>
                      <a:cubicBezTo>
                        <a:pt x="0" y="61611"/>
                        <a:pt x="2070" y="63681"/>
                        <a:pt x="4622" y="63681"/>
                      </a:cubicBezTo>
                      <a:lnTo>
                        <a:pt x="59059" y="63681"/>
                      </a:lnTo>
                      <a:cubicBezTo>
                        <a:pt x="61611" y="63681"/>
                        <a:pt x="63681" y="61611"/>
                        <a:pt x="63681" y="59059"/>
                      </a:cubicBezTo>
                      <a:lnTo>
                        <a:pt x="63681" y="4622"/>
                      </a:lnTo>
                      <a:cubicBezTo>
                        <a:pt x="63681" y="2070"/>
                        <a:pt x="61611" y="0"/>
                        <a:pt x="590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5472147" y="2188471"/>
                  <a:ext cx="717304" cy="819046"/>
                </a:xfrm>
                <a:custGeom>
                  <a:rect b="b" l="l" r="r" t="t"/>
                  <a:pathLst>
                    <a:path extrusionOk="0" h="35107" w="30746">
                      <a:moveTo>
                        <a:pt x="0" y="1"/>
                      </a:moveTo>
                      <a:lnTo>
                        <a:pt x="0" y="35107"/>
                      </a:lnTo>
                      <a:lnTo>
                        <a:pt x="27410" y="31570"/>
                      </a:lnTo>
                      <a:cubicBezTo>
                        <a:pt x="29319" y="31329"/>
                        <a:pt x="30745" y="29701"/>
                        <a:pt x="30745" y="27792"/>
                      </a:cubicBezTo>
                      <a:lnTo>
                        <a:pt x="30745" y="7335"/>
                      </a:lnTo>
                      <a:cubicBezTo>
                        <a:pt x="30745" y="5406"/>
                        <a:pt x="29319" y="3779"/>
                        <a:pt x="27410" y="353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3982665" y="1975623"/>
                  <a:ext cx="1179098" cy="1244725"/>
                </a:xfrm>
                <a:custGeom>
                  <a:rect b="b" l="l" r="r" t="t"/>
                  <a:pathLst>
                    <a:path extrusionOk="0" h="53353" w="50540">
                      <a:moveTo>
                        <a:pt x="0" y="1"/>
                      </a:moveTo>
                      <a:lnTo>
                        <a:pt x="0" y="51082"/>
                      </a:lnTo>
                      <a:lnTo>
                        <a:pt x="0" y="53353"/>
                      </a:lnTo>
                      <a:lnTo>
                        <a:pt x="50539" y="53353"/>
                      </a:lnTo>
                      <a:lnTo>
                        <a:pt x="50539" y="47585"/>
                      </a:lnTo>
                      <a:lnTo>
                        <a:pt x="50539" y="31248"/>
                      </a:lnTo>
                      <a:lnTo>
                        <a:pt x="5053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4418204" y="2176292"/>
                  <a:ext cx="79719" cy="285536"/>
                </a:xfrm>
                <a:custGeom>
                  <a:rect b="b" l="l" r="r" t="t"/>
                  <a:pathLst>
                    <a:path extrusionOk="0" h="12239" w="3417">
                      <a:moveTo>
                        <a:pt x="2131" y="0"/>
                      </a:moveTo>
                      <a:cubicBezTo>
                        <a:pt x="1829" y="824"/>
                        <a:pt x="1488" y="1548"/>
                        <a:pt x="1" y="1548"/>
                      </a:cubicBezTo>
                      <a:lnTo>
                        <a:pt x="1" y="2894"/>
                      </a:lnTo>
                      <a:lnTo>
                        <a:pt x="1488" y="2894"/>
                      </a:lnTo>
                      <a:lnTo>
                        <a:pt x="1488" y="12238"/>
                      </a:lnTo>
                      <a:lnTo>
                        <a:pt x="3417" y="12238"/>
                      </a:lnTo>
                      <a:lnTo>
                        <a:pt x="341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548553" y="2173002"/>
                  <a:ext cx="135967" cy="291625"/>
                </a:xfrm>
                <a:custGeom>
                  <a:rect b="b" l="l" r="r" t="t"/>
                  <a:pathLst>
                    <a:path extrusionOk="0" h="12500" w="5828">
                      <a:moveTo>
                        <a:pt x="2914" y="1749"/>
                      </a:moveTo>
                      <a:cubicBezTo>
                        <a:pt x="3537" y="1749"/>
                        <a:pt x="3919" y="2090"/>
                        <a:pt x="3919" y="2955"/>
                      </a:cubicBezTo>
                      <a:lnTo>
                        <a:pt x="3919" y="9566"/>
                      </a:lnTo>
                      <a:cubicBezTo>
                        <a:pt x="3919" y="10430"/>
                        <a:pt x="3537" y="10771"/>
                        <a:pt x="2914" y="10771"/>
                      </a:cubicBezTo>
                      <a:cubicBezTo>
                        <a:pt x="2291" y="10771"/>
                        <a:pt x="1909" y="10430"/>
                        <a:pt x="1909" y="9566"/>
                      </a:cubicBezTo>
                      <a:lnTo>
                        <a:pt x="1909" y="2955"/>
                      </a:lnTo>
                      <a:cubicBezTo>
                        <a:pt x="1909" y="2090"/>
                        <a:pt x="2291" y="1749"/>
                        <a:pt x="2914" y="1749"/>
                      </a:cubicBezTo>
                      <a:close/>
                      <a:moveTo>
                        <a:pt x="2914" y="1"/>
                      </a:moveTo>
                      <a:cubicBezTo>
                        <a:pt x="1025" y="1"/>
                        <a:pt x="0" y="1126"/>
                        <a:pt x="0" y="3075"/>
                      </a:cubicBezTo>
                      <a:lnTo>
                        <a:pt x="0" y="9445"/>
                      </a:lnTo>
                      <a:cubicBezTo>
                        <a:pt x="0" y="11394"/>
                        <a:pt x="1025" y="12500"/>
                        <a:pt x="2914" y="12500"/>
                      </a:cubicBezTo>
                      <a:cubicBezTo>
                        <a:pt x="4803" y="12500"/>
                        <a:pt x="5828" y="11394"/>
                        <a:pt x="5828" y="9445"/>
                      </a:cubicBezTo>
                      <a:lnTo>
                        <a:pt x="5828" y="3075"/>
                      </a:lnTo>
                      <a:cubicBezTo>
                        <a:pt x="5828" y="1126"/>
                        <a:pt x="4783" y="1"/>
                        <a:pt x="29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4713104" y="2263013"/>
                  <a:ext cx="43627" cy="198818"/>
                </a:xfrm>
                <a:custGeom>
                  <a:rect b="b" l="l" r="r" t="t"/>
                  <a:pathLst>
                    <a:path extrusionOk="0" h="8522" w="1870">
                      <a:moveTo>
                        <a:pt x="0" y="1"/>
                      </a:moveTo>
                      <a:lnTo>
                        <a:pt x="0" y="1850"/>
                      </a:lnTo>
                      <a:lnTo>
                        <a:pt x="1869" y="1850"/>
                      </a:lnTo>
                      <a:lnTo>
                        <a:pt x="1869" y="1"/>
                      </a:lnTo>
                      <a:close/>
                      <a:moveTo>
                        <a:pt x="1869" y="6652"/>
                      </a:moveTo>
                      <a:lnTo>
                        <a:pt x="0" y="6672"/>
                      </a:lnTo>
                      <a:lnTo>
                        <a:pt x="0" y="8521"/>
                      </a:lnTo>
                      <a:lnTo>
                        <a:pt x="1869" y="8521"/>
                      </a:lnTo>
                      <a:lnTo>
                        <a:pt x="1869" y="665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6"/>
                <p:cNvSpPr/>
                <p:nvPr/>
              </p:nvSpPr>
              <p:spPr>
                <a:xfrm>
                  <a:off x="4789046" y="2173002"/>
                  <a:ext cx="133634" cy="288825"/>
                </a:xfrm>
                <a:custGeom>
                  <a:rect b="b" l="l" r="r" t="t"/>
                  <a:pathLst>
                    <a:path extrusionOk="0" h="12380" w="5728">
                      <a:moveTo>
                        <a:pt x="2854" y="1"/>
                      </a:moveTo>
                      <a:cubicBezTo>
                        <a:pt x="965" y="1"/>
                        <a:pt x="1" y="1126"/>
                        <a:pt x="1" y="3075"/>
                      </a:cubicBezTo>
                      <a:lnTo>
                        <a:pt x="1" y="4261"/>
                      </a:lnTo>
                      <a:lnTo>
                        <a:pt x="1809" y="4261"/>
                      </a:lnTo>
                      <a:lnTo>
                        <a:pt x="1809" y="2955"/>
                      </a:lnTo>
                      <a:cubicBezTo>
                        <a:pt x="1809" y="2090"/>
                        <a:pt x="2211" y="1749"/>
                        <a:pt x="2814" y="1749"/>
                      </a:cubicBezTo>
                      <a:cubicBezTo>
                        <a:pt x="3437" y="1749"/>
                        <a:pt x="3819" y="2050"/>
                        <a:pt x="3819" y="3135"/>
                      </a:cubicBezTo>
                      <a:cubicBezTo>
                        <a:pt x="3819" y="6672"/>
                        <a:pt x="1" y="7275"/>
                        <a:pt x="1" y="10872"/>
                      </a:cubicBezTo>
                      <a:lnTo>
                        <a:pt x="1" y="12379"/>
                      </a:lnTo>
                      <a:lnTo>
                        <a:pt x="5567" y="12379"/>
                      </a:lnTo>
                      <a:lnTo>
                        <a:pt x="5567" y="10611"/>
                      </a:lnTo>
                      <a:lnTo>
                        <a:pt x="1910" y="10611"/>
                      </a:lnTo>
                      <a:cubicBezTo>
                        <a:pt x="1910" y="10530"/>
                        <a:pt x="1890" y="10450"/>
                        <a:pt x="1890" y="10370"/>
                      </a:cubicBezTo>
                      <a:cubicBezTo>
                        <a:pt x="1890" y="8360"/>
                        <a:pt x="5728" y="6913"/>
                        <a:pt x="5728" y="3075"/>
                      </a:cubicBezTo>
                      <a:cubicBezTo>
                        <a:pt x="5728" y="1126"/>
                        <a:pt x="4743" y="1"/>
                        <a:pt x="285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6"/>
                <p:cNvSpPr/>
                <p:nvPr/>
              </p:nvSpPr>
              <p:spPr>
                <a:xfrm>
                  <a:off x="4948465" y="2176292"/>
                  <a:ext cx="134101" cy="288335"/>
                </a:xfrm>
                <a:custGeom>
                  <a:rect b="b" l="l" r="r" t="t"/>
                  <a:pathLst>
                    <a:path extrusionOk="0" h="12359" w="5748">
                      <a:moveTo>
                        <a:pt x="342" y="0"/>
                      </a:moveTo>
                      <a:lnTo>
                        <a:pt x="0" y="7094"/>
                      </a:lnTo>
                      <a:lnTo>
                        <a:pt x="1809" y="7094"/>
                      </a:lnTo>
                      <a:lnTo>
                        <a:pt x="1809" y="6732"/>
                      </a:lnTo>
                      <a:cubicBezTo>
                        <a:pt x="1809" y="5848"/>
                        <a:pt x="2190" y="5526"/>
                        <a:pt x="2813" y="5526"/>
                      </a:cubicBezTo>
                      <a:cubicBezTo>
                        <a:pt x="3436" y="5526"/>
                        <a:pt x="3818" y="5848"/>
                        <a:pt x="3818" y="6732"/>
                      </a:cubicBezTo>
                      <a:lnTo>
                        <a:pt x="3818" y="9425"/>
                      </a:lnTo>
                      <a:cubicBezTo>
                        <a:pt x="3818" y="10289"/>
                        <a:pt x="3436" y="10610"/>
                        <a:pt x="2813" y="10610"/>
                      </a:cubicBezTo>
                      <a:cubicBezTo>
                        <a:pt x="2190" y="10610"/>
                        <a:pt x="1809" y="10289"/>
                        <a:pt x="1809" y="9425"/>
                      </a:cubicBezTo>
                      <a:lnTo>
                        <a:pt x="1809" y="8279"/>
                      </a:lnTo>
                      <a:lnTo>
                        <a:pt x="20" y="8279"/>
                      </a:lnTo>
                      <a:lnTo>
                        <a:pt x="20" y="9284"/>
                      </a:lnTo>
                      <a:cubicBezTo>
                        <a:pt x="20" y="11253"/>
                        <a:pt x="985" y="12359"/>
                        <a:pt x="2874" y="12359"/>
                      </a:cubicBezTo>
                      <a:cubicBezTo>
                        <a:pt x="4763" y="12359"/>
                        <a:pt x="5747" y="11253"/>
                        <a:pt x="5747" y="9284"/>
                      </a:cubicBezTo>
                      <a:lnTo>
                        <a:pt x="5747" y="6571"/>
                      </a:lnTo>
                      <a:cubicBezTo>
                        <a:pt x="5747" y="4783"/>
                        <a:pt x="5024" y="3778"/>
                        <a:pt x="3617" y="3778"/>
                      </a:cubicBezTo>
                      <a:cubicBezTo>
                        <a:pt x="3581" y="3776"/>
                        <a:pt x="3545" y="3775"/>
                        <a:pt x="3509" y="3775"/>
                      </a:cubicBezTo>
                      <a:cubicBezTo>
                        <a:pt x="2866" y="3775"/>
                        <a:pt x="2272" y="4111"/>
                        <a:pt x="1929" y="4662"/>
                      </a:cubicBezTo>
                      <a:lnTo>
                        <a:pt x="2090" y="1749"/>
                      </a:lnTo>
                      <a:lnTo>
                        <a:pt x="5406" y="1749"/>
                      </a:lnTo>
                      <a:lnTo>
                        <a:pt x="540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>
                  <a:off x="4139751" y="2425232"/>
                  <a:ext cx="17334" cy="36628"/>
                </a:xfrm>
                <a:custGeom>
                  <a:rect b="b" l="l" r="r" t="t"/>
                  <a:pathLst>
                    <a:path extrusionOk="0" h="1570" w="743">
                      <a:moveTo>
                        <a:pt x="401" y="1"/>
                      </a:moveTo>
                      <a:cubicBezTo>
                        <a:pt x="160" y="1"/>
                        <a:pt x="39" y="141"/>
                        <a:pt x="39" y="382"/>
                      </a:cubicBezTo>
                      <a:cubicBezTo>
                        <a:pt x="39" y="825"/>
                        <a:pt x="502" y="885"/>
                        <a:pt x="502" y="1206"/>
                      </a:cubicBezTo>
                      <a:cubicBezTo>
                        <a:pt x="502" y="1307"/>
                        <a:pt x="461" y="1347"/>
                        <a:pt x="381" y="1347"/>
                      </a:cubicBezTo>
                      <a:cubicBezTo>
                        <a:pt x="301" y="1347"/>
                        <a:pt x="260" y="1307"/>
                        <a:pt x="260" y="1206"/>
                      </a:cubicBezTo>
                      <a:lnTo>
                        <a:pt x="260" y="1086"/>
                      </a:lnTo>
                      <a:lnTo>
                        <a:pt x="19" y="1086"/>
                      </a:lnTo>
                      <a:lnTo>
                        <a:pt x="19" y="1186"/>
                      </a:lnTo>
                      <a:cubicBezTo>
                        <a:pt x="0" y="1396"/>
                        <a:pt x="162" y="1570"/>
                        <a:pt x="350" y="1570"/>
                      </a:cubicBezTo>
                      <a:cubicBezTo>
                        <a:pt x="361" y="1570"/>
                        <a:pt x="371" y="1569"/>
                        <a:pt x="381" y="1568"/>
                      </a:cubicBezTo>
                      <a:cubicBezTo>
                        <a:pt x="622" y="1568"/>
                        <a:pt x="743" y="1427"/>
                        <a:pt x="743" y="1186"/>
                      </a:cubicBezTo>
                      <a:cubicBezTo>
                        <a:pt x="743" y="744"/>
                        <a:pt x="281" y="684"/>
                        <a:pt x="281" y="382"/>
                      </a:cubicBezTo>
                      <a:cubicBezTo>
                        <a:pt x="281" y="262"/>
                        <a:pt x="321" y="222"/>
                        <a:pt x="401" y="222"/>
                      </a:cubicBezTo>
                      <a:cubicBezTo>
                        <a:pt x="482" y="222"/>
                        <a:pt x="522" y="262"/>
                        <a:pt x="522" y="382"/>
                      </a:cubicBezTo>
                      <a:lnTo>
                        <a:pt x="522" y="443"/>
                      </a:lnTo>
                      <a:lnTo>
                        <a:pt x="743" y="443"/>
                      </a:lnTo>
                      <a:lnTo>
                        <a:pt x="743" y="382"/>
                      </a:lnTo>
                      <a:cubicBezTo>
                        <a:pt x="743" y="141"/>
                        <a:pt x="622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4159885" y="2425699"/>
                  <a:ext cx="17777" cy="36162"/>
                </a:xfrm>
                <a:custGeom>
                  <a:rect b="b" l="l" r="r" t="t"/>
                  <a:pathLst>
                    <a:path extrusionOk="0" h="1550" w="762">
                      <a:moveTo>
                        <a:pt x="0" y="1"/>
                      </a:moveTo>
                      <a:lnTo>
                        <a:pt x="0" y="1166"/>
                      </a:lnTo>
                      <a:cubicBezTo>
                        <a:pt x="0" y="1407"/>
                        <a:pt x="121" y="1548"/>
                        <a:pt x="362" y="1548"/>
                      </a:cubicBezTo>
                      <a:cubicBezTo>
                        <a:pt x="373" y="1549"/>
                        <a:pt x="384" y="1550"/>
                        <a:pt x="396" y="1550"/>
                      </a:cubicBezTo>
                      <a:cubicBezTo>
                        <a:pt x="601" y="1550"/>
                        <a:pt x="762" y="1376"/>
                        <a:pt x="724" y="1166"/>
                      </a:cubicBezTo>
                      <a:lnTo>
                        <a:pt x="724" y="1"/>
                      </a:lnTo>
                      <a:lnTo>
                        <a:pt x="503" y="1"/>
                      </a:lnTo>
                      <a:lnTo>
                        <a:pt x="503" y="1186"/>
                      </a:lnTo>
                      <a:cubicBezTo>
                        <a:pt x="503" y="1287"/>
                        <a:pt x="463" y="1327"/>
                        <a:pt x="382" y="1327"/>
                      </a:cubicBezTo>
                      <a:cubicBezTo>
                        <a:pt x="302" y="1327"/>
                        <a:pt x="241" y="1287"/>
                        <a:pt x="241" y="1186"/>
                      </a:cubicBez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6"/>
                <p:cNvSpPr/>
                <p:nvPr/>
              </p:nvSpPr>
              <p:spPr>
                <a:xfrm>
                  <a:off x="4180510" y="2425699"/>
                  <a:ext cx="17847" cy="35648"/>
                </a:xfrm>
                <a:custGeom>
                  <a:rect b="b" l="l" r="r" t="t"/>
                  <a:pathLst>
                    <a:path extrusionOk="0" h="1528" w="765">
                      <a:moveTo>
                        <a:pt x="1" y="1"/>
                      </a:moveTo>
                      <a:lnTo>
                        <a:pt x="1" y="1528"/>
                      </a:lnTo>
                      <a:lnTo>
                        <a:pt x="222" y="1528"/>
                      </a:lnTo>
                      <a:lnTo>
                        <a:pt x="222" y="423"/>
                      </a:lnTo>
                      <a:lnTo>
                        <a:pt x="523" y="1528"/>
                      </a:lnTo>
                      <a:lnTo>
                        <a:pt x="764" y="1528"/>
                      </a:lnTo>
                      <a:lnTo>
                        <a:pt x="764" y="1"/>
                      </a:lnTo>
                      <a:lnTo>
                        <a:pt x="563" y="1"/>
                      </a:lnTo>
                      <a:lnTo>
                        <a:pt x="563" y="925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>
                  <a:off x="4202534" y="2425699"/>
                  <a:ext cx="17847" cy="35648"/>
                </a:xfrm>
                <a:custGeom>
                  <a:rect b="b" l="l" r="r" t="t"/>
                  <a:pathLst>
                    <a:path extrusionOk="0" h="1528" w="765">
                      <a:moveTo>
                        <a:pt x="1" y="1"/>
                      </a:moveTo>
                      <a:lnTo>
                        <a:pt x="1" y="1528"/>
                      </a:lnTo>
                      <a:lnTo>
                        <a:pt x="202" y="1528"/>
                      </a:lnTo>
                      <a:lnTo>
                        <a:pt x="202" y="423"/>
                      </a:lnTo>
                      <a:lnTo>
                        <a:pt x="503" y="1528"/>
                      </a:lnTo>
                      <a:lnTo>
                        <a:pt x="765" y="1528"/>
                      </a:lnTo>
                      <a:lnTo>
                        <a:pt x="765" y="1"/>
                      </a:lnTo>
                      <a:lnTo>
                        <a:pt x="544" y="1"/>
                      </a:lnTo>
                      <a:lnTo>
                        <a:pt x="544" y="925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6"/>
                <p:cNvSpPr/>
                <p:nvPr/>
              </p:nvSpPr>
              <p:spPr>
                <a:xfrm>
                  <a:off x="4222225" y="2425699"/>
                  <a:ext cx="20204" cy="35648"/>
                </a:xfrm>
                <a:custGeom>
                  <a:rect b="b" l="l" r="r" t="t"/>
                  <a:pathLst>
                    <a:path extrusionOk="0" h="1528" w="866">
                      <a:moveTo>
                        <a:pt x="1" y="1"/>
                      </a:moveTo>
                      <a:lnTo>
                        <a:pt x="322" y="1026"/>
                      </a:lnTo>
                      <a:lnTo>
                        <a:pt x="322" y="1528"/>
                      </a:lnTo>
                      <a:lnTo>
                        <a:pt x="544" y="1528"/>
                      </a:lnTo>
                      <a:lnTo>
                        <a:pt x="544" y="1026"/>
                      </a:lnTo>
                      <a:lnTo>
                        <a:pt x="865" y="1"/>
                      </a:lnTo>
                      <a:lnTo>
                        <a:pt x="624" y="1"/>
                      </a:lnTo>
                      <a:lnTo>
                        <a:pt x="443" y="704"/>
                      </a:lnTo>
                      <a:lnTo>
                        <a:pt x="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4252252" y="2425209"/>
                  <a:ext cx="17334" cy="36138"/>
                </a:xfrm>
                <a:custGeom>
                  <a:rect b="b" l="l" r="r" t="t"/>
                  <a:pathLst>
                    <a:path extrusionOk="0" h="1549" w="743">
                      <a:moveTo>
                        <a:pt x="392" y="0"/>
                      </a:moveTo>
                      <a:cubicBezTo>
                        <a:pt x="382" y="0"/>
                        <a:pt x="372" y="1"/>
                        <a:pt x="362" y="2"/>
                      </a:cubicBezTo>
                      <a:cubicBezTo>
                        <a:pt x="121" y="2"/>
                        <a:pt x="0" y="122"/>
                        <a:pt x="0" y="383"/>
                      </a:cubicBezTo>
                      <a:lnTo>
                        <a:pt x="0" y="524"/>
                      </a:lnTo>
                      <a:lnTo>
                        <a:pt x="221" y="524"/>
                      </a:lnTo>
                      <a:lnTo>
                        <a:pt x="221" y="363"/>
                      </a:lnTo>
                      <a:cubicBezTo>
                        <a:pt x="221" y="263"/>
                        <a:pt x="281" y="223"/>
                        <a:pt x="342" y="223"/>
                      </a:cubicBezTo>
                      <a:cubicBezTo>
                        <a:pt x="422" y="223"/>
                        <a:pt x="482" y="263"/>
                        <a:pt x="482" y="383"/>
                      </a:cubicBezTo>
                      <a:cubicBezTo>
                        <a:pt x="482" y="826"/>
                        <a:pt x="0" y="906"/>
                        <a:pt x="0" y="1348"/>
                      </a:cubicBezTo>
                      <a:lnTo>
                        <a:pt x="0" y="1549"/>
                      </a:lnTo>
                      <a:lnTo>
                        <a:pt x="683" y="1549"/>
                      </a:lnTo>
                      <a:lnTo>
                        <a:pt x="683" y="1328"/>
                      </a:lnTo>
                      <a:lnTo>
                        <a:pt x="241" y="1328"/>
                      </a:lnTo>
                      <a:lnTo>
                        <a:pt x="241" y="1288"/>
                      </a:lnTo>
                      <a:cubicBezTo>
                        <a:pt x="241" y="1047"/>
                        <a:pt x="723" y="866"/>
                        <a:pt x="723" y="383"/>
                      </a:cubicBezTo>
                      <a:cubicBezTo>
                        <a:pt x="743" y="174"/>
                        <a:pt x="581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4270987" y="2425699"/>
                  <a:ext cx="19247" cy="35648"/>
                </a:xfrm>
                <a:custGeom>
                  <a:rect b="b" l="l" r="r" t="t"/>
                  <a:pathLst>
                    <a:path extrusionOk="0" h="1528" w="825">
                      <a:moveTo>
                        <a:pt x="463" y="463"/>
                      </a:moveTo>
                      <a:lnTo>
                        <a:pt x="463" y="1026"/>
                      </a:lnTo>
                      <a:lnTo>
                        <a:pt x="222" y="1026"/>
                      </a:lnTo>
                      <a:lnTo>
                        <a:pt x="463" y="463"/>
                      </a:lnTo>
                      <a:close/>
                      <a:moveTo>
                        <a:pt x="443" y="1"/>
                      </a:moveTo>
                      <a:lnTo>
                        <a:pt x="1" y="1026"/>
                      </a:lnTo>
                      <a:lnTo>
                        <a:pt x="1" y="1247"/>
                      </a:lnTo>
                      <a:lnTo>
                        <a:pt x="463" y="1247"/>
                      </a:lnTo>
                      <a:lnTo>
                        <a:pt x="463" y="1528"/>
                      </a:lnTo>
                      <a:lnTo>
                        <a:pt x="704" y="1528"/>
                      </a:lnTo>
                      <a:lnTo>
                        <a:pt x="704" y="1247"/>
                      </a:lnTo>
                      <a:lnTo>
                        <a:pt x="825" y="1247"/>
                      </a:lnTo>
                      <a:lnTo>
                        <a:pt x="825" y="1026"/>
                      </a:lnTo>
                      <a:lnTo>
                        <a:pt x="704" y="1026"/>
                      </a:lnTo>
                      <a:lnTo>
                        <a:pt x="7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4308036" y="2425209"/>
                  <a:ext cx="17311" cy="36651"/>
                </a:xfrm>
                <a:custGeom>
                  <a:rect b="b" l="l" r="r" t="t"/>
                  <a:pathLst>
                    <a:path extrusionOk="0" h="1571" w="742">
                      <a:moveTo>
                        <a:pt x="373" y="0"/>
                      </a:moveTo>
                      <a:cubicBezTo>
                        <a:pt x="362" y="0"/>
                        <a:pt x="352" y="1"/>
                        <a:pt x="342" y="2"/>
                      </a:cubicBezTo>
                      <a:cubicBezTo>
                        <a:pt x="121" y="2"/>
                        <a:pt x="0" y="142"/>
                        <a:pt x="0" y="383"/>
                      </a:cubicBezTo>
                      <a:lnTo>
                        <a:pt x="0" y="1187"/>
                      </a:lnTo>
                      <a:cubicBezTo>
                        <a:pt x="0" y="1428"/>
                        <a:pt x="121" y="1569"/>
                        <a:pt x="342" y="1569"/>
                      </a:cubicBezTo>
                      <a:cubicBezTo>
                        <a:pt x="353" y="1570"/>
                        <a:pt x="364" y="1571"/>
                        <a:pt x="375" y="1571"/>
                      </a:cubicBezTo>
                      <a:cubicBezTo>
                        <a:pt x="581" y="1571"/>
                        <a:pt x="742" y="1397"/>
                        <a:pt x="704" y="1187"/>
                      </a:cubicBezTo>
                      <a:lnTo>
                        <a:pt x="704" y="986"/>
                      </a:lnTo>
                      <a:lnTo>
                        <a:pt x="483" y="986"/>
                      </a:lnTo>
                      <a:lnTo>
                        <a:pt x="483" y="1207"/>
                      </a:lnTo>
                      <a:cubicBezTo>
                        <a:pt x="483" y="1308"/>
                        <a:pt x="442" y="1348"/>
                        <a:pt x="362" y="1348"/>
                      </a:cubicBezTo>
                      <a:cubicBezTo>
                        <a:pt x="282" y="1348"/>
                        <a:pt x="241" y="1308"/>
                        <a:pt x="241" y="1207"/>
                      </a:cubicBezTo>
                      <a:lnTo>
                        <a:pt x="241" y="383"/>
                      </a:lnTo>
                      <a:cubicBezTo>
                        <a:pt x="241" y="263"/>
                        <a:pt x="282" y="223"/>
                        <a:pt x="362" y="223"/>
                      </a:cubicBezTo>
                      <a:cubicBezTo>
                        <a:pt x="442" y="223"/>
                        <a:pt x="483" y="263"/>
                        <a:pt x="483" y="383"/>
                      </a:cubicBezTo>
                      <a:lnTo>
                        <a:pt x="483" y="544"/>
                      </a:lnTo>
                      <a:lnTo>
                        <a:pt x="704" y="544"/>
                      </a:lnTo>
                      <a:lnTo>
                        <a:pt x="704" y="383"/>
                      </a:lnTo>
                      <a:cubicBezTo>
                        <a:pt x="742" y="192"/>
                        <a:pt x="579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6"/>
                <p:cNvSpPr/>
                <p:nvPr/>
              </p:nvSpPr>
              <p:spPr>
                <a:xfrm>
                  <a:off x="4190822" y="2248478"/>
                  <a:ext cx="79252" cy="79252"/>
                </a:xfrm>
                <a:custGeom>
                  <a:rect b="b" l="l" r="r" t="t"/>
                  <a:pathLst>
                    <a:path extrusionOk="0" h="3397" w="3397">
                      <a:moveTo>
                        <a:pt x="1709" y="1"/>
                      </a:moveTo>
                      <a:cubicBezTo>
                        <a:pt x="764" y="1"/>
                        <a:pt x="1" y="744"/>
                        <a:pt x="1" y="1689"/>
                      </a:cubicBezTo>
                      <a:cubicBezTo>
                        <a:pt x="1" y="2633"/>
                        <a:pt x="764" y="3397"/>
                        <a:pt x="1709" y="3397"/>
                      </a:cubicBezTo>
                      <a:cubicBezTo>
                        <a:pt x="2633" y="3397"/>
                        <a:pt x="3397" y="2633"/>
                        <a:pt x="3397" y="1689"/>
                      </a:cubicBezTo>
                      <a:cubicBezTo>
                        <a:pt x="3397" y="744"/>
                        <a:pt x="2633" y="1"/>
                        <a:pt x="17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6"/>
                <p:cNvSpPr/>
                <p:nvPr/>
              </p:nvSpPr>
              <p:spPr>
                <a:xfrm>
                  <a:off x="4224582" y="2176292"/>
                  <a:ext cx="12202" cy="54756"/>
                </a:xfrm>
                <a:custGeom>
                  <a:rect b="b" l="l" r="r" t="t"/>
                  <a:pathLst>
                    <a:path extrusionOk="0" h="2347" w="523">
                      <a:moveTo>
                        <a:pt x="262" y="0"/>
                      </a:moveTo>
                      <a:cubicBezTo>
                        <a:pt x="121" y="0"/>
                        <a:pt x="0" y="121"/>
                        <a:pt x="0" y="262"/>
                      </a:cubicBezTo>
                      <a:lnTo>
                        <a:pt x="0" y="2090"/>
                      </a:lnTo>
                      <a:cubicBezTo>
                        <a:pt x="0" y="2261"/>
                        <a:pt x="131" y="2346"/>
                        <a:pt x="262" y="2346"/>
                      </a:cubicBezTo>
                      <a:cubicBezTo>
                        <a:pt x="392" y="2346"/>
                        <a:pt x="523" y="2261"/>
                        <a:pt x="523" y="2090"/>
                      </a:cubicBezTo>
                      <a:lnTo>
                        <a:pt x="523" y="262"/>
                      </a:lnTo>
                      <a:cubicBezTo>
                        <a:pt x="523" y="121"/>
                        <a:pt x="402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4266227" y="2207345"/>
                  <a:ext cx="45587" cy="42274"/>
                </a:xfrm>
                <a:custGeom>
                  <a:rect b="b" l="l" r="r" t="t"/>
                  <a:pathLst>
                    <a:path extrusionOk="0" h="1812" w="1954">
                      <a:moveTo>
                        <a:pt x="1672" y="1"/>
                      </a:moveTo>
                      <a:cubicBezTo>
                        <a:pt x="1606" y="1"/>
                        <a:pt x="1541" y="26"/>
                        <a:pt x="1491" y="76"/>
                      </a:cubicBezTo>
                      <a:lnTo>
                        <a:pt x="185" y="1362"/>
                      </a:lnTo>
                      <a:cubicBezTo>
                        <a:pt x="1" y="1546"/>
                        <a:pt x="167" y="1812"/>
                        <a:pt x="364" y="1812"/>
                      </a:cubicBezTo>
                      <a:cubicBezTo>
                        <a:pt x="425" y="1812"/>
                        <a:pt x="489" y="1786"/>
                        <a:pt x="546" y="1724"/>
                      </a:cubicBezTo>
                      <a:lnTo>
                        <a:pt x="1853" y="438"/>
                      </a:lnTo>
                      <a:cubicBezTo>
                        <a:pt x="1953" y="337"/>
                        <a:pt x="1953" y="176"/>
                        <a:pt x="1853" y="76"/>
                      </a:cubicBezTo>
                      <a:cubicBezTo>
                        <a:pt x="1802" y="26"/>
                        <a:pt x="1737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4285522" y="2282237"/>
                  <a:ext cx="56762" cy="12225"/>
                </a:xfrm>
                <a:custGeom>
                  <a:rect b="b" l="l" r="r" t="t"/>
                  <a:pathLst>
                    <a:path extrusionOk="0" h="524" w="2433">
                      <a:moveTo>
                        <a:pt x="362" y="1"/>
                      </a:moveTo>
                      <a:cubicBezTo>
                        <a:pt x="1" y="1"/>
                        <a:pt x="1" y="523"/>
                        <a:pt x="362" y="523"/>
                      </a:cubicBezTo>
                      <a:lnTo>
                        <a:pt x="2171" y="523"/>
                      </a:lnTo>
                      <a:cubicBezTo>
                        <a:pt x="2332" y="523"/>
                        <a:pt x="2432" y="403"/>
                        <a:pt x="2432" y="242"/>
                      </a:cubicBezTo>
                      <a:cubicBezTo>
                        <a:pt x="2432" y="101"/>
                        <a:pt x="2312" y="1"/>
                        <a:pt x="217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4266297" y="2326333"/>
                  <a:ext cx="45517" cy="42554"/>
                </a:xfrm>
                <a:custGeom>
                  <a:rect b="b" l="l" r="r" t="t"/>
                  <a:pathLst>
                    <a:path extrusionOk="0" h="1824" w="1951">
                      <a:moveTo>
                        <a:pt x="383" y="1"/>
                      </a:moveTo>
                      <a:cubicBezTo>
                        <a:pt x="180" y="1"/>
                        <a:pt x="1" y="261"/>
                        <a:pt x="202" y="462"/>
                      </a:cubicBezTo>
                      <a:lnTo>
                        <a:pt x="1488" y="1748"/>
                      </a:lnTo>
                      <a:cubicBezTo>
                        <a:pt x="1538" y="1798"/>
                        <a:pt x="1603" y="1823"/>
                        <a:pt x="1669" y="1823"/>
                      </a:cubicBezTo>
                      <a:cubicBezTo>
                        <a:pt x="1734" y="1823"/>
                        <a:pt x="1799" y="1798"/>
                        <a:pt x="1850" y="1748"/>
                      </a:cubicBezTo>
                      <a:cubicBezTo>
                        <a:pt x="1950" y="1647"/>
                        <a:pt x="1950" y="1467"/>
                        <a:pt x="1850" y="1386"/>
                      </a:cubicBezTo>
                      <a:lnTo>
                        <a:pt x="564" y="80"/>
                      </a:lnTo>
                      <a:cubicBezTo>
                        <a:pt x="508" y="24"/>
                        <a:pt x="445" y="1"/>
                        <a:pt x="3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4224115" y="2345184"/>
                  <a:ext cx="12202" cy="54756"/>
                </a:xfrm>
                <a:custGeom>
                  <a:rect b="b" l="l" r="r" t="t"/>
                  <a:pathLst>
                    <a:path extrusionOk="0" h="2347" w="523">
                      <a:moveTo>
                        <a:pt x="262" y="0"/>
                      </a:moveTo>
                      <a:cubicBezTo>
                        <a:pt x="131" y="0"/>
                        <a:pt x="0" y="86"/>
                        <a:pt x="0" y="257"/>
                      </a:cubicBezTo>
                      <a:lnTo>
                        <a:pt x="0" y="2085"/>
                      </a:lnTo>
                      <a:cubicBezTo>
                        <a:pt x="0" y="2226"/>
                        <a:pt x="121" y="2347"/>
                        <a:pt x="282" y="2347"/>
                      </a:cubicBezTo>
                      <a:cubicBezTo>
                        <a:pt x="402" y="2347"/>
                        <a:pt x="523" y="2226"/>
                        <a:pt x="523" y="2085"/>
                      </a:cubicBezTo>
                      <a:lnTo>
                        <a:pt x="523" y="257"/>
                      </a:lnTo>
                      <a:cubicBezTo>
                        <a:pt x="523" y="86"/>
                        <a:pt x="392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6"/>
                <p:cNvSpPr/>
                <p:nvPr/>
              </p:nvSpPr>
              <p:spPr>
                <a:xfrm>
                  <a:off x="4149107" y="2326333"/>
                  <a:ext cx="45587" cy="42554"/>
                </a:xfrm>
                <a:custGeom>
                  <a:rect b="b" l="l" r="r" t="t"/>
                  <a:pathLst>
                    <a:path extrusionOk="0" h="1824" w="1954">
                      <a:moveTo>
                        <a:pt x="1567" y="1"/>
                      </a:moveTo>
                      <a:cubicBezTo>
                        <a:pt x="1506" y="1"/>
                        <a:pt x="1442" y="24"/>
                        <a:pt x="1387" y="80"/>
                      </a:cubicBezTo>
                      <a:lnTo>
                        <a:pt x="101" y="1386"/>
                      </a:lnTo>
                      <a:cubicBezTo>
                        <a:pt x="0" y="1467"/>
                        <a:pt x="0" y="1647"/>
                        <a:pt x="101" y="1748"/>
                      </a:cubicBezTo>
                      <a:cubicBezTo>
                        <a:pt x="151" y="1798"/>
                        <a:pt x="216" y="1823"/>
                        <a:pt x="281" y="1823"/>
                      </a:cubicBezTo>
                      <a:cubicBezTo>
                        <a:pt x="347" y="1823"/>
                        <a:pt x="412" y="1798"/>
                        <a:pt x="462" y="1748"/>
                      </a:cubicBezTo>
                      <a:lnTo>
                        <a:pt x="1769" y="462"/>
                      </a:lnTo>
                      <a:cubicBezTo>
                        <a:pt x="1954" y="261"/>
                        <a:pt x="1771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6"/>
                <p:cNvSpPr/>
                <p:nvPr/>
              </p:nvSpPr>
              <p:spPr>
                <a:xfrm>
                  <a:off x="4118613" y="2281771"/>
                  <a:ext cx="56762" cy="12225"/>
                </a:xfrm>
                <a:custGeom>
                  <a:rect b="b" l="l" r="r" t="t"/>
                  <a:pathLst>
                    <a:path extrusionOk="0" h="524" w="2433">
                      <a:moveTo>
                        <a:pt x="262" y="1"/>
                      </a:moveTo>
                      <a:cubicBezTo>
                        <a:pt x="122" y="1"/>
                        <a:pt x="1" y="121"/>
                        <a:pt x="1" y="262"/>
                      </a:cubicBezTo>
                      <a:cubicBezTo>
                        <a:pt x="1" y="403"/>
                        <a:pt x="122" y="523"/>
                        <a:pt x="262" y="523"/>
                      </a:cubicBezTo>
                      <a:lnTo>
                        <a:pt x="2091" y="523"/>
                      </a:lnTo>
                      <a:cubicBezTo>
                        <a:pt x="2432" y="523"/>
                        <a:pt x="2432" y="1"/>
                        <a:pt x="209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6"/>
                <p:cNvSpPr/>
                <p:nvPr/>
              </p:nvSpPr>
              <p:spPr>
                <a:xfrm>
                  <a:off x="4149107" y="2207345"/>
                  <a:ext cx="45563" cy="42274"/>
                </a:xfrm>
                <a:custGeom>
                  <a:rect b="b" l="l" r="r" t="t"/>
                  <a:pathLst>
                    <a:path extrusionOk="0" h="1812" w="1953">
                      <a:moveTo>
                        <a:pt x="281" y="1"/>
                      </a:moveTo>
                      <a:cubicBezTo>
                        <a:pt x="216" y="1"/>
                        <a:pt x="151" y="26"/>
                        <a:pt x="101" y="76"/>
                      </a:cubicBezTo>
                      <a:cubicBezTo>
                        <a:pt x="0" y="176"/>
                        <a:pt x="0" y="337"/>
                        <a:pt x="101" y="438"/>
                      </a:cubicBezTo>
                      <a:lnTo>
                        <a:pt x="1387" y="1724"/>
                      </a:lnTo>
                      <a:cubicBezTo>
                        <a:pt x="1444" y="1786"/>
                        <a:pt x="1509" y="1812"/>
                        <a:pt x="1572" y="1812"/>
                      </a:cubicBezTo>
                      <a:cubicBezTo>
                        <a:pt x="1774" y="1812"/>
                        <a:pt x="1952" y="1546"/>
                        <a:pt x="1769" y="1362"/>
                      </a:cubicBezTo>
                      <a:lnTo>
                        <a:pt x="462" y="76"/>
                      </a:lnTo>
                      <a:cubicBezTo>
                        <a:pt x="412" y="26"/>
                        <a:pt x="347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6"/>
                <p:cNvSpPr/>
                <p:nvPr/>
              </p:nvSpPr>
              <p:spPr>
                <a:xfrm>
                  <a:off x="4297607" y="2425699"/>
                  <a:ext cx="8096" cy="5576"/>
                </a:xfrm>
                <a:custGeom>
                  <a:rect b="b" l="l" r="r" t="t"/>
                  <a:pathLst>
                    <a:path extrusionOk="0" h="239" w="347">
                      <a:moveTo>
                        <a:pt x="186" y="1"/>
                      </a:moveTo>
                      <a:cubicBezTo>
                        <a:pt x="1" y="1"/>
                        <a:pt x="196" y="239"/>
                        <a:pt x="295" y="239"/>
                      </a:cubicBezTo>
                      <a:cubicBezTo>
                        <a:pt x="325" y="239"/>
                        <a:pt x="347" y="217"/>
                        <a:pt x="347" y="162"/>
                      </a:cubicBezTo>
                      <a:cubicBezTo>
                        <a:pt x="347" y="81"/>
                        <a:pt x="266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4147217" y="1802625"/>
                  <a:ext cx="162703" cy="52539"/>
                </a:xfrm>
                <a:custGeom>
                  <a:rect b="b" l="l" r="r" t="t"/>
                  <a:pathLst>
                    <a:path extrusionOk="0" h="2252" w="6974">
                      <a:moveTo>
                        <a:pt x="1628" y="1"/>
                      </a:moveTo>
                      <a:cubicBezTo>
                        <a:pt x="744" y="1"/>
                        <a:pt x="1" y="744"/>
                        <a:pt x="21" y="1628"/>
                      </a:cubicBezTo>
                      <a:lnTo>
                        <a:pt x="21" y="2251"/>
                      </a:lnTo>
                      <a:lnTo>
                        <a:pt x="6974" y="2251"/>
                      </a:lnTo>
                      <a:lnTo>
                        <a:pt x="6974" y="825"/>
                      </a:lnTo>
                      <a:cubicBezTo>
                        <a:pt x="6974" y="362"/>
                        <a:pt x="6612" y="1"/>
                        <a:pt x="61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4318348" y="1802625"/>
                  <a:ext cx="162703" cy="52539"/>
                </a:xfrm>
                <a:custGeom>
                  <a:rect b="b" l="l" r="r" t="t"/>
                  <a:pathLst>
                    <a:path extrusionOk="0" h="2252" w="6974">
                      <a:moveTo>
                        <a:pt x="824" y="1"/>
                      </a:moveTo>
                      <a:cubicBezTo>
                        <a:pt x="362" y="1"/>
                        <a:pt x="0" y="362"/>
                        <a:pt x="0" y="825"/>
                      </a:cubicBezTo>
                      <a:lnTo>
                        <a:pt x="0" y="2251"/>
                      </a:lnTo>
                      <a:lnTo>
                        <a:pt x="6973" y="2251"/>
                      </a:lnTo>
                      <a:lnTo>
                        <a:pt x="6973" y="1628"/>
                      </a:lnTo>
                      <a:cubicBezTo>
                        <a:pt x="6973" y="744"/>
                        <a:pt x="6250" y="1"/>
                        <a:pt x="53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5315085" y="1962978"/>
                  <a:ext cx="157081" cy="1270039"/>
                </a:xfrm>
                <a:custGeom>
                  <a:rect b="b" l="l" r="r" t="t"/>
                  <a:pathLst>
                    <a:path extrusionOk="0" h="54438" w="6733">
                      <a:moveTo>
                        <a:pt x="0" y="0"/>
                      </a:moveTo>
                      <a:lnTo>
                        <a:pt x="0" y="54437"/>
                      </a:lnTo>
                      <a:lnTo>
                        <a:pt x="1648" y="54437"/>
                      </a:lnTo>
                      <a:cubicBezTo>
                        <a:pt x="4461" y="54437"/>
                        <a:pt x="6732" y="52166"/>
                        <a:pt x="6732" y="49353"/>
                      </a:cubicBezTo>
                      <a:lnTo>
                        <a:pt x="6732" y="5084"/>
                      </a:lnTo>
                      <a:cubicBezTo>
                        <a:pt x="6732" y="2271"/>
                        <a:pt x="4441" y="0"/>
                        <a:pt x="1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6"/>
                <p:cNvSpPr/>
                <p:nvPr/>
              </p:nvSpPr>
              <p:spPr>
                <a:xfrm>
                  <a:off x="2954525" y="2188471"/>
                  <a:ext cx="717771" cy="819046"/>
                </a:xfrm>
                <a:custGeom>
                  <a:rect b="b" l="l" r="r" t="t"/>
                  <a:pathLst>
                    <a:path extrusionOk="0" h="35107" w="30766">
                      <a:moveTo>
                        <a:pt x="30766" y="1"/>
                      </a:moveTo>
                      <a:lnTo>
                        <a:pt x="3336" y="3537"/>
                      </a:lnTo>
                      <a:cubicBezTo>
                        <a:pt x="1427" y="3779"/>
                        <a:pt x="0" y="5406"/>
                        <a:pt x="0" y="7335"/>
                      </a:cubicBezTo>
                      <a:lnTo>
                        <a:pt x="0" y="27792"/>
                      </a:lnTo>
                      <a:cubicBezTo>
                        <a:pt x="0" y="29701"/>
                        <a:pt x="1427" y="31329"/>
                        <a:pt x="3336" y="31570"/>
                      </a:cubicBezTo>
                      <a:lnTo>
                        <a:pt x="30766" y="35107"/>
                      </a:lnTo>
                      <a:lnTo>
                        <a:pt x="307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6"/>
                <p:cNvSpPr/>
                <p:nvPr/>
              </p:nvSpPr>
              <p:spPr>
                <a:xfrm>
                  <a:off x="3672296" y="1962978"/>
                  <a:ext cx="157081" cy="1270039"/>
                </a:xfrm>
                <a:custGeom>
                  <a:rect b="b" l="l" r="r" t="t"/>
                  <a:pathLst>
                    <a:path extrusionOk="0" h="54438" w="6733">
                      <a:moveTo>
                        <a:pt x="5065" y="0"/>
                      </a:moveTo>
                      <a:cubicBezTo>
                        <a:pt x="2271" y="0"/>
                        <a:pt x="1" y="2271"/>
                        <a:pt x="1" y="5084"/>
                      </a:cubicBezTo>
                      <a:lnTo>
                        <a:pt x="1" y="49353"/>
                      </a:lnTo>
                      <a:cubicBezTo>
                        <a:pt x="1" y="52166"/>
                        <a:pt x="2271" y="54437"/>
                        <a:pt x="5065" y="54437"/>
                      </a:cubicBezTo>
                      <a:lnTo>
                        <a:pt x="6732" y="54437"/>
                      </a:lnTo>
                      <a:lnTo>
                        <a:pt x="67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6"/>
                <p:cNvSpPr/>
                <p:nvPr/>
              </p:nvSpPr>
              <p:spPr>
                <a:xfrm>
                  <a:off x="5085813" y="2000657"/>
                  <a:ext cx="44094" cy="37818"/>
                </a:xfrm>
                <a:custGeom>
                  <a:rect b="b" l="l" r="r" t="t"/>
                  <a:pathLst>
                    <a:path extrusionOk="0" h="1621" w="1890">
                      <a:moveTo>
                        <a:pt x="819" y="1"/>
                      </a:moveTo>
                      <a:cubicBezTo>
                        <a:pt x="400" y="1"/>
                        <a:pt x="1" y="325"/>
                        <a:pt x="1" y="817"/>
                      </a:cubicBezTo>
                      <a:cubicBezTo>
                        <a:pt x="1" y="1259"/>
                        <a:pt x="363" y="1620"/>
                        <a:pt x="80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0" y="73"/>
                        <a:pt x="1017" y="1"/>
                        <a:pt x="8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6"/>
                <p:cNvSpPr/>
                <p:nvPr/>
              </p:nvSpPr>
              <p:spPr>
                <a:xfrm>
                  <a:off x="5030963" y="2000657"/>
                  <a:ext cx="44094" cy="37818"/>
                </a:xfrm>
                <a:custGeom>
                  <a:rect b="b" l="l" r="r" t="t"/>
                  <a:pathLst>
                    <a:path extrusionOk="0" h="1621" w="1890">
                      <a:moveTo>
                        <a:pt x="828" y="1"/>
                      </a:moveTo>
                      <a:cubicBezTo>
                        <a:pt x="40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2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6"/>
                <p:cNvSpPr/>
                <p:nvPr/>
              </p:nvSpPr>
              <p:spPr>
                <a:xfrm>
                  <a:off x="4976112" y="2000657"/>
                  <a:ext cx="44094" cy="37818"/>
                </a:xfrm>
                <a:custGeom>
                  <a:rect b="b" l="l" r="r" t="t"/>
                  <a:pathLst>
                    <a:path extrusionOk="0" h="1621" w="1890">
                      <a:moveTo>
                        <a:pt x="828" y="1"/>
                      </a:moveTo>
                      <a:cubicBezTo>
                        <a:pt x="40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2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6"/>
                <p:cNvSpPr/>
                <p:nvPr/>
              </p:nvSpPr>
              <p:spPr>
                <a:xfrm>
                  <a:off x="4921728" y="2000657"/>
                  <a:ext cx="44094" cy="37818"/>
                </a:xfrm>
                <a:custGeom>
                  <a:rect b="b" l="l" r="r" t="t"/>
                  <a:pathLst>
                    <a:path extrusionOk="0" h="1621" w="1890">
                      <a:moveTo>
                        <a:pt x="813" y="1"/>
                      </a:moveTo>
                      <a:cubicBezTo>
                        <a:pt x="39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04" y="1620"/>
                      </a:cubicBezTo>
                      <a:cubicBezTo>
                        <a:pt x="1528" y="1620"/>
                        <a:pt x="1890" y="756"/>
                        <a:pt x="1367" y="234"/>
                      </a:cubicBezTo>
                      <a:cubicBezTo>
                        <a:pt x="1206" y="73"/>
                        <a:pt x="1008" y="1"/>
                        <a:pt x="8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4866877" y="2000657"/>
                  <a:ext cx="44094" cy="37818"/>
                </a:xfrm>
                <a:custGeom>
                  <a:rect b="b" l="l" r="r" t="t"/>
                  <a:pathLst>
                    <a:path extrusionOk="0" h="1621" w="1890">
                      <a:moveTo>
                        <a:pt x="828" y="1"/>
                      </a:moveTo>
                      <a:cubicBezTo>
                        <a:pt x="409" y="1"/>
                        <a:pt x="0" y="325"/>
                        <a:pt x="0" y="817"/>
                      </a:cubicBezTo>
                      <a:cubicBezTo>
                        <a:pt x="0" y="1259"/>
                        <a:pt x="362" y="1620"/>
                        <a:pt x="824" y="1620"/>
                      </a:cubicBezTo>
                      <a:cubicBezTo>
                        <a:pt x="1528" y="1620"/>
                        <a:pt x="1889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" name="Google Shape;179;p1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Aplikasi</a:t>
            </a: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1421613" y="1369550"/>
            <a:ext cx="2457138" cy="487100"/>
            <a:chOff x="457200" y="1330975"/>
            <a:chExt cx="2457138" cy="487100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2427738" y="1330975"/>
              <a:ext cx="486600" cy="486600"/>
              <a:chOff x="2427738" y="1330975"/>
              <a:chExt cx="486600" cy="4866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2427738" y="1330975"/>
                <a:ext cx="486600" cy="486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27788" y="1469264"/>
                <a:ext cx="286500" cy="209996"/>
              </a:xfrm>
              <a:custGeom>
                <a:rect b="b" l="l" r="r" t="t"/>
                <a:pathLst>
                  <a:path extrusionOk="0" h="5789" w="7898">
                    <a:moveTo>
                      <a:pt x="6411" y="825"/>
                    </a:moveTo>
                    <a:lnTo>
                      <a:pt x="3959" y="2814"/>
                    </a:lnTo>
                    <a:lnTo>
                      <a:pt x="1488" y="825"/>
                    </a:lnTo>
                    <a:close/>
                    <a:moveTo>
                      <a:pt x="7074" y="1387"/>
                    </a:moveTo>
                    <a:lnTo>
                      <a:pt x="7074" y="4582"/>
                    </a:lnTo>
                    <a:cubicBezTo>
                      <a:pt x="7074" y="4783"/>
                      <a:pt x="6893" y="4964"/>
                      <a:pt x="6692" y="4964"/>
                    </a:cubicBezTo>
                    <a:lnTo>
                      <a:pt x="1226" y="4964"/>
                    </a:lnTo>
                    <a:cubicBezTo>
                      <a:pt x="1005" y="4964"/>
                      <a:pt x="824" y="4783"/>
                      <a:pt x="845" y="4582"/>
                    </a:cubicBezTo>
                    <a:lnTo>
                      <a:pt x="845" y="1387"/>
                    </a:lnTo>
                    <a:lnTo>
                      <a:pt x="3959" y="3939"/>
                    </a:lnTo>
                    <a:lnTo>
                      <a:pt x="7074" y="1387"/>
                    </a:lnTo>
                    <a:close/>
                    <a:moveTo>
                      <a:pt x="1226" y="1"/>
                    </a:moveTo>
                    <a:cubicBezTo>
                      <a:pt x="543" y="1"/>
                      <a:pt x="1" y="543"/>
                      <a:pt x="1" y="1227"/>
                    </a:cubicBezTo>
                    <a:lnTo>
                      <a:pt x="1" y="4582"/>
                    </a:lnTo>
                    <a:cubicBezTo>
                      <a:pt x="1" y="5246"/>
                      <a:pt x="543" y="5788"/>
                      <a:pt x="1226" y="5788"/>
                    </a:cubicBezTo>
                    <a:lnTo>
                      <a:pt x="6692" y="5788"/>
                    </a:lnTo>
                    <a:cubicBezTo>
                      <a:pt x="7355" y="5788"/>
                      <a:pt x="7898" y="5246"/>
                      <a:pt x="7898" y="4582"/>
                    </a:cubicBezTo>
                    <a:lnTo>
                      <a:pt x="7898" y="1227"/>
                    </a:lnTo>
                    <a:cubicBezTo>
                      <a:pt x="7898" y="543"/>
                      <a:pt x="7355" y="1"/>
                      <a:pt x="6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16"/>
            <p:cNvSpPr txBox="1"/>
            <p:nvPr/>
          </p:nvSpPr>
          <p:spPr>
            <a:xfrm>
              <a:off x="457200" y="133147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OS minimum Android </a:t>
              </a:r>
              <a:r>
                <a:rPr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Lollipop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v.5.0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1421613" y="2541225"/>
            <a:ext cx="2457138" cy="486625"/>
            <a:chOff x="457200" y="2502650"/>
            <a:chExt cx="2457138" cy="486625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2427738" y="2502675"/>
              <a:ext cx="486600" cy="486600"/>
              <a:chOff x="2427738" y="2502675"/>
              <a:chExt cx="486600" cy="4866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2427738" y="2502675"/>
                <a:ext cx="486600" cy="48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2518869" y="2599359"/>
                <a:ext cx="304346" cy="293202"/>
                <a:chOff x="2588816" y="4021204"/>
                <a:chExt cx="350307" cy="337441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2588816" y="4075399"/>
                  <a:ext cx="350307" cy="283246"/>
                </a:xfrm>
                <a:custGeom>
                  <a:rect b="b" l="l" r="r" t="t"/>
                  <a:pathLst>
                    <a:path extrusionOk="0" h="8608" w="10646">
                      <a:moveTo>
                        <a:pt x="2434" y="0"/>
                      </a:moveTo>
                      <a:cubicBezTo>
                        <a:pt x="2396" y="0"/>
                        <a:pt x="2359" y="5"/>
                        <a:pt x="2326" y="14"/>
                      </a:cubicBezTo>
                      <a:lnTo>
                        <a:pt x="2246" y="34"/>
                      </a:lnTo>
                      <a:lnTo>
                        <a:pt x="2226" y="34"/>
                      </a:lnTo>
                      <a:lnTo>
                        <a:pt x="2165" y="54"/>
                      </a:lnTo>
                      <a:lnTo>
                        <a:pt x="2125" y="74"/>
                      </a:lnTo>
                      <a:lnTo>
                        <a:pt x="2085" y="114"/>
                      </a:lnTo>
                      <a:lnTo>
                        <a:pt x="2065" y="134"/>
                      </a:lnTo>
                      <a:cubicBezTo>
                        <a:pt x="2065" y="134"/>
                        <a:pt x="2045" y="154"/>
                        <a:pt x="2025" y="174"/>
                      </a:cubicBezTo>
                      <a:lnTo>
                        <a:pt x="1985" y="215"/>
                      </a:lnTo>
                      <a:lnTo>
                        <a:pt x="1985" y="235"/>
                      </a:lnTo>
                      <a:lnTo>
                        <a:pt x="1020" y="1842"/>
                      </a:lnTo>
                      <a:cubicBezTo>
                        <a:pt x="859" y="2083"/>
                        <a:pt x="940" y="2405"/>
                        <a:pt x="1181" y="2546"/>
                      </a:cubicBezTo>
                      <a:cubicBezTo>
                        <a:pt x="1261" y="2592"/>
                        <a:pt x="1348" y="2615"/>
                        <a:pt x="1434" y="2615"/>
                      </a:cubicBezTo>
                      <a:cubicBezTo>
                        <a:pt x="1605" y="2615"/>
                        <a:pt x="1770" y="2525"/>
                        <a:pt x="1864" y="2365"/>
                      </a:cubicBezTo>
                      <a:lnTo>
                        <a:pt x="2668" y="1059"/>
                      </a:lnTo>
                      <a:lnTo>
                        <a:pt x="4115" y="1400"/>
                      </a:lnTo>
                      <a:lnTo>
                        <a:pt x="2949" y="3309"/>
                      </a:lnTo>
                      <a:cubicBezTo>
                        <a:pt x="2909" y="3390"/>
                        <a:pt x="2849" y="3490"/>
                        <a:pt x="2808" y="3570"/>
                      </a:cubicBezTo>
                      <a:lnTo>
                        <a:pt x="236" y="7830"/>
                      </a:lnTo>
                      <a:cubicBezTo>
                        <a:pt x="0" y="8233"/>
                        <a:pt x="340" y="8607"/>
                        <a:pt x="686" y="8607"/>
                      </a:cubicBezTo>
                      <a:cubicBezTo>
                        <a:pt x="840" y="8607"/>
                        <a:pt x="995" y="8533"/>
                        <a:pt x="1100" y="8353"/>
                      </a:cubicBezTo>
                      <a:lnTo>
                        <a:pt x="3170" y="4937"/>
                      </a:lnTo>
                      <a:lnTo>
                        <a:pt x="4115" y="5339"/>
                      </a:lnTo>
                      <a:lnTo>
                        <a:pt x="4959" y="6343"/>
                      </a:lnTo>
                      <a:lnTo>
                        <a:pt x="3873" y="7087"/>
                      </a:lnTo>
                      <a:cubicBezTo>
                        <a:pt x="3408" y="7403"/>
                        <a:pt x="3712" y="8021"/>
                        <a:pt x="4150" y="8021"/>
                      </a:cubicBezTo>
                      <a:cubicBezTo>
                        <a:pt x="4241" y="8021"/>
                        <a:pt x="4339" y="7994"/>
                        <a:pt x="4436" y="7931"/>
                      </a:cubicBezTo>
                      <a:lnTo>
                        <a:pt x="6004" y="6866"/>
                      </a:lnTo>
                      <a:lnTo>
                        <a:pt x="6024" y="6846"/>
                      </a:lnTo>
                      <a:lnTo>
                        <a:pt x="6044" y="6846"/>
                      </a:lnTo>
                      <a:cubicBezTo>
                        <a:pt x="6225" y="6665"/>
                        <a:pt x="6265" y="6384"/>
                        <a:pt x="6124" y="6183"/>
                      </a:cubicBezTo>
                      <a:cubicBezTo>
                        <a:pt x="6104" y="6122"/>
                        <a:pt x="6064" y="6082"/>
                        <a:pt x="6004" y="6062"/>
                      </a:cubicBezTo>
                      <a:lnTo>
                        <a:pt x="5039" y="4897"/>
                      </a:lnTo>
                      <a:cubicBezTo>
                        <a:pt x="5079" y="4836"/>
                        <a:pt x="5119" y="4756"/>
                        <a:pt x="5180" y="4676"/>
                      </a:cubicBezTo>
                      <a:lnTo>
                        <a:pt x="6687" y="2224"/>
                      </a:lnTo>
                      <a:lnTo>
                        <a:pt x="8957" y="2746"/>
                      </a:lnTo>
                      <a:lnTo>
                        <a:pt x="9179" y="2746"/>
                      </a:lnTo>
                      <a:lnTo>
                        <a:pt x="9239" y="2726"/>
                      </a:lnTo>
                      <a:lnTo>
                        <a:pt x="9259" y="2726"/>
                      </a:lnTo>
                      <a:cubicBezTo>
                        <a:pt x="9279" y="2726"/>
                        <a:pt x="9299" y="2706"/>
                        <a:pt x="9339" y="2686"/>
                      </a:cubicBezTo>
                      <a:lnTo>
                        <a:pt x="9400" y="2646"/>
                      </a:lnTo>
                      <a:lnTo>
                        <a:pt x="9420" y="2626"/>
                      </a:lnTo>
                      <a:lnTo>
                        <a:pt x="9460" y="2586"/>
                      </a:lnTo>
                      <a:lnTo>
                        <a:pt x="9500" y="2546"/>
                      </a:lnTo>
                      <a:lnTo>
                        <a:pt x="9500" y="2525"/>
                      </a:lnTo>
                      <a:lnTo>
                        <a:pt x="10485" y="918"/>
                      </a:lnTo>
                      <a:cubicBezTo>
                        <a:pt x="10645" y="657"/>
                        <a:pt x="10585" y="335"/>
                        <a:pt x="10324" y="194"/>
                      </a:cubicBezTo>
                      <a:cubicBezTo>
                        <a:pt x="10239" y="137"/>
                        <a:pt x="10146" y="111"/>
                        <a:pt x="10054" y="111"/>
                      </a:cubicBezTo>
                      <a:cubicBezTo>
                        <a:pt x="9887" y="111"/>
                        <a:pt x="9724" y="199"/>
                        <a:pt x="9621" y="355"/>
                      </a:cubicBezTo>
                      <a:lnTo>
                        <a:pt x="8837" y="1661"/>
                      </a:lnTo>
                      <a:lnTo>
                        <a:pt x="7229" y="1300"/>
                      </a:lnTo>
                      <a:lnTo>
                        <a:pt x="5139" y="657"/>
                      </a:lnTo>
                      <a:cubicBezTo>
                        <a:pt x="5079" y="616"/>
                        <a:pt x="5039" y="596"/>
                        <a:pt x="4979" y="596"/>
                      </a:cubicBezTo>
                      <a:lnTo>
                        <a:pt x="4778" y="556"/>
                      </a:lnTo>
                      <a:lnTo>
                        <a:pt x="4637" y="496"/>
                      </a:lnTo>
                      <a:lnTo>
                        <a:pt x="2587" y="34"/>
                      </a:lnTo>
                      <a:cubicBezTo>
                        <a:pt x="2540" y="10"/>
                        <a:pt x="2486" y="0"/>
                        <a:pt x="24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2749327" y="4021204"/>
                  <a:ext cx="100558" cy="85125"/>
                </a:xfrm>
                <a:custGeom>
                  <a:rect b="b" l="l" r="r" t="t"/>
                  <a:pathLst>
                    <a:path extrusionOk="0" h="2587" w="3056">
                      <a:moveTo>
                        <a:pt x="1432" y="1"/>
                      </a:moveTo>
                      <a:cubicBezTo>
                        <a:pt x="884" y="1"/>
                        <a:pt x="339" y="336"/>
                        <a:pt x="181" y="957"/>
                      </a:cubicBezTo>
                      <a:cubicBezTo>
                        <a:pt x="0" y="1661"/>
                        <a:pt x="402" y="2364"/>
                        <a:pt x="1105" y="2545"/>
                      </a:cubicBezTo>
                      <a:cubicBezTo>
                        <a:pt x="1218" y="2573"/>
                        <a:pt x="1328" y="2587"/>
                        <a:pt x="1435" y="2587"/>
                      </a:cubicBezTo>
                      <a:cubicBezTo>
                        <a:pt x="2379" y="2587"/>
                        <a:pt x="3056" y="1538"/>
                        <a:pt x="2532" y="636"/>
                      </a:cubicBezTo>
                      <a:cubicBezTo>
                        <a:pt x="2286" y="204"/>
                        <a:pt x="1858" y="1"/>
                        <a:pt x="14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1" name="Google Shape;191;p16"/>
            <p:cNvSpPr txBox="1"/>
            <p:nvPr/>
          </p:nvSpPr>
          <p:spPr>
            <a:xfrm>
              <a:off x="457200" y="2502650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Hanya menampilkan rute angkot di Bandung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421613" y="2899265"/>
            <a:ext cx="4003564" cy="1300285"/>
            <a:chOff x="457200" y="2860690"/>
            <a:chExt cx="4003564" cy="1300285"/>
          </a:xfrm>
        </p:grpSpPr>
        <p:sp>
          <p:nvSpPr>
            <p:cNvPr id="193" name="Google Shape;193;p16"/>
            <p:cNvSpPr txBox="1"/>
            <p:nvPr/>
          </p:nvSpPr>
          <p:spPr>
            <a:xfrm>
              <a:off x="457200" y="367382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Diharuskan memiliki koneksi internet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94" name="Google Shape;194;p16"/>
            <p:cNvGrpSpPr/>
            <p:nvPr/>
          </p:nvGrpSpPr>
          <p:grpSpPr>
            <a:xfrm>
              <a:off x="2427738" y="2860690"/>
              <a:ext cx="2033026" cy="1300285"/>
              <a:chOff x="2427738" y="2860690"/>
              <a:chExt cx="2033026" cy="1300285"/>
            </a:xfrm>
          </p:grpSpPr>
          <p:grpSp>
            <p:nvGrpSpPr>
              <p:cNvPr id="195" name="Google Shape;195;p16"/>
              <p:cNvGrpSpPr/>
              <p:nvPr/>
            </p:nvGrpSpPr>
            <p:grpSpPr>
              <a:xfrm>
                <a:off x="2427738" y="3674375"/>
                <a:ext cx="486600" cy="486600"/>
                <a:chOff x="2427738" y="3674375"/>
                <a:chExt cx="486600" cy="486600"/>
              </a:xfrm>
            </p:grpSpPr>
            <p:sp>
              <p:nvSpPr>
                <p:cNvPr id="196" name="Google Shape;196;p16"/>
                <p:cNvSpPr/>
                <p:nvPr/>
              </p:nvSpPr>
              <p:spPr>
                <a:xfrm>
                  <a:off x="2427738" y="3674375"/>
                  <a:ext cx="486600" cy="486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7" name="Google Shape;197;p16"/>
                <p:cNvGrpSpPr/>
                <p:nvPr/>
              </p:nvGrpSpPr>
              <p:grpSpPr>
                <a:xfrm>
                  <a:off x="2518753" y="3782047"/>
                  <a:ext cx="304583" cy="271249"/>
                  <a:chOff x="4355125" y="3268113"/>
                  <a:chExt cx="434250" cy="386725"/>
                </a:xfrm>
              </p:grpSpPr>
              <p:sp>
                <p:nvSpPr>
                  <p:cNvPr id="198" name="Google Shape;198;p16"/>
                  <p:cNvSpPr/>
                  <p:nvPr/>
                </p:nvSpPr>
                <p:spPr>
                  <a:xfrm>
                    <a:off x="4355125" y="3268113"/>
                    <a:ext cx="434250" cy="101500"/>
                  </a:xfrm>
                  <a:custGeom>
                    <a:rect b="b" l="l" r="r" t="t"/>
                    <a:pathLst>
                      <a:path extrusionOk="0" h="4060" w="17370">
                        <a:moveTo>
                          <a:pt x="8688" y="0"/>
                        </a:moveTo>
                        <a:cubicBezTo>
                          <a:pt x="5694" y="0"/>
                          <a:pt x="2760" y="1065"/>
                          <a:pt x="449" y="2994"/>
                        </a:cubicBezTo>
                        <a:cubicBezTo>
                          <a:pt x="1" y="3411"/>
                          <a:pt x="383" y="4058"/>
                          <a:pt x="862" y="4058"/>
                        </a:cubicBezTo>
                        <a:cubicBezTo>
                          <a:pt x="983" y="4058"/>
                          <a:pt x="1111" y="4016"/>
                          <a:pt x="1233" y="3919"/>
                        </a:cubicBezTo>
                        <a:cubicBezTo>
                          <a:pt x="3393" y="2120"/>
                          <a:pt x="6041" y="1221"/>
                          <a:pt x="8688" y="1221"/>
                        </a:cubicBezTo>
                        <a:cubicBezTo>
                          <a:pt x="11336" y="1221"/>
                          <a:pt x="13983" y="2120"/>
                          <a:pt x="16144" y="3919"/>
                        </a:cubicBezTo>
                        <a:cubicBezTo>
                          <a:pt x="16264" y="4019"/>
                          <a:pt x="16405" y="4059"/>
                          <a:pt x="16545" y="4059"/>
                        </a:cubicBezTo>
                        <a:cubicBezTo>
                          <a:pt x="17108" y="4059"/>
                          <a:pt x="17369" y="3356"/>
                          <a:pt x="16927" y="2994"/>
                        </a:cubicBezTo>
                        <a:cubicBezTo>
                          <a:pt x="14616" y="1065"/>
                          <a:pt x="11703" y="0"/>
                          <a:pt x="86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16"/>
                  <p:cNvSpPr/>
                  <p:nvPr/>
                </p:nvSpPr>
                <p:spPr>
                  <a:xfrm>
                    <a:off x="4400000" y="3351488"/>
                    <a:ext cx="349700" cy="93600"/>
                  </a:xfrm>
                  <a:custGeom>
                    <a:rect b="b" l="l" r="r" t="t"/>
                    <a:pathLst>
                      <a:path extrusionOk="0" h="3744" w="13988">
                        <a:moveTo>
                          <a:pt x="6970" y="1"/>
                        </a:moveTo>
                        <a:cubicBezTo>
                          <a:pt x="6944" y="1"/>
                          <a:pt x="6919" y="1"/>
                          <a:pt x="6893" y="1"/>
                        </a:cubicBezTo>
                        <a:cubicBezTo>
                          <a:pt x="6869" y="1"/>
                          <a:pt x="6844" y="1"/>
                          <a:pt x="6819" y="1"/>
                        </a:cubicBezTo>
                        <a:cubicBezTo>
                          <a:pt x="4374" y="1"/>
                          <a:pt x="2012" y="983"/>
                          <a:pt x="242" y="2714"/>
                        </a:cubicBezTo>
                        <a:cubicBezTo>
                          <a:pt x="1" y="2935"/>
                          <a:pt x="1" y="3337"/>
                          <a:pt x="242" y="3578"/>
                        </a:cubicBezTo>
                        <a:cubicBezTo>
                          <a:pt x="362" y="3688"/>
                          <a:pt x="518" y="3744"/>
                          <a:pt x="674" y="3744"/>
                        </a:cubicBezTo>
                        <a:cubicBezTo>
                          <a:pt x="830" y="3744"/>
                          <a:pt x="985" y="3688"/>
                          <a:pt x="1106" y="3578"/>
                        </a:cubicBezTo>
                        <a:cubicBezTo>
                          <a:pt x="2714" y="1990"/>
                          <a:pt x="4808" y="1197"/>
                          <a:pt x="6903" y="1197"/>
                        </a:cubicBezTo>
                        <a:cubicBezTo>
                          <a:pt x="8998" y="1197"/>
                          <a:pt x="11093" y="1990"/>
                          <a:pt x="12701" y="3578"/>
                        </a:cubicBezTo>
                        <a:cubicBezTo>
                          <a:pt x="12829" y="3693"/>
                          <a:pt x="12969" y="3742"/>
                          <a:pt x="13104" y="3742"/>
                        </a:cubicBezTo>
                        <a:cubicBezTo>
                          <a:pt x="13580" y="3742"/>
                          <a:pt x="13988" y="3132"/>
                          <a:pt x="13565" y="2694"/>
                        </a:cubicBezTo>
                        <a:cubicBezTo>
                          <a:pt x="11795" y="963"/>
                          <a:pt x="9434" y="1"/>
                          <a:pt x="697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16"/>
                  <p:cNvSpPr/>
                  <p:nvPr/>
                </p:nvSpPr>
                <p:spPr>
                  <a:xfrm>
                    <a:off x="4438950" y="3434388"/>
                    <a:ext cx="267525" cy="88950"/>
                  </a:xfrm>
                  <a:custGeom>
                    <a:rect b="b" l="l" r="r" t="t"/>
                    <a:pathLst>
                      <a:path extrusionOk="0" h="3558" w="10701">
                        <a:moveTo>
                          <a:pt x="5335" y="1"/>
                        </a:moveTo>
                        <a:cubicBezTo>
                          <a:pt x="3346" y="1"/>
                          <a:pt x="1457" y="965"/>
                          <a:pt x="291" y="2593"/>
                        </a:cubicBezTo>
                        <a:cubicBezTo>
                          <a:pt x="0" y="3059"/>
                          <a:pt x="395" y="3524"/>
                          <a:pt x="817" y="3524"/>
                        </a:cubicBezTo>
                        <a:cubicBezTo>
                          <a:pt x="978" y="3524"/>
                          <a:pt x="1143" y="3457"/>
                          <a:pt x="1276" y="3296"/>
                        </a:cubicBezTo>
                        <a:cubicBezTo>
                          <a:pt x="2271" y="1910"/>
                          <a:pt x="3803" y="1216"/>
                          <a:pt x="5335" y="1216"/>
                        </a:cubicBezTo>
                        <a:cubicBezTo>
                          <a:pt x="6868" y="1216"/>
                          <a:pt x="8400" y="1910"/>
                          <a:pt x="9394" y="3296"/>
                        </a:cubicBezTo>
                        <a:cubicBezTo>
                          <a:pt x="9515" y="3457"/>
                          <a:pt x="9696" y="3557"/>
                          <a:pt x="9897" y="3557"/>
                        </a:cubicBezTo>
                        <a:cubicBezTo>
                          <a:pt x="10399" y="3557"/>
                          <a:pt x="10701" y="2995"/>
                          <a:pt x="10399" y="2593"/>
                        </a:cubicBezTo>
                        <a:cubicBezTo>
                          <a:pt x="9234" y="965"/>
                          <a:pt x="7345" y="1"/>
                          <a:pt x="533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16"/>
                  <p:cNvSpPr/>
                  <p:nvPr/>
                </p:nvSpPr>
                <p:spPr>
                  <a:xfrm>
                    <a:off x="4485900" y="3524813"/>
                    <a:ext cx="151250" cy="130025"/>
                  </a:xfrm>
                  <a:custGeom>
                    <a:rect b="b" l="l" r="r" t="t"/>
                    <a:pathLst>
                      <a:path extrusionOk="0" h="5201" w="6050">
                        <a:moveTo>
                          <a:pt x="3457" y="1"/>
                        </a:moveTo>
                        <a:cubicBezTo>
                          <a:pt x="1146" y="1"/>
                          <a:pt x="1" y="2794"/>
                          <a:pt x="1629" y="4442"/>
                        </a:cubicBezTo>
                        <a:cubicBezTo>
                          <a:pt x="2153" y="4966"/>
                          <a:pt x="2798" y="5200"/>
                          <a:pt x="3431" y="5200"/>
                        </a:cubicBezTo>
                        <a:cubicBezTo>
                          <a:pt x="4765" y="5200"/>
                          <a:pt x="6050" y="4160"/>
                          <a:pt x="6050" y="2593"/>
                        </a:cubicBezTo>
                        <a:cubicBezTo>
                          <a:pt x="6050" y="1166"/>
                          <a:pt x="4884" y="21"/>
                          <a:pt x="345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2" name="Google Shape;202;p16"/>
              <p:cNvGrpSpPr/>
              <p:nvPr/>
            </p:nvGrpSpPr>
            <p:grpSpPr>
              <a:xfrm>
                <a:off x="4139398" y="2860690"/>
                <a:ext cx="321366" cy="320936"/>
                <a:chOff x="4139398" y="4238915"/>
                <a:chExt cx="321366" cy="320936"/>
              </a:xfrm>
            </p:grpSpPr>
            <p:sp>
              <p:nvSpPr>
                <p:cNvPr id="203" name="Google Shape;203;p16"/>
                <p:cNvSpPr/>
                <p:nvPr/>
              </p:nvSpPr>
              <p:spPr>
                <a:xfrm>
                  <a:off x="4139398" y="4238915"/>
                  <a:ext cx="321366" cy="320936"/>
                </a:xfrm>
                <a:custGeom>
                  <a:rect b="b" l="l" r="r" t="t"/>
                  <a:pathLst>
                    <a:path extrusionOk="0" h="15675" w="15696">
                      <a:moveTo>
                        <a:pt x="7838" y="1"/>
                      </a:moveTo>
                      <a:cubicBezTo>
                        <a:pt x="3518" y="1"/>
                        <a:pt x="1" y="3497"/>
                        <a:pt x="1" y="7838"/>
                      </a:cubicBezTo>
                      <a:cubicBezTo>
                        <a:pt x="1" y="12178"/>
                        <a:pt x="3518" y="15675"/>
                        <a:pt x="7838" y="15675"/>
                      </a:cubicBezTo>
                      <a:cubicBezTo>
                        <a:pt x="12179" y="15675"/>
                        <a:pt x="15695" y="12178"/>
                        <a:pt x="15695" y="7838"/>
                      </a:cubicBezTo>
                      <a:cubicBezTo>
                        <a:pt x="15695" y="3497"/>
                        <a:pt x="12179" y="1"/>
                        <a:pt x="78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4231884" y="4385169"/>
                  <a:ext cx="140070" cy="46572"/>
                </a:xfrm>
                <a:custGeom>
                  <a:rect b="b" l="l" r="r" t="t"/>
                  <a:pathLst>
                    <a:path extrusionOk="0" h="3558" w="10701">
                      <a:moveTo>
                        <a:pt x="5335" y="1"/>
                      </a:moveTo>
                      <a:cubicBezTo>
                        <a:pt x="3346" y="1"/>
                        <a:pt x="1457" y="965"/>
                        <a:pt x="291" y="2593"/>
                      </a:cubicBezTo>
                      <a:cubicBezTo>
                        <a:pt x="0" y="3059"/>
                        <a:pt x="395" y="3524"/>
                        <a:pt x="817" y="3524"/>
                      </a:cubicBezTo>
                      <a:cubicBezTo>
                        <a:pt x="978" y="3524"/>
                        <a:pt x="1143" y="3457"/>
                        <a:pt x="1276" y="3296"/>
                      </a:cubicBezTo>
                      <a:cubicBezTo>
                        <a:pt x="2271" y="1910"/>
                        <a:pt x="3803" y="1216"/>
                        <a:pt x="5335" y="1216"/>
                      </a:cubicBezTo>
                      <a:cubicBezTo>
                        <a:pt x="6868" y="1216"/>
                        <a:pt x="8400" y="1910"/>
                        <a:pt x="9394" y="3296"/>
                      </a:cubicBezTo>
                      <a:cubicBezTo>
                        <a:pt x="9515" y="3457"/>
                        <a:pt x="9696" y="3557"/>
                        <a:pt x="9897" y="3557"/>
                      </a:cubicBezTo>
                      <a:cubicBezTo>
                        <a:pt x="10399" y="3557"/>
                        <a:pt x="10701" y="2995"/>
                        <a:pt x="10399" y="2593"/>
                      </a:cubicBezTo>
                      <a:cubicBezTo>
                        <a:pt x="9234" y="965"/>
                        <a:pt x="7345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6"/>
                <p:cNvSpPr/>
                <p:nvPr/>
              </p:nvSpPr>
              <p:spPr>
                <a:xfrm>
                  <a:off x="4188099" y="4298140"/>
                  <a:ext cx="227373" cy="53145"/>
                </a:xfrm>
                <a:custGeom>
                  <a:rect b="b" l="l" r="r" t="t"/>
                  <a:pathLst>
                    <a:path extrusionOk="0" h="4060" w="17370">
                      <a:moveTo>
                        <a:pt x="8688" y="0"/>
                      </a:moveTo>
                      <a:cubicBezTo>
                        <a:pt x="5694" y="0"/>
                        <a:pt x="2760" y="1065"/>
                        <a:pt x="449" y="2994"/>
                      </a:cubicBezTo>
                      <a:cubicBezTo>
                        <a:pt x="1" y="3411"/>
                        <a:pt x="383" y="4058"/>
                        <a:pt x="862" y="4058"/>
                      </a:cubicBezTo>
                      <a:cubicBezTo>
                        <a:pt x="983" y="4058"/>
                        <a:pt x="1111" y="4016"/>
                        <a:pt x="1233" y="3919"/>
                      </a:cubicBezTo>
                      <a:cubicBezTo>
                        <a:pt x="3393" y="2120"/>
                        <a:pt x="6041" y="1221"/>
                        <a:pt x="8688" y="1221"/>
                      </a:cubicBezTo>
                      <a:cubicBezTo>
                        <a:pt x="11336" y="1221"/>
                        <a:pt x="13983" y="2120"/>
                        <a:pt x="16144" y="3919"/>
                      </a:cubicBezTo>
                      <a:cubicBezTo>
                        <a:pt x="16264" y="4019"/>
                        <a:pt x="16405" y="4059"/>
                        <a:pt x="16545" y="4059"/>
                      </a:cubicBezTo>
                      <a:cubicBezTo>
                        <a:pt x="17108" y="4059"/>
                        <a:pt x="17369" y="3356"/>
                        <a:pt x="16927" y="2994"/>
                      </a:cubicBezTo>
                      <a:cubicBezTo>
                        <a:pt x="14616" y="1065"/>
                        <a:pt x="11703" y="0"/>
                        <a:pt x="86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6"/>
                <p:cNvSpPr/>
                <p:nvPr/>
              </p:nvSpPr>
              <p:spPr>
                <a:xfrm>
                  <a:off x="4211595" y="4341795"/>
                  <a:ext cx="183103" cy="49009"/>
                </a:xfrm>
                <a:custGeom>
                  <a:rect b="b" l="l" r="r" t="t"/>
                  <a:pathLst>
                    <a:path extrusionOk="0" h="3744" w="13988">
                      <a:moveTo>
                        <a:pt x="6970" y="1"/>
                      </a:moveTo>
                      <a:cubicBezTo>
                        <a:pt x="6944" y="1"/>
                        <a:pt x="6919" y="1"/>
                        <a:pt x="6893" y="1"/>
                      </a:cubicBezTo>
                      <a:cubicBezTo>
                        <a:pt x="6869" y="1"/>
                        <a:pt x="6844" y="1"/>
                        <a:pt x="6819" y="1"/>
                      </a:cubicBezTo>
                      <a:cubicBezTo>
                        <a:pt x="4374" y="1"/>
                        <a:pt x="2012" y="983"/>
                        <a:pt x="242" y="2714"/>
                      </a:cubicBezTo>
                      <a:cubicBezTo>
                        <a:pt x="1" y="2935"/>
                        <a:pt x="1" y="3337"/>
                        <a:pt x="242" y="3578"/>
                      </a:cubicBezTo>
                      <a:cubicBezTo>
                        <a:pt x="362" y="3688"/>
                        <a:pt x="518" y="3744"/>
                        <a:pt x="674" y="3744"/>
                      </a:cubicBezTo>
                      <a:cubicBezTo>
                        <a:pt x="830" y="3744"/>
                        <a:pt x="985" y="3688"/>
                        <a:pt x="1106" y="3578"/>
                      </a:cubicBezTo>
                      <a:cubicBezTo>
                        <a:pt x="2714" y="1990"/>
                        <a:pt x="4808" y="1197"/>
                        <a:pt x="6903" y="1197"/>
                      </a:cubicBezTo>
                      <a:cubicBezTo>
                        <a:pt x="8998" y="1197"/>
                        <a:pt x="11093" y="1990"/>
                        <a:pt x="12701" y="3578"/>
                      </a:cubicBezTo>
                      <a:cubicBezTo>
                        <a:pt x="12829" y="3693"/>
                        <a:pt x="12969" y="3742"/>
                        <a:pt x="13104" y="3742"/>
                      </a:cubicBezTo>
                      <a:cubicBezTo>
                        <a:pt x="13580" y="3742"/>
                        <a:pt x="13988" y="3132"/>
                        <a:pt x="13565" y="2694"/>
                      </a:cubicBezTo>
                      <a:cubicBezTo>
                        <a:pt x="11795" y="963"/>
                        <a:pt x="9434" y="1"/>
                        <a:pt x="69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4256573" y="4432548"/>
                  <a:ext cx="79194" cy="68081"/>
                </a:xfrm>
                <a:custGeom>
                  <a:rect b="b" l="l" r="r" t="t"/>
                  <a:pathLst>
                    <a:path extrusionOk="0" h="5201" w="6050">
                      <a:moveTo>
                        <a:pt x="3457" y="1"/>
                      </a:moveTo>
                      <a:cubicBezTo>
                        <a:pt x="1146" y="1"/>
                        <a:pt x="1" y="2794"/>
                        <a:pt x="1629" y="4442"/>
                      </a:cubicBezTo>
                      <a:cubicBezTo>
                        <a:pt x="2153" y="4966"/>
                        <a:pt x="2798" y="5200"/>
                        <a:pt x="3431" y="5200"/>
                      </a:cubicBezTo>
                      <a:cubicBezTo>
                        <a:pt x="4765" y="5200"/>
                        <a:pt x="6050" y="4160"/>
                        <a:pt x="6050" y="2593"/>
                      </a:cubicBezTo>
                      <a:cubicBezTo>
                        <a:pt x="6050" y="1166"/>
                        <a:pt x="4884" y="2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1450513" y="2697579"/>
            <a:ext cx="7083358" cy="236448"/>
            <a:chOff x="1450513" y="2697579"/>
            <a:chExt cx="7083358" cy="236448"/>
          </a:xfrm>
        </p:grpSpPr>
        <p:grpSp>
          <p:nvGrpSpPr>
            <p:cNvPr id="213" name="Google Shape;213;p17"/>
            <p:cNvGrpSpPr/>
            <p:nvPr/>
          </p:nvGrpSpPr>
          <p:grpSpPr>
            <a:xfrm rot="-5400000">
              <a:off x="7965603" y="2365759"/>
              <a:ext cx="236448" cy="900088"/>
              <a:chOff x="1050497" y="4158113"/>
              <a:chExt cx="207211" cy="788790"/>
            </a:xfrm>
          </p:grpSpPr>
          <p:cxnSp>
            <p:nvCxnSpPr>
              <p:cNvPr id="214" name="Google Shape;214;p17"/>
              <p:cNvCxnSpPr>
                <a:stCxn id="215" idx="3"/>
              </p:cNvCxnSpPr>
              <p:nvPr/>
            </p:nvCxnSpPr>
            <p:spPr>
              <a:xfrm rot="-5400000">
                <a:off x="842654" y="4469363"/>
                <a:ext cx="62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7"/>
              <p:cNvGrpSpPr/>
              <p:nvPr/>
            </p:nvGrpSpPr>
            <p:grpSpPr>
              <a:xfrm>
                <a:off x="1050497" y="4739692"/>
                <a:ext cx="207211" cy="207211"/>
                <a:chOff x="1762685" y="4689652"/>
                <a:chExt cx="183600" cy="183600"/>
              </a:xfrm>
            </p:grpSpPr>
            <p:sp>
              <p:nvSpPr>
                <p:cNvPr id="217" name="Google Shape;217;p17"/>
                <p:cNvSpPr/>
                <p:nvPr/>
              </p:nvSpPr>
              <p:spPr>
                <a:xfrm>
                  <a:off x="1762685" y="4689652"/>
                  <a:ext cx="183600" cy="183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8" name="Google Shape;218;p17"/>
                <p:cNvGrpSpPr/>
                <p:nvPr/>
              </p:nvGrpSpPr>
              <p:grpSpPr>
                <a:xfrm>
                  <a:off x="1798934" y="4725910"/>
                  <a:ext cx="110885" cy="110885"/>
                  <a:chOff x="1260676" y="4542324"/>
                  <a:chExt cx="102900" cy="102900"/>
                </a:xfrm>
              </p:grpSpPr>
              <p:sp>
                <p:nvSpPr>
                  <p:cNvPr id="219" name="Google Shape;219;p17"/>
                  <p:cNvSpPr/>
                  <p:nvPr/>
                </p:nvSpPr>
                <p:spPr>
                  <a:xfrm>
                    <a:off x="1260676" y="4584465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17"/>
                  <p:cNvSpPr/>
                  <p:nvPr/>
                </p:nvSpPr>
                <p:spPr>
                  <a:xfrm rot="-5400000">
                    <a:off x="1260614" y="4582674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cxnSp>
          <p:nvCxnSpPr>
            <p:cNvPr id="220" name="Google Shape;220;p17"/>
            <p:cNvCxnSpPr/>
            <p:nvPr/>
          </p:nvCxnSpPr>
          <p:spPr>
            <a:xfrm>
              <a:off x="1450513" y="2815875"/>
              <a:ext cx="6012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17"/>
          <p:cNvGrpSpPr/>
          <p:nvPr/>
        </p:nvGrpSpPr>
        <p:grpSpPr>
          <a:xfrm>
            <a:off x="610137" y="1807462"/>
            <a:ext cx="1770000" cy="2168132"/>
            <a:chOff x="610137" y="1807462"/>
            <a:chExt cx="1770000" cy="2168132"/>
          </a:xfrm>
        </p:grpSpPr>
        <p:grpSp>
          <p:nvGrpSpPr>
            <p:cNvPr id="222" name="Google Shape;222;p17"/>
            <p:cNvGrpSpPr/>
            <p:nvPr/>
          </p:nvGrpSpPr>
          <p:grpSpPr>
            <a:xfrm>
              <a:off x="1316107" y="2203494"/>
              <a:ext cx="357900" cy="791277"/>
              <a:chOff x="1316107" y="2203494"/>
              <a:chExt cx="357900" cy="791277"/>
            </a:xfrm>
          </p:grpSpPr>
          <p:cxnSp>
            <p:nvCxnSpPr>
              <p:cNvPr id="223" name="Google Shape;223;p17"/>
              <p:cNvCxnSpPr/>
              <p:nvPr/>
            </p:nvCxnSpPr>
            <p:spPr>
              <a:xfrm>
                <a:off x="1495063" y="2203494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4" name="Google Shape;224;p17"/>
              <p:cNvSpPr/>
              <p:nvPr/>
            </p:nvSpPr>
            <p:spPr>
              <a:xfrm rot="-5400000">
                <a:off x="1316107" y="2636871"/>
                <a:ext cx="357900" cy="35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1395701" y="2721264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6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7"/>
            <p:cNvGrpSpPr/>
            <p:nvPr/>
          </p:nvGrpSpPr>
          <p:grpSpPr>
            <a:xfrm>
              <a:off x="610137" y="1807462"/>
              <a:ext cx="1770000" cy="2168132"/>
              <a:chOff x="610137" y="1807462"/>
              <a:chExt cx="1770000" cy="2168132"/>
            </a:xfrm>
          </p:grpSpPr>
          <p:sp>
            <p:nvSpPr>
              <p:cNvPr id="227" name="Google Shape;227;p17"/>
              <p:cNvSpPr txBox="1"/>
              <p:nvPr/>
            </p:nvSpPr>
            <p:spPr>
              <a:xfrm>
                <a:off x="610137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Merencanakan semua kebutuhan dari proses pengembangan aplikasi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1070" y="1807462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PLANNING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9" name="Google Shape;229;p17"/>
          <p:cNvGrpSpPr/>
          <p:nvPr/>
        </p:nvGrpSpPr>
        <p:grpSpPr>
          <a:xfrm>
            <a:off x="2595393" y="1625099"/>
            <a:ext cx="1770000" cy="2196589"/>
            <a:chOff x="2595393" y="1625099"/>
            <a:chExt cx="1770000" cy="2196589"/>
          </a:xfrm>
        </p:grpSpPr>
        <p:grpSp>
          <p:nvGrpSpPr>
            <p:cNvPr id="230" name="Google Shape;230;p17"/>
            <p:cNvGrpSpPr/>
            <p:nvPr/>
          </p:nvGrpSpPr>
          <p:grpSpPr>
            <a:xfrm>
              <a:off x="3380966" y="2729729"/>
              <a:ext cx="198751" cy="666610"/>
              <a:chOff x="3380966" y="2729729"/>
              <a:chExt cx="198751" cy="666610"/>
            </a:xfrm>
          </p:grpSpPr>
          <p:cxnSp>
            <p:nvCxnSpPr>
              <p:cNvPr id="231" name="Google Shape;231;p17"/>
              <p:cNvCxnSpPr/>
              <p:nvPr/>
            </p:nvCxnSpPr>
            <p:spPr>
              <a:xfrm>
                <a:off x="3480313" y="2917539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17"/>
              <p:cNvSpPr/>
              <p:nvPr/>
            </p:nvSpPr>
            <p:spPr>
              <a:xfrm rot="10800000">
                <a:off x="3380966" y="2729729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7"/>
            <p:cNvGrpSpPr/>
            <p:nvPr/>
          </p:nvGrpSpPr>
          <p:grpSpPr>
            <a:xfrm>
              <a:off x="2595393" y="1625099"/>
              <a:ext cx="1770000" cy="2196589"/>
              <a:chOff x="2595393" y="1625099"/>
              <a:chExt cx="1770000" cy="2196589"/>
            </a:xfrm>
          </p:grpSpPr>
          <p:sp>
            <p:nvSpPr>
              <p:cNvPr id="234" name="Google Shape;234;p17"/>
              <p:cNvSpPr/>
              <p:nvPr/>
            </p:nvSpPr>
            <p:spPr>
              <a:xfrm>
                <a:off x="2636262" y="3426888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DESIGN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5" name="Google Shape;235;p17"/>
              <p:cNvSpPr txBox="1"/>
              <p:nvPr/>
            </p:nvSpPr>
            <p:spPr>
              <a:xfrm>
                <a:off x="2595393" y="1625099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Mendesain tampilan aplikasi yang sesuai dengan kebutuhan pengguna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36" name="Google Shape;236;p17"/>
          <p:cNvGrpSpPr/>
          <p:nvPr/>
        </p:nvGrpSpPr>
        <p:grpSpPr>
          <a:xfrm>
            <a:off x="6546850" y="1187325"/>
            <a:ext cx="1770000" cy="2634374"/>
            <a:chOff x="6546850" y="1187325"/>
            <a:chExt cx="1770000" cy="2634374"/>
          </a:xfrm>
        </p:grpSpPr>
        <p:grpSp>
          <p:nvGrpSpPr>
            <p:cNvPr id="237" name="Google Shape;237;p17"/>
            <p:cNvGrpSpPr/>
            <p:nvPr/>
          </p:nvGrpSpPr>
          <p:grpSpPr>
            <a:xfrm>
              <a:off x="7252805" y="2636816"/>
              <a:ext cx="357900" cy="759523"/>
              <a:chOff x="7252805" y="2636816"/>
              <a:chExt cx="357900" cy="759523"/>
            </a:xfrm>
          </p:grpSpPr>
          <p:cxnSp>
            <p:nvCxnSpPr>
              <p:cNvPr id="238" name="Google Shape;238;p17"/>
              <p:cNvCxnSpPr/>
              <p:nvPr/>
            </p:nvCxnSpPr>
            <p:spPr>
              <a:xfrm>
                <a:off x="7431763" y="2917539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9" name="Google Shape;239;p17"/>
              <p:cNvSpPr/>
              <p:nvPr/>
            </p:nvSpPr>
            <p:spPr>
              <a:xfrm>
                <a:off x="7252805" y="2636816"/>
                <a:ext cx="357900" cy="357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351495" y="2700214"/>
                <a:ext cx="161670" cy="230947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7"/>
            <p:cNvGrpSpPr/>
            <p:nvPr/>
          </p:nvGrpSpPr>
          <p:grpSpPr>
            <a:xfrm>
              <a:off x="6546850" y="1187325"/>
              <a:ext cx="1770000" cy="2634374"/>
              <a:chOff x="6546850" y="1187325"/>
              <a:chExt cx="1770000" cy="2634374"/>
            </a:xfrm>
          </p:grpSpPr>
          <p:sp>
            <p:nvSpPr>
              <p:cNvPr id="242" name="Google Shape;242;p17"/>
              <p:cNvSpPr/>
              <p:nvPr/>
            </p:nvSpPr>
            <p:spPr>
              <a:xfrm>
                <a:off x="6587770" y="3426899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COMMUNICATE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3" name="Google Shape;243;p17"/>
              <p:cNvSpPr txBox="1"/>
              <p:nvPr/>
            </p:nvSpPr>
            <p:spPr>
              <a:xfrm>
                <a:off x="6546850" y="1187325"/>
                <a:ext cx="1770000" cy="137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Berinteraksi langsung dengan pengguna demi mendapat tampilan aplikasi yang sesuai dengan kebutuhan pengguna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44" name="Google Shape;244;p17"/>
          <p:cNvGrpSpPr/>
          <p:nvPr/>
        </p:nvGrpSpPr>
        <p:grpSpPr>
          <a:xfrm>
            <a:off x="4580573" y="1807462"/>
            <a:ext cx="1770000" cy="2168131"/>
            <a:chOff x="4580573" y="1807462"/>
            <a:chExt cx="1770000" cy="2168131"/>
          </a:xfrm>
        </p:grpSpPr>
        <p:grpSp>
          <p:nvGrpSpPr>
            <p:cNvPr id="245" name="Google Shape;245;p17"/>
            <p:cNvGrpSpPr/>
            <p:nvPr/>
          </p:nvGrpSpPr>
          <p:grpSpPr>
            <a:xfrm>
              <a:off x="5366231" y="2203494"/>
              <a:ext cx="198751" cy="690074"/>
              <a:chOff x="5366231" y="2203494"/>
              <a:chExt cx="198751" cy="690074"/>
            </a:xfrm>
          </p:grpSpPr>
          <p:cxnSp>
            <p:nvCxnSpPr>
              <p:cNvPr id="246" name="Google Shape;246;p17"/>
              <p:cNvCxnSpPr/>
              <p:nvPr/>
            </p:nvCxnSpPr>
            <p:spPr>
              <a:xfrm>
                <a:off x="5465563" y="2203494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7" name="Google Shape;247;p17"/>
              <p:cNvSpPr/>
              <p:nvPr/>
            </p:nvSpPr>
            <p:spPr>
              <a:xfrm>
                <a:off x="5366231" y="2721279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17"/>
            <p:cNvGrpSpPr/>
            <p:nvPr/>
          </p:nvGrpSpPr>
          <p:grpSpPr>
            <a:xfrm>
              <a:off x="4580573" y="1807462"/>
              <a:ext cx="1770000" cy="2168131"/>
              <a:chOff x="4580573" y="1807462"/>
              <a:chExt cx="1770000" cy="2168131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4621518" y="1807462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CONSTRUCTION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50" name="Google Shape;250;p17"/>
              <p:cNvSpPr txBox="1"/>
              <p:nvPr/>
            </p:nvSpPr>
            <p:spPr>
              <a:xfrm>
                <a:off x="4580573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Membangun aplikasi, mulai dari pembuatan desain, pengetesan desain, dan perbaikan desain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251" name="Google Shape;251;p17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 Pengembangan Aplikasi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3835325" y="799425"/>
            <a:ext cx="147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Metode RAD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8"/>
          <p:cNvGrpSpPr/>
          <p:nvPr/>
        </p:nvGrpSpPr>
        <p:grpSpPr>
          <a:xfrm>
            <a:off x="507313" y="1730525"/>
            <a:ext cx="8129325" cy="3001500"/>
            <a:chOff x="507313" y="1730525"/>
            <a:chExt cx="8129325" cy="3001500"/>
          </a:xfrm>
        </p:grpSpPr>
        <p:cxnSp>
          <p:nvCxnSpPr>
            <p:cNvPr id="258" name="Google Shape;258;p18"/>
            <p:cNvCxnSpPr>
              <a:endCxn id="259" idx="3"/>
            </p:cNvCxnSpPr>
            <p:nvPr/>
          </p:nvCxnSpPr>
          <p:spPr>
            <a:xfrm rot="10800000">
              <a:off x="8209186" y="1742963"/>
              <a:ext cx="30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 rot="10800000">
              <a:off x="8209313" y="2517975"/>
              <a:ext cx="337200" cy="57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8"/>
            <p:cNvCxnSpPr/>
            <p:nvPr/>
          </p:nvCxnSpPr>
          <p:spPr>
            <a:xfrm rot="10800000">
              <a:off x="8209063" y="3287275"/>
              <a:ext cx="37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8"/>
            <p:cNvCxnSpPr/>
            <p:nvPr/>
          </p:nvCxnSpPr>
          <p:spPr>
            <a:xfrm rot="10800000">
              <a:off x="8209088" y="4055875"/>
              <a:ext cx="40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8"/>
            <p:cNvSpPr/>
            <p:nvPr/>
          </p:nvSpPr>
          <p:spPr>
            <a:xfrm>
              <a:off x="572863" y="1730525"/>
              <a:ext cx="8063775" cy="2932275"/>
            </a:xfrm>
            <a:custGeom>
              <a:rect b="b" l="l" r="r" t="t"/>
              <a:pathLst>
                <a:path extrusionOk="0" h="117291" w="322551">
                  <a:moveTo>
                    <a:pt x="64174" y="82921"/>
                  </a:moveTo>
                  <a:lnTo>
                    <a:pt x="106235" y="60568"/>
                  </a:lnTo>
                  <a:lnTo>
                    <a:pt x="33890" y="47349"/>
                  </a:lnTo>
                  <a:lnTo>
                    <a:pt x="17306" y="30284"/>
                  </a:lnTo>
                  <a:lnTo>
                    <a:pt x="0" y="73307"/>
                  </a:lnTo>
                  <a:lnTo>
                    <a:pt x="60809" y="106475"/>
                  </a:lnTo>
                  <a:lnTo>
                    <a:pt x="208865" y="117291"/>
                  </a:lnTo>
                  <a:lnTo>
                    <a:pt x="322551" y="108879"/>
                  </a:lnTo>
                  <a:lnTo>
                    <a:pt x="317263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" name="Google Shape;264;p18"/>
            <p:cNvSpPr/>
            <p:nvPr/>
          </p:nvSpPr>
          <p:spPr>
            <a:xfrm>
              <a:off x="1477412" y="1812651"/>
              <a:ext cx="1414809" cy="2023086"/>
            </a:xfrm>
            <a:custGeom>
              <a:rect b="b" l="l" r="r" t="t"/>
              <a:pathLst>
                <a:path extrusionOk="0" h="66033" w="46179">
                  <a:moveTo>
                    <a:pt x="23103" y="10458"/>
                  </a:moveTo>
                  <a:cubicBezTo>
                    <a:pt x="24724" y="10458"/>
                    <a:pt x="26358" y="10770"/>
                    <a:pt x="27912" y="11415"/>
                  </a:cubicBezTo>
                  <a:cubicBezTo>
                    <a:pt x="32635" y="13384"/>
                    <a:pt x="35709" y="17986"/>
                    <a:pt x="35689" y="23090"/>
                  </a:cubicBezTo>
                  <a:cubicBezTo>
                    <a:pt x="35689" y="30043"/>
                    <a:pt x="30042" y="35689"/>
                    <a:pt x="23089" y="35689"/>
                  </a:cubicBezTo>
                  <a:cubicBezTo>
                    <a:pt x="17985" y="35689"/>
                    <a:pt x="13384" y="32615"/>
                    <a:pt x="11434" y="27892"/>
                  </a:cubicBezTo>
                  <a:cubicBezTo>
                    <a:pt x="9485" y="23190"/>
                    <a:pt x="10550" y="17765"/>
                    <a:pt x="14167" y="14148"/>
                  </a:cubicBezTo>
                  <a:cubicBezTo>
                    <a:pt x="16589" y="11740"/>
                    <a:pt x="19820" y="10458"/>
                    <a:pt x="23103" y="10458"/>
                  </a:cubicBezTo>
                  <a:close/>
                  <a:moveTo>
                    <a:pt x="23052" y="1"/>
                  </a:moveTo>
                  <a:cubicBezTo>
                    <a:pt x="10309" y="1"/>
                    <a:pt x="0" y="10342"/>
                    <a:pt x="0" y="23090"/>
                  </a:cubicBezTo>
                  <a:cubicBezTo>
                    <a:pt x="0" y="35830"/>
                    <a:pt x="23089" y="66033"/>
                    <a:pt x="23089" y="66033"/>
                  </a:cubicBezTo>
                  <a:cubicBezTo>
                    <a:pt x="23089" y="66033"/>
                    <a:pt x="46158" y="35830"/>
                    <a:pt x="46158" y="23090"/>
                  </a:cubicBezTo>
                  <a:cubicBezTo>
                    <a:pt x="46178" y="10342"/>
                    <a:pt x="35850" y="1"/>
                    <a:pt x="23126" y="1"/>
                  </a:cubicBezTo>
                  <a:cubicBezTo>
                    <a:pt x="23114" y="1"/>
                    <a:pt x="23102" y="1"/>
                    <a:pt x="23089" y="1"/>
                  </a:cubicBezTo>
                  <a:cubicBezTo>
                    <a:pt x="23077" y="1"/>
                    <a:pt x="23065" y="1"/>
                    <a:pt x="2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07313" y="3459400"/>
              <a:ext cx="164400" cy="16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011488" y="4312650"/>
              <a:ext cx="164400" cy="16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712863" y="4567625"/>
              <a:ext cx="164400" cy="16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35888" y="2429375"/>
              <a:ext cx="164400" cy="16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 Pengembangan Aplikasi</a:t>
            </a:r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3259642" y="3835725"/>
            <a:ext cx="5025834" cy="428400"/>
            <a:chOff x="3183451" y="3835725"/>
            <a:chExt cx="5143623" cy="428400"/>
          </a:xfrm>
        </p:grpSpPr>
        <p:cxnSp>
          <p:nvCxnSpPr>
            <p:cNvPr id="271" name="Google Shape;271;p18"/>
            <p:cNvCxnSpPr/>
            <p:nvPr/>
          </p:nvCxnSpPr>
          <p:spPr>
            <a:xfrm rot="10800000">
              <a:off x="6767086" y="4043413"/>
              <a:ext cx="30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2" name="Google Shape;272;p18"/>
            <p:cNvGrpSpPr/>
            <p:nvPr/>
          </p:nvGrpSpPr>
          <p:grpSpPr>
            <a:xfrm>
              <a:off x="3183451" y="3835725"/>
              <a:ext cx="5143623" cy="428400"/>
              <a:chOff x="3183451" y="3835725"/>
              <a:chExt cx="5143623" cy="428400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7068274" y="3871275"/>
                <a:ext cx="12588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Interactive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>
                <a:off x="3183451" y="3835725"/>
                <a:ext cx="35706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Sistem yang sedang dikembangkan harus didefinisikan, dirancang, dan di tes berulang kali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75" name="Google Shape;275;p18"/>
          <p:cNvGrpSpPr/>
          <p:nvPr/>
        </p:nvGrpSpPr>
        <p:grpSpPr>
          <a:xfrm>
            <a:off x="3183450" y="1381250"/>
            <a:ext cx="5025736" cy="575400"/>
            <a:chOff x="3183450" y="1381250"/>
            <a:chExt cx="5025736" cy="575400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3183450" y="1381250"/>
              <a:ext cx="5025736" cy="575400"/>
              <a:chOff x="3183450" y="1381250"/>
              <a:chExt cx="5025736" cy="575400"/>
            </a:xfrm>
          </p:grpSpPr>
          <p:sp>
            <p:nvSpPr>
              <p:cNvPr id="277" name="Google Shape;277;p18"/>
              <p:cNvSpPr txBox="1"/>
              <p:nvPr/>
            </p:nvSpPr>
            <p:spPr>
              <a:xfrm>
                <a:off x="3183450" y="1381250"/>
                <a:ext cx="3570900" cy="5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Perancangan harus terkoneksi langsung dengan pengguna akhir atau calon pengguna AngkotKuy! Melalui survey pada saat perancangan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7068286" y="1564313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Connect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278" name="Google Shape;278;p18"/>
            <p:cNvCxnSpPr/>
            <p:nvPr/>
          </p:nvCxnSpPr>
          <p:spPr>
            <a:xfrm rot="10800000">
              <a:off x="6767086" y="1730513"/>
              <a:ext cx="30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" name="Google Shape;279;p18"/>
          <p:cNvGrpSpPr/>
          <p:nvPr/>
        </p:nvGrpSpPr>
        <p:grpSpPr>
          <a:xfrm>
            <a:off x="2894050" y="2251450"/>
            <a:ext cx="5380225" cy="474300"/>
            <a:chOff x="2894050" y="2251450"/>
            <a:chExt cx="5380225" cy="474300"/>
          </a:xfrm>
        </p:grpSpPr>
        <p:grpSp>
          <p:nvGrpSpPr>
            <p:cNvPr id="280" name="Google Shape;280;p18"/>
            <p:cNvGrpSpPr/>
            <p:nvPr/>
          </p:nvGrpSpPr>
          <p:grpSpPr>
            <a:xfrm>
              <a:off x="2894050" y="2251450"/>
              <a:ext cx="5380225" cy="474300"/>
              <a:chOff x="2894050" y="2251450"/>
              <a:chExt cx="5380225" cy="474300"/>
            </a:xfrm>
          </p:grpSpPr>
          <p:sp>
            <p:nvSpPr>
              <p:cNvPr id="281" name="Google Shape;281;p18"/>
              <p:cNvSpPr txBox="1"/>
              <p:nvPr/>
            </p:nvSpPr>
            <p:spPr>
              <a:xfrm>
                <a:off x="2894050" y="2251450"/>
                <a:ext cx="3859800" cy="47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Perancangan mencakup antarmuka pengguna, dukungan teknis, sistem bantuan, serta prosedur instalasi dan konfigurasi dalam aplikasi ini atas analisis observasi pada calon pengguna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7068275" y="2333500"/>
                <a:ext cx="12060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Integration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283" name="Google Shape;283;p18"/>
            <p:cNvCxnSpPr/>
            <p:nvPr/>
          </p:nvCxnSpPr>
          <p:spPr>
            <a:xfrm rot="10800000">
              <a:off x="6767086" y="2505625"/>
              <a:ext cx="30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18"/>
          <p:cNvGrpSpPr/>
          <p:nvPr/>
        </p:nvGrpSpPr>
        <p:grpSpPr>
          <a:xfrm>
            <a:off x="3104527" y="3066550"/>
            <a:ext cx="5104660" cy="428400"/>
            <a:chOff x="3104527" y="3066550"/>
            <a:chExt cx="5104660" cy="428400"/>
          </a:xfrm>
        </p:grpSpPr>
        <p:grpSp>
          <p:nvGrpSpPr>
            <p:cNvPr id="285" name="Google Shape;285;p18"/>
            <p:cNvGrpSpPr/>
            <p:nvPr/>
          </p:nvGrpSpPr>
          <p:grpSpPr>
            <a:xfrm>
              <a:off x="3104527" y="3066550"/>
              <a:ext cx="5104660" cy="428400"/>
              <a:chOff x="3104527" y="3066550"/>
              <a:chExt cx="5104660" cy="428400"/>
            </a:xfrm>
          </p:grpSpPr>
          <p:sp>
            <p:nvSpPr>
              <p:cNvPr id="286" name="Google Shape;286;p18"/>
              <p:cNvSpPr txBox="1"/>
              <p:nvPr/>
            </p:nvSpPr>
            <p:spPr>
              <a:xfrm>
                <a:off x="3104527" y="3066550"/>
                <a:ext cx="36495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Dilakukan observasi tentang kelakuan pengguna AngkotKuy!, evaluasi feedback yang cermat, dan motivasi untuk mengetahui sejauh mana aplikasi dapat membantu pengguna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068286" y="3102100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Testing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288" name="Google Shape;288;p18"/>
            <p:cNvCxnSpPr/>
            <p:nvPr/>
          </p:nvCxnSpPr>
          <p:spPr>
            <a:xfrm rot="10800000">
              <a:off x="6767086" y="3274813"/>
              <a:ext cx="30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" name="Google Shape;289;p18"/>
          <p:cNvSpPr txBox="1"/>
          <p:nvPr/>
        </p:nvSpPr>
        <p:spPr>
          <a:xfrm>
            <a:off x="3835325" y="799425"/>
            <a:ext cx="1473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Metode UCD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Fitur Home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658687" y="3858285"/>
            <a:ext cx="1511220" cy="3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Menampilkan Maps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6747825" y="3513575"/>
            <a:ext cx="2040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Menampilkan List Angkot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97" name="Google Shape;297;p19"/>
          <p:cNvCxnSpPr>
            <a:endCxn id="295" idx="3"/>
          </p:cNvCxnSpPr>
          <p:nvPr/>
        </p:nvCxnSpPr>
        <p:spPr>
          <a:xfrm rot="10800000">
            <a:off x="2169906" y="4034531"/>
            <a:ext cx="1245300" cy="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9"/>
          <p:cNvSpPr/>
          <p:nvPr/>
        </p:nvSpPr>
        <p:spPr>
          <a:xfrm rot="5400000">
            <a:off x="2582119" y="3952045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9"/>
          <p:cNvGrpSpPr/>
          <p:nvPr/>
        </p:nvGrpSpPr>
        <p:grpSpPr>
          <a:xfrm>
            <a:off x="3639224" y="964559"/>
            <a:ext cx="1816499" cy="3843672"/>
            <a:chOff x="3600911" y="896759"/>
            <a:chExt cx="1816499" cy="3843672"/>
          </a:xfrm>
        </p:grpSpPr>
        <p:grpSp>
          <p:nvGrpSpPr>
            <p:cNvPr id="300" name="Google Shape;300;p19"/>
            <p:cNvGrpSpPr/>
            <p:nvPr/>
          </p:nvGrpSpPr>
          <p:grpSpPr>
            <a:xfrm>
              <a:off x="3600911" y="896759"/>
              <a:ext cx="1816499" cy="3843672"/>
              <a:chOff x="778675" y="1383025"/>
              <a:chExt cx="1127350" cy="2202425"/>
            </a:xfrm>
          </p:grpSpPr>
          <p:sp>
            <p:nvSpPr>
              <p:cNvPr id="301" name="Google Shape;301;p19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3" name="Google Shape;303;p19"/>
            <p:cNvPicPr preferRelativeResize="0"/>
            <p:nvPr/>
          </p:nvPicPr>
          <p:blipFill rotWithShape="1">
            <a:blip r:embed="rId3">
              <a:alphaModFix/>
            </a:blip>
            <a:srcRect b="3642" l="0" r="0" t="0"/>
            <a:stretch/>
          </p:blipFill>
          <p:spPr>
            <a:xfrm>
              <a:off x="3681125" y="1119075"/>
              <a:ext cx="1649524" cy="31911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" name="Google Shape;304;p19"/>
          <p:cNvCxnSpPr/>
          <p:nvPr/>
        </p:nvCxnSpPr>
        <p:spPr>
          <a:xfrm flipH="1">
            <a:off x="5579925" y="3731975"/>
            <a:ext cx="1167900" cy="2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19"/>
          <p:cNvSpPr/>
          <p:nvPr/>
        </p:nvSpPr>
        <p:spPr>
          <a:xfrm rot="-5400000">
            <a:off x="6060819" y="3650845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rgbClr val="FF99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658675" y="3042600"/>
            <a:ext cx="226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melihat detail rute yang telah ditentukan pada aplikasi google maps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16588" y="3795089"/>
            <a:ext cx="481227" cy="478873"/>
          </a:xfrm>
          <a:custGeom>
            <a:rect b="b" l="l" r="r" t="t"/>
            <a:pathLst>
              <a:path extrusionOk="0" h="22427" w="22427">
                <a:moveTo>
                  <a:pt x="11213" y="0"/>
                </a:moveTo>
                <a:cubicBezTo>
                  <a:pt x="5024" y="0"/>
                  <a:pt x="0" y="5024"/>
                  <a:pt x="0" y="11213"/>
                </a:cubicBezTo>
                <a:cubicBezTo>
                  <a:pt x="0" y="17403"/>
                  <a:pt x="5024" y="22426"/>
                  <a:pt x="11213" y="22426"/>
                </a:cubicBezTo>
                <a:cubicBezTo>
                  <a:pt x="17402" y="22426"/>
                  <a:pt x="22426" y="17403"/>
                  <a:pt x="22426" y="11213"/>
                </a:cubicBezTo>
                <a:cubicBezTo>
                  <a:pt x="22426" y="5024"/>
                  <a:pt x="17402" y="0"/>
                  <a:pt x="1121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6747825" y="3931475"/>
            <a:ext cx="226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melihat daftar angkot berikut dengan deskripsi serta rute angkot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327763" y="3858274"/>
            <a:ext cx="258892" cy="352490"/>
          </a:xfrm>
          <a:custGeom>
            <a:rect b="b" l="l" r="r" t="t"/>
            <a:pathLst>
              <a:path extrusionOk="0" h="10309" w="7215">
                <a:moveTo>
                  <a:pt x="3588" y="1628"/>
                </a:moveTo>
                <a:cubicBezTo>
                  <a:pt x="4600" y="1628"/>
                  <a:pt x="5567" y="2420"/>
                  <a:pt x="5567" y="3617"/>
                </a:cubicBezTo>
                <a:cubicBezTo>
                  <a:pt x="5567" y="4703"/>
                  <a:pt x="4683" y="5587"/>
                  <a:pt x="3598" y="5587"/>
                </a:cubicBezTo>
                <a:cubicBezTo>
                  <a:pt x="1849" y="5587"/>
                  <a:pt x="965" y="3457"/>
                  <a:pt x="2211" y="2211"/>
                </a:cubicBezTo>
                <a:cubicBezTo>
                  <a:pt x="2614" y="1808"/>
                  <a:pt x="3106" y="1628"/>
                  <a:pt x="3588" y="1628"/>
                </a:cubicBezTo>
                <a:close/>
                <a:moveTo>
                  <a:pt x="3598" y="0"/>
                </a:moveTo>
                <a:cubicBezTo>
                  <a:pt x="1608" y="0"/>
                  <a:pt x="1" y="1628"/>
                  <a:pt x="1" y="3617"/>
                </a:cubicBezTo>
                <a:cubicBezTo>
                  <a:pt x="1" y="5607"/>
                  <a:pt x="3598" y="10309"/>
                  <a:pt x="3598" y="10309"/>
                </a:cubicBezTo>
                <a:cubicBezTo>
                  <a:pt x="3598" y="10309"/>
                  <a:pt x="7215" y="5607"/>
                  <a:pt x="7215" y="3617"/>
                </a:cubicBezTo>
                <a:cubicBezTo>
                  <a:pt x="7215" y="1628"/>
                  <a:pt x="5587" y="0"/>
                  <a:pt x="35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9"/>
          <p:cNvGrpSpPr/>
          <p:nvPr/>
        </p:nvGrpSpPr>
        <p:grpSpPr>
          <a:xfrm>
            <a:off x="8584344" y="3450968"/>
            <a:ext cx="481215" cy="478837"/>
            <a:chOff x="8487625" y="2415925"/>
            <a:chExt cx="567403" cy="564600"/>
          </a:xfrm>
        </p:grpSpPr>
        <p:sp>
          <p:nvSpPr>
            <p:cNvPr id="311" name="Google Shape;311;p19"/>
            <p:cNvSpPr/>
            <p:nvPr/>
          </p:nvSpPr>
          <p:spPr>
            <a:xfrm>
              <a:off x="8487625" y="2415925"/>
              <a:ext cx="567403" cy="564600"/>
            </a:xfrm>
            <a:custGeom>
              <a:rect b="b" l="l" r="r" t="t"/>
              <a:pathLst>
                <a:path extrusionOk="0" h="22427" w="22427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19"/>
            <p:cNvGrpSpPr/>
            <p:nvPr/>
          </p:nvGrpSpPr>
          <p:grpSpPr>
            <a:xfrm>
              <a:off x="8572154" y="2478497"/>
              <a:ext cx="398338" cy="439464"/>
              <a:chOff x="4102111" y="2199673"/>
              <a:chExt cx="1025587" cy="1025587"/>
            </a:xfrm>
          </p:grpSpPr>
          <p:sp>
            <p:nvSpPr>
              <p:cNvPr id="313" name="Google Shape;313;p19"/>
              <p:cNvSpPr/>
              <p:nvPr/>
            </p:nvSpPr>
            <p:spPr>
              <a:xfrm>
                <a:off x="4102111" y="2199673"/>
                <a:ext cx="1025587" cy="1025587"/>
              </a:xfrm>
              <a:custGeom>
                <a:rect b="b" l="l" r="r" t="t"/>
                <a:pathLst>
                  <a:path extrusionOk="0" h="22427" w="22427">
                    <a:moveTo>
                      <a:pt x="11213" y="0"/>
                    </a:moveTo>
                    <a:cubicBezTo>
                      <a:pt x="5024" y="0"/>
                      <a:pt x="0" y="5024"/>
                      <a:pt x="0" y="11213"/>
                    </a:cubicBezTo>
                    <a:cubicBezTo>
                      <a:pt x="0" y="17403"/>
                      <a:pt x="5024" y="22426"/>
                      <a:pt x="11213" y="22426"/>
                    </a:cubicBezTo>
                    <a:cubicBezTo>
                      <a:pt x="17402" y="22426"/>
                      <a:pt x="22426" y="17403"/>
                      <a:pt x="22426" y="11213"/>
                    </a:cubicBezTo>
                    <a:cubicBezTo>
                      <a:pt x="22426" y="5024"/>
                      <a:pt x="17402" y="0"/>
                      <a:pt x="11213" y="0"/>
                    </a:cubicBezTo>
                    <a:close/>
                  </a:path>
                </a:pathLst>
              </a:custGeom>
              <a:solidFill>
                <a:srgbClr val="FA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4246390" y="2477208"/>
                <a:ext cx="753539" cy="501750"/>
              </a:xfrm>
              <a:custGeom>
                <a:rect b="b" l="l" r="r" t="t"/>
                <a:pathLst>
                  <a:path extrusionOk="0" h="10972" w="16478">
                    <a:moveTo>
                      <a:pt x="8239" y="824"/>
                    </a:moveTo>
                    <a:cubicBezTo>
                      <a:pt x="10771" y="824"/>
                      <a:pt x="12379" y="1146"/>
                      <a:pt x="12961" y="1407"/>
                    </a:cubicBezTo>
                    <a:cubicBezTo>
                      <a:pt x="13263" y="2331"/>
                      <a:pt x="13464" y="2834"/>
                      <a:pt x="13564" y="3115"/>
                    </a:cubicBezTo>
                    <a:cubicBezTo>
                      <a:pt x="13564" y="3115"/>
                      <a:pt x="12157" y="3919"/>
                      <a:pt x="8299" y="3919"/>
                    </a:cubicBezTo>
                    <a:cubicBezTo>
                      <a:pt x="4441" y="3919"/>
                      <a:pt x="2894" y="3115"/>
                      <a:pt x="2894" y="3115"/>
                    </a:cubicBezTo>
                    <a:cubicBezTo>
                      <a:pt x="3014" y="2753"/>
                      <a:pt x="3195" y="2190"/>
                      <a:pt x="3416" y="1427"/>
                    </a:cubicBezTo>
                    <a:cubicBezTo>
                      <a:pt x="4039" y="1146"/>
                      <a:pt x="5727" y="824"/>
                      <a:pt x="8239" y="824"/>
                    </a:cubicBezTo>
                    <a:close/>
                    <a:moveTo>
                      <a:pt x="8239" y="0"/>
                    </a:moveTo>
                    <a:cubicBezTo>
                      <a:pt x="4702" y="0"/>
                      <a:pt x="2713" y="804"/>
                      <a:pt x="2713" y="804"/>
                    </a:cubicBezTo>
                    <a:lnTo>
                      <a:pt x="1527" y="3477"/>
                    </a:lnTo>
                    <a:cubicBezTo>
                      <a:pt x="1326" y="3376"/>
                      <a:pt x="1125" y="3336"/>
                      <a:pt x="924" y="3336"/>
                    </a:cubicBezTo>
                    <a:cubicBezTo>
                      <a:pt x="281" y="3336"/>
                      <a:pt x="40" y="3718"/>
                      <a:pt x="40" y="4180"/>
                    </a:cubicBezTo>
                    <a:cubicBezTo>
                      <a:pt x="0" y="4542"/>
                      <a:pt x="241" y="4863"/>
                      <a:pt x="583" y="4964"/>
                    </a:cubicBezTo>
                    <a:cubicBezTo>
                      <a:pt x="301" y="5426"/>
                      <a:pt x="161" y="5948"/>
                      <a:pt x="161" y="6491"/>
                    </a:cubicBezTo>
                    <a:lnTo>
                      <a:pt x="161" y="8319"/>
                    </a:lnTo>
                    <a:cubicBezTo>
                      <a:pt x="60" y="8400"/>
                      <a:pt x="20" y="8520"/>
                      <a:pt x="20" y="8641"/>
                    </a:cubicBezTo>
                    <a:lnTo>
                      <a:pt x="20" y="9304"/>
                    </a:lnTo>
                    <a:cubicBezTo>
                      <a:pt x="0" y="9545"/>
                      <a:pt x="201" y="9746"/>
                      <a:pt x="462" y="9746"/>
                    </a:cubicBezTo>
                    <a:lnTo>
                      <a:pt x="945" y="9746"/>
                    </a:lnTo>
                    <a:lnTo>
                      <a:pt x="945" y="10530"/>
                    </a:lnTo>
                    <a:cubicBezTo>
                      <a:pt x="945" y="10771"/>
                      <a:pt x="1145" y="10972"/>
                      <a:pt x="1387" y="10972"/>
                    </a:cubicBezTo>
                    <a:lnTo>
                      <a:pt x="3075" y="10972"/>
                    </a:lnTo>
                    <a:cubicBezTo>
                      <a:pt x="3316" y="10972"/>
                      <a:pt x="3517" y="10771"/>
                      <a:pt x="3517" y="10530"/>
                    </a:cubicBezTo>
                    <a:lnTo>
                      <a:pt x="3517" y="9746"/>
                    </a:lnTo>
                    <a:lnTo>
                      <a:pt x="12961" y="9746"/>
                    </a:lnTo>
                    <a:lnTo>
                      <a:pt x="12961" y="10530"/>
                    </a:lnTo>
                    <a:cubicBezTo>
                      <a:pt x="12961" y="10771"/>
                      <a:pt x="13162" y="10972"/>
                      <a:pt x="13403" y="10972"/>
                    </a:cubicBezTo>
                    <a:lnTo>
                      <a:pt x="15091" y="10972"/>
                    </a:lnTo>
                    <a:cubicBezTo>
                      <a:pt x="15332" y="10972"/>
                      <a:pt x="15533" y="10771"/>
                      <a:pt x="15533" y="10530"/>
                    </a:cubicBezTo>
                    <a:lnTo>
                      <a:pt x="15533" y="9746"/>
                    </a:lnTo>
                    <a:lnTo>
                      <a:pt x="16036" y="9746"/>
                    </a:lnTo>
                    <a:cubicBezTo>
                      <a:pt x="16277" y="9746"/>
                      <a:pt x="16478" y="9545"/>
                      <a:pt x="16478" y="9304"/>
                    </a:cubicBezTo>
                    <a:lnTo>
                      <a:pt x="16478" y="8641"/>
                    </a:lnTo>
                    <a:cubicBezTo>
                      <a:pt x="16478" y="8500"/>
                      <a:pt x="16398" y="8340"/>
                      <a:pt x="16277" y="8259"/>
                    </a:cubicBezTo>
                    <a:lnTo>
                      <a:pt x="16277" y="6491"/>
                    </a:lnTo>
                    <a:cubicBezTo>
                      <a:pt x="16277" y="5948"/>
                      <a:pt x="16116" y="5426"/>
                      <a:pt x="15835" y="4964"/>
                    </a:cubicBezTo>
                    <a:cubicBezTo>
                      <a:pt x="16176" y="4843"/>
                      <a:pt x="16377" y="4521"/>
                      <a:pt x="16357" y="4180"/>
                    </a:cubicBezTo>
                    <a:cubicBezTo>
                      <a:pt x="16357" y="3718"/>
                      <a:pt x="16096" y="3336"/>
                      <a:pt x="15473" y="3336"/>
                    </a:cubicBezTo>
                    <a:cubicBezTo>
                      <a:pt x="15192" y="3336"/>
                      <a:pt x="14910" y="3416"/>
                      <a:pt x="14669" y="3577"/>
                    </a:cubicBezTo>
                    <a:cubicBezTo>
                      <a:pt x="14368" y="2793"/>
                      <a:pt x="13966" y="1748"/>
                      <a:pt x="13624" y="804"/>
                    </a:cubicBezTo>
                    <a:cubicBezTo>
                      <a:pt x="13624" y="804"/>
                      <a:pt x="11776" y="0"/>
                      <a:pt x="8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Lihat Daftar Angkot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445198" y="2534200"/>
            <a:ext cx="1863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Tampilan List Angkot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6771825" y="1135425"/>
            <a:ext cx="2040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Mencari kode atau rute angkot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22" name="Google Shape;322;p20"/>
          <p:cNvCxnSpPr/>
          <p:nvPr/>
        </p:nvCxnSpPr>
        <p:spPr>
          <a:xfrm rot="10800000">
            <a:off x="2169787" y="2710160"/>
            <a:ext cx="1245300" cy="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0"/>
          <p:cNvSpPr/>
          <p:nvPr/>
        </p:nvSpPr>
        <p:spPr>
          <a:xfrm rot="5400000">
            <a:off x="2582119" y="2627670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0"/>
          <p:cNvCxnSpPr/>
          <p:nvPr/>
        </p:nvCxnSpPr>
        <p:spPr>
          <a:xfrm flipH="1">
            <a:off x="5579925" y="1353825"/>
            <a:ext cx="1167900" cy="2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0"/>
          <p:cNvSpPr/>
          <p:nvPr/>
        </p:nvSpPr>
        <p:spPr>
          <a:xfrm rot="-5400000">
            <a:off x="6060819" y="1272695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rgbClr val="FF99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586650" y="2944600"/>
            <a:ext cx="226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melihat daftar angkot yang ada di Bandung beserta rutenya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6624825" y="1574925"/>
            <a:ext cx="226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menemukan angkot yang searah dengan lokasi tujuan dengan mencari rutenya atau kode angkot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>
            <a:off x="3616563" y="875733"/>
            <a:ext cx="1863171" cy="3843672"/>
            <a:chOff x="3311763" y="647133"/>
            <a:chExt cx="1863171" cy="3843672"/>
          </a:xfrm>
        </p:grpSpPr>
        <p:grpSp>
          <p:nvGrpSpPr>
            <p:cNvPr id="329" name="Google Shape;329;p20"/>
            <p:cNvGrpSpPr/>
            <p:nvPr/>
          </p:nvGrpSpPr>
          <p:grpSpPr>
            <a:xfrm>
              <a:off x="3311763" y="647133"/>
              <a:ext cx="1863171" cy="3843672"/>
              <a:chOff x="-13155" y="1202738"/>
              <a:chExt cx="1127350" cy="2202425"/>
            </a:xfrm>
          </p:grpSpPr>
          <p:sp>
            <p:nvSpPr>
              <p:cNvPr id="330" name="Google Shape;330;p20"/>
              <p:cNvSpPr/>
              <p:nvPr/>
            </p:nvSpPr>
            <p:spPr>
              <a:xfrm>
                <a:off x="-13155" y="1202738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454314" y="3201157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32" name="Google Shape;3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9438" y="908450"/>
              <a:ext cx="1705650" cy="3226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0"/>
          <p:cNvGrpSpPr/>
          <p:nvPr/>
        </p:nvGrpSpPr>
        <p:grpSpPr>
          <a:xfrm>
            <a:off x="8503025" y="1010325"/>
            <a:ext cx="567403" cy="564600"/>
            <a:chOff x="8487625" y="2415925"/>
            <a:chExt cx="567403" cy="564600"/>
          </a:xfrm>
        </p:grpSpPr>
        <p:sp>
          <p:nvSpPr>
            <p:cNvPr id="334" name="Google Shape;334;p20"/>
            <p:cNvSpPr/>
            <p:nvPr/>
          </p:nvSpPr>
          <p:spPr>
            <a:xfrm>
              <a:off x="8487625" y="2415925"/>
              <a:ext cx="567403" cy="564600"/>
            </a:xfrm>
            <a:custGeom>
              <a:rect b="b" l="l" r="r" t="t"/>
              <a:pathLst>
                <a:path extrusionOk="0" h="22427" w="22427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20"/>
            <p:cNvGrpSpPr/>
            <p:nvPr/>
          </p:nvGrpSpPr>
          <p:grpSpPr>
            <a:xfrm>
              <a:off x="8572154" y="2478497"/>
              <a:ext cx="398338" cy="439464"/>
              <a:chOff x="4102111" y="2199673"/>
              <a:chExt cx="1025587" cy="1025587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4102111" y="2199673"/>
                <a:ext cx="1025587" cy="1025587"/>
              </a:xfrm>
              <a:custGeom>
                <a:rect b="b" l="l" r="r" t="t"/>
                <a:pathLst>
                  <a:path extrusionOk="0" h="22427" w="22427">
                    <a:moveTo>
                      <a:pt x="11213" y="0"/>
                    </a:moveTo>
                    <a:cubicBezTo>
                      <a:pt x="5024" y="0"/>
                      <a:pt x="0" y="5024"/>
                      <a:pt x="0" y="11213"/>
                    </a:cubicBezTo>
                    <a:cubicBezTo>
                      <a:pt x="0" y="17403"/>
                      <a:pt x="5024" y="22426"/>
                      <a:pt x="11213" y="22426"/>
                    </a:cubicBezTo>
                    <a:cubicBezTo>
                      <a:pt x="17402" y="22426"/>
                      <a:pt x="22426" y="17403"/>
                      <a:pt x="22426" y="11213"/>
                    </a:cubicBezTo>
                    <a:cubicBezTo>
                      <a:pt x="22426" y="5024"/>
                      <a:pt x="17402" y="0"/>
                      <a:pt x="11213" y="0"/>
                    </a:cubicBezTo>
                    <a:close/>
                  </a:path>
                </a:pathLst>
              </a:custGeom>
              <a:solidFill>
                <a:srgbClr val="FA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4246390" y="2477208"/>
                <a:ext cx="753539" cy="501750"/>
              </a:xfrm>
              <a:custGeom>
                <a:rect b="b" l="l" r="r" t="t"/>
                <a:pathLst>
                  <a:path extrusionOk="0" h="10972" w="16478">
                    <a:moveTo>
                      <a:pt x="8239" y="824"/>
                    </a:moveTo>
                    <a:cubicBezTo>
                      <a:pt x="10771" y="824"/>
                      <a:pt x="12379" y="1146"/>
                      <a:pt x="12961" y="1407"/>
                    </a:cubicBezTo>
                    <a:cubicBezTo>
                      <a:pt x="13263" y="2331"/>
                      <a:pt x="13464" y="2834"/>
                      <a:pt x="13564" y="3115"/>
                    </a:cubicBezTo>
                    <a:cubicBezTo>
                      <a:pt x="13564" y="3115"/>
                      <a:pt x="12157" y="3919"/>
                      <a:pt x="8299" y="3919"/>
                    </a:cubicBezTo>
                    <a:cubicBezTo>
                      <a:pt x="4441" y="3919"/>
                      <a:pt x="2894" y="3115"/>
                      <a:pt x="2894" y="3115"/>
                    </a:cubicBezTo>
                    <a:cubicBezTo>
                      <a:pt x="3014" y="2753"/>
                      <a:pt x="3195" y="2190"/>
                      <a:pt x="3416" y="1427"/>
                    </a:cubicBezTo>
                    <a:cubicBezTo>
                      <a:pt x="4039" y="1146"/>
                      <a:pt x="5727" y="824"/>
                      <a:pt x="8239" y="824"/>
                    </a:cubicBezTo>
                    <a:close/>
                    <a:moveTo>
                      <a:pt x="8239" y="0"/>
                    </a:moveTo>
                    <a:cubicBezTo>
                      <a:pt x="4702" y="0"/>
                      <a:pt x="2713" y="804"/>
                      <a:pt x="2713" y="804"/>
                    </a:cubicBezTo>
                    <a:lnTo>
                      <a:pt x="1527" y="3477"/>
                    </a:lnTo>
                    <a:cubicBezTo>
                      <a:pt x="1326" y="3376"/>
                      <a:pt x="1125" y="3336"/>
                      <a:pt x="924" y="3336"/>
                    </a:cubicBezTo>
                    <a:cubicBezTo>
                      <a:pt x="281" y="3336"/>
                      <a:pt x="40" y="3718"/>
                      <a:pt x="40" y="4180"/>
                    </a:cubicBezTo>
                    <a:cubicBezTo>
                      <a:pt x="0" y="4542"/>
                      <a:pt x="241" y="4863"/>
                      <a:pt x="583" y="4964"/>
                    </a:cubicBezTo>
                    <a:cubicBezTo>
                      <a:pt x="301" y="5426"/>
                      <a:pt x="161" y="5948"/>
                      <a:pt x="161" y="6491"/>
                    </a:cubicBezTo>
                    <a:lnTo>
                      <a:pt x="161" y="8319"/>
                    </a:lnTo>
                    <a:cubicBezTo>
                      <a:pt x="60" y="8400"/>
                      <a:pt x="20" y="8520"/>
                      <a:pt x="20" y="8641"/>
                    </a:cubicBezTo>
                    <a:lnTo>
                      <a:pt x="20" y="9304"/>
                    </a:lnTo>
                    <a:cubicBezTo>
                      <a:pt x="0" y="9545"/>
                      <a:pt x="201" y="9746"/>
                      <a:pt x="462" y="9746"/>
                    </a:cubicBezTo>
                    <a:lnTo>
                      <a:pt x="945" y="9746"/>
                    </a:lnTo>
                    <a:lnTo>
                      <a:pt x="945" y="10530"/>
                    </a:lnTo>
                    <a:cubicBezTo>
                      <a:pt x="945" y="10771"/>
                      <a:pt x="1145" y="10972"/>
                      <a:pt x="1387" y="10972"/>
                    </a:cubicBezTo>
                    <a:lnTo>
                      <a:pt x="3075" y="10972"/>
                    </a:lnTo>
                    <a:cubicBezTo>
                      <a:pt x="3316" y="10972"/>
                      <a:pt x="3517" y="10771"/>
                      <a:pt x="3517" y="10530"/>
                    </a:cubicBezTo>
                    <a:lnTo>
                      <a:pt x="3517" y="9746"/>
                    </a:lnTo>
                    <a:lnTo>
                      <a:pt x="12961" y="9746"/>
                    </a:lnTo>
                    <a:lnTo>
                      <a:pt x="12961" y="10530"/>
                    </a:lnTo>
                    <a:cubicBezTo>
                      <a:pt x="12961" y="10771"/>
                      <a:pt x="13162" y="10972"/>
                      <a:pt x="13403" y="10972"/>
                    </a:cubicBezTo>
                    <a:lnTo>
                      <a:pt x="15091" y="10972"/>
                    </a:lnTo>
                    <a:cubicBezTo>
                      <a:pt x="15332" y="10972"/>
                      <a:pt x="15533" y="10771"/>
                      <a:pt x="15533" y="10530"/>
                    </a:cubicBezTo>
                    <a:lnTo>
                      <a:pt x="15533" y="9746"/>
                    </a:lnTo>
                    <a:lnTo>
                      <a:pt x="16036" y="9746"/>
                    </a:lnTo>
                    <a:cubicBezTo>
                      <a:pt x="16277" y="9746"/>
                      <a:pt x="16478" y="9545"/>
                      <a:pt x="16478" y="9304"/>
                    </a:cubicBezTo>
                    <a:lnTo>
                      <a:pt x="16478" y="8641"/>
                    </a:lnTo>
                    <a:cubicBezTo>
                      <a:pt x="16478" y="8500"/>
                      <a:pt x="16398" y="8340"/>
                      <a:pt x="16277" y="8259"/>
                    </a:cubicBezTo>
                    <a:lnTo>
                      <a:pt x="16277" y="6491"/>
                    </a:lnTo>
                    <a:cubicBezTo>
                      <a:pt x="16277" y="5948"/>
                      <a:pt x="16116" y="5426"/>
                      <a:pt x="15835" y="4964"/>
                    </a:cubicBezTo>
                    <a:cubicBezTo>
                      <a:pt x="16176" y="4843"/>
                      <a:pt x="16377" y="4521"/>
                      <a:pt x="16357" y="4180"/>
                    </a:cubicBezTo>
                    <a:cubicBezTo>
                      <a:pt x="16357" y="3718"/>
                      <a:pt x="16096" y="3336"/>
                      <a:pt x="15473" y="3336"/>
                    </a:cubicBezTo>
                    <a:cubicBezTo>
                      <a:pt x="15192" y="3336"/>
                      <a:pt x="14910" y="3416"/>
                      <a:pt x="14669" y="3577"/>
                    </a:cubicBezTo>
                    <a:cubicBezTo>
                      <a:pt x="14368" y="2793"/>
                      <a:pt x="13966" y="1748"/>
                      <a:pt x="13624" y="804"/>
                    </a:cubicBezTo>
                    <a:cubicBezTo>
                      <a:pt x="13624" y="804"/>
                      <a:pt x="11776" y="0"/>
                      <a:pt x="8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" name="Google Shape;338;p20"/>
          <p:cNvGrpSpPr/>
          <p:nvPr/>
        </p:nvGrpSpPr>
        <p:grpSpPr>
          <a:xfrm>
            <a:off x="105413" y="2470714"/>
            <a:ext cx="481227" cy="478873"/>
            <a:chOff x="105413" y="2470714"/>
            <a:chExt cx="481227" cy="478873"/>
          </a:xfrm>
        </p:grpSpPr>
        <p:sp>
          <p:nvSpPr>
            <p:cNvPr id="339" name="Google Shape;339;p20"/>
            <p:cNvSpPr/>
            <p:nvPr/>
          </p:nvSpPr>
          <p:spPr>
            <a:xfrm>
              <a:off x="105413" y="2470714"/>
              <a:ext cx="481227" cy="478873"/>
            </a:xfrm>
            <a:custGeom>
              <a:rect b="b" l="l" r="r" t="t"/>
              <a:pathLst>
                <a:path extrusionOk="0" h="22427" w="22427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10287" y="2516500"/>
              <a:ext cx="271500" cy="387902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Fitur Rute Angkot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4928050" y="2352000"/>
            <a:ext cx="3276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Tampilan detail rute masing-masing  angkot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47" name="Google Shape;347;p21"/>
          <p:cNvCxnSpPr/>
          <p:nvPr/>
        </p:nvCxnSpPr>
        <p:spPr>
          <a:xfrm flipH="1">
            <a:off x="3672475" y="2570400"/>
            <a:ext cx="1167900" cy="2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1"/>
          <p:cNvSpPr/>
          <p:nvPr/>
        </p:nvSpPr>
        <p:spPr>
          <a:xfrm rot="-5400000">
            <a:off x="4153369" y="2489270"/>
            <a:ext cx="206113" cy="164962"/>
          </a:xfrm>
          <a:custGeom>
            <a:rect b="b" l="l" r="r" t="t"/>
            <a:pathLst>
              <a:path extrusionOk="0" h="4844" w="5588">
                <a:moveTo>
                  <a:pt x="2794" y="0"/>
                </a:moveTo>
                <a:lnTo>
                  <a:pt x="1" y="4843"/>
                </a:lnTo>
                <a:lnTo>
                  <a:pt x="2794" y="4160"/>
                </a:lnTo>
                <a:lnTo>
                  <a:pt x="5587" y="4843"/>
                </a:lnTo>
                <a:lnTo>
                  <a:pt x="2794" y="0"/>
                </a:lnTo>
                <a:close/>
              </a:path>
            </a:pathLst>
          </a:custGeom>
          <a:solidFill>
            <a:srgbClr val="FF9900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8106625" y="2339725"/>
            <a:ext cx="567403" cy="564600"/>
            <a:chOff x="8487625" y="2415925"/>
            <a:chExt cx="567403" cy="564600"/>
          </a:xfrm>
        </p:grpSpPr>
        <p:sp>
          <p:nvSpPr>
            <p:cNvPr id="350" name="Google Shape;350;p21"/>
            <p:cNvSpPr/>
            <p:nvPr/>
          </p:nvSpPr>
          <p:spPr>
            <a:xfrm>
              <a:off x="8487625" y="2415925"/>
              <a:ext cx="567403" cy="564600"/>
            </a:xfrm>
            <a:custGeom>
              <a:rect b="b" l="l" r="r" t="t"/>
              <a:pathLst>
                <a:path extrusionOk="0" h="22427" w="22427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21"/>
            <p:cNvGrpSpPr/>
            <p:nvPr/>
          </p:nvGrpSpPr>
          <p:grpSpPr>
            <a:xfrm>
              <a:off x="8572154" y="2478497"/>
              <a:ext cx="398338" cy="439464"/>
              <a:chOff x="4102111" y="2199673"/>
              <a:chExt cx="1025587" cy="1025587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4102111" y="2199673"/>
                <a:ext cx="1025587" cy="1025587"/>
              </a:xfrm>
              <a:custGeom>
                <a:rect b="b" l="l" r="r" t="t"/>
                <a:pathLst>
                  <a:path extrusionOk="0" h="22427" w="22427">
                    <a:moveTo>
                      <a:pt x="11213" y="0"/>
                    </a:moveTo>
                    <a:cubicBezTo>
                      <a:pt x="5024" y="0"/>
                      <a:pt x="0" y="5024"/>
                      <a:pt x="0" y="11213"/>
                    </a:cubicBezTo>
                    <a:cubicBezTo>
                      <a:pt x="0" y="17403"/>
                      <a:pt x="5024" y="22426"/>
                      <a:pt x="11213" y="22426"/>
                    </a:cubicBezTo>
                    <a:cubicBezTo>
                      <a:pt x="17402" y="22426"/>
                      <a:pt x="22426" y="17403"/>
                      <a:pt x="22426" y="11213"/>
                    </a:cubicBezTo>
                    <a:cubicBezTo>
                      <a:pt x="22426" y="5024"/>
                      <a:pt x="17402" y="0"/>
                      <a:pt x="11213" y="0"/>
                    </a:cubicBezTo>
                    <a:close/>
                  </a:path>
                </a:pathLst>
              </a:custGeom>
              <a:solidFill>
                <a:srgbClr val="FA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4246390" y="2477208"/>
                <a:ext cx="753539" cy="501750"/>
              </a:xfrm>
              <a:custGeom>
                <a:rect b="b" l="l" r="r" t="t"/>
                <a:pathLst>
                  <a:path extrusionOk="0" h="10972" w="16478">
                    <a:moveTo>
                      <a:pt x="8239" y="824"/>
                    </a:moveTo>
                    <a:cubicBezTo>
                      <a:pt x="10771" y="824"/>
                      <a:pt x="12379" y="1146"/>
                      <a:pt x="12961" y="1407"/>
                    </a:cubicBezTo>
                    <a:cubicBezTo>
                      <a:pt x="13263" y="2331"/>
                      <a:pt x="13464" y="2834"/>
                      <a:pt x="13564" y="3115"/>
                    </a:cubicBezTo>
                    <a:cubicBezTo>
                      <a:pt x="13564" y="3115"/>
                      <a:pt x="12157" y="3919"/>
                      <a:pt x="8299" y="3919"/>
                    </a:cubicBezTo>
                    <a:cubicBezTo>
                      <a:pt x="4441" y="3919"/>
                      <a:pt x="2894" y="3115"/>
                      <a:pt x="2894" y="3115"/>
                    </a:cubicBezTo>
                    <a:cubicBezTo>
                      <a:pt x="3014" y="2753"/>
                      <a:pt x="3195" y="2190"/>
                      <a:pt x="3416" y="1427"/>
                    </a:cubicBezTo>
                    <a:cubicBezTo>
                      <a:pt x="4039" y="1146"/>
                      <a:pt x="5727" y="824"/>
                      <a:pt x="8239" y="824"/>
                    </a:cubicBezTo>
                    <a:close/>
                    <a:moveTo>
                      <a:pt x="8239" y="0"/>
                    </a:moveTo>
                    <a:cubicBezTo>
                      <a:pt x="4702" y="0"/>
                      <a:pt x="2713" y="804"/>
                      <a:pt x="2713" y="804"/>
                    </a:cubicBezTo>
                    <a:lnTo>
                      <a:pt x="1527" y="3477"/>
                    </a:lnTo>
                    <a:cubicBezTo>
                      <a:pt x="1326" y="3376"/>
                      <a:pt x="1125" y="3336"/>
                      <a:pt x="924" y="3336"/>
                    </a:cubicBezTo>
                    <a:cubicBezTo>
                      <a:pt x="281" y="3336"/>
                      <a:pt x="40" y="3718"/>
                      <a:pt x="40" y="4180"/>
                    </a:cubicBezTo>
                    <a:cubicBezTo>
                      <a:pt x="0" y="4542"/>
                      <a:pt x="241" y="4863"/>
                      <a:pt x="583" y="4964"/>
                    </a:cubicBezTo>
                    <a:cubicBezTo>
                      <a:pt x="301" y="5426"/>
                      <a:pt x="161" y="5948"/>
                      <a:pt x="161" y="6491"/>
                    </a:cubicBezTo>
                    <a:lnTo>
                      <a:pt x="161" y="8319"/>
                    </a:lnTo>
                    <a:cubicBezTo>
                      <a:pt x="60" y="8400"/>
                      <a:pt x="20" y="8520"/>
                      <a:pt x="20" y="8641"/>
                    </a:cubicBezTo>
                    <a:lnTo>
                      <a:pt x="20" y="9304"/>
                    </a:lnTo>
                    <a:cubicBezTo>
                      <a:pt x="0" y="9545"/>
                      <a:pt x="201" y="9746"/>
                      <a:pt x="462" y="9746"/>
                    </a:cubicBezTo>
                    <a:lnTo>
                      <a:pt x="945" y="9746"/>
                    </a:lnTo>
                    <a:lnTo>
                      <a:pt x="945" y="10530"/>
                    </a:lnTo>
                    <a:cubicBezTo>
                      <a:pt x="945" y="10771"/>
                      <a:pt x="1145" y="10972"/>
                      <a:pt x="1387" y="10972"/>
                    </a:cubicBezTo>
                    <a:lnTo>
                      <a:pt x="3075" y="10972"/>
                    </a:lnTo>
                    <a:cubicBezTo>
                      <a:pt x="3316" y="10972"/>
                      <a:pt x="3517" y="10771"/>
                      <a:pt x="3517" y="10530"/>
                    </a:cubicBezTo>
                    <a:lnTo>
                      <a:pt x="3517" y="9746"/>
                    </a:lnTo>
                    <a:lnTo>
                      <a:pt x="12961" y="9746"/>
                    </a:lnTo>
                    <a:lnTo>
                      <a:pt x="12961" y="10530"/>
                    </a:lnTo>
                    <a:cubicBezTo>
                      <a:pt x="12961" y="10771"/>
                      <a:pt x="13162" y="10972"/>
                      <a:pt x="13403" y="10972"/>
                    </a:cubicBezTo>
                    <a:lnTo>
                      <a:pt x="15091" y="10972"/>
                    </a:lnTo>
                    <a:cubicBezTo>
                      <a:pt x="15332" y="10972"/>
                      <a:pt x="15533" y="10771"/>
                      <a:pt x="15533" y="10530"/>
                    </a:cubicBezTo>
                    <a:lnTo>
                      <a:pt x="15533" y="9746"/>
                    </a:lnTo>
                    <a:lnTo>
                      <a:pt x="16036" y="9746"/>
                    </a:lnTo>
                    <a:cubicBezTo>
                      <a:pt x="16277" y="9746"/>
                      <a:pt x="16478" y="9545"/>
                      <a:pt x="16478" y="9304"/>
                    </a:cubicBezTo>
                    <a:lnTo>
                      <a:pt x="16478" y="8641"/>
                    </a:lnTo>
                    <a:cubicBezTo>
                      <a:pt x="16478" y="8500"/>
                      <a:pt x="16398" y="8340"/>
                      <a:pt x="16277" y="8259"/>
                    </a:cubicBezTo>
                    <a:lnTo>
                      <a:pt x="16277" y="6491"/>
                    </a:lnTo>
                    <a:cubicBezTo>
                      <a:pt x="16277" y="5948"/>
                      <a:pt x="16116" y="5426"/>
                      <a:pt x="15835" y="4964"/>
                    </a:cubicBezTo>
                    <a:cubicBezTo>
                      <a:pt x="16176" y="4843"/>
                      <a:pt x="16377" y="4521"/>
                      <a:pt x="16357" y="4180"/>
                    </a:cubicBezTo>
                    <a:cubicBezTo>
                      <a:pt x="16357" y="3718"/>
                      <a:pt x="16096" y="3336"/>
                      <a:pt x="15473" y="3336"/>
                    </a:cubicBezTo>
                    <a:cubicBezTo>
                      <a:pt x="15192" y="3336"/>
                      <a:pt x="14910" y="3416"/>
                      <a:pt x="14669" y="3577"/>
                    </a:cubicBezTo>
                    <a:cubicBezTo>
                      <a:pt x="14368" y="2793"/>
                      <a:pt x="13966" y="1748"/>
                      <a:pt x="13624" y="804"/>
                    </a:cubicBezTo>
                    <a:cubicBezTo>
                      <a:pt x="13624" y="804"/>
                      <a:pt x="11776" y="0"/>
                      <a:pt x="8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" name="Google Shape;354;p21"/>
          <p:cNvSpPr txBox="1"/>
          <p:nvPr/>
        </p:nvSpPr>
        <p:spPr>
          <a:xfrm>
            <a:off x="5046425" y="2904325"/>
            <a:ext cx="25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dapat melihat detail rute angkot yang dilalui berdasarkan kode angkot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5" name="Google Shape;355;p21"/>
          <p:cNvGrpSpPr/>
          <p:nvPr/>
        </p:nvGrpSpPr>
        <p:grpSpPr>
          <a:xfrm>
            <a:off x="1312692" y="964548"/>
            <a:ext cx="1775125" cy="3843672"/>
            <a:chOff x="3680542" y="964548"/>
            <a:chExt cx="1775125" cy="3843672"/>
          </a:xfrm>
        </p:grpSpPr>
        <p:grpSp>
          <p:nvGrpSpPr>
            <p:cNvPr id="356" name="Google Shape;356;p21"/>
            <p:cNvGrpSpPr/>
            <p:nvPr/>
          </p:nvGrpSpPr>
          <p:grpSpPr>
            <a:xfrm>
              <a:off x="3680542" y="964548"/>
              <a:ext cx="1775125" cy="3843672"/>
              <a:chOff x="778675" y="1383025"/>
              <a:chExt cx="1127350" cy="2202425"/>
            </a:xfrm>
          </p:grpSpPr>
          <p:sp>
            <p:nvSpPr>
              <p:cNvPr id="357" name="Google Shape;357;p21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rect b="b" l="l" r="r" t="t"/>
                <a:pathLst>
                  <a:path extrusionOk="0" h="88097" w="45094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rect b="b" l="l" r="r" t="t"/>
                <a:pathLst>
                  <a:path extrusionOk="0" h="6576" w="7697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59" name="Google Shape;35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50875" y="1188700"/>
              <a:ext cx="1642187" cy="322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