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70" r:id="rId3"/>
    <p:sldId id="290" r:id="rId4"/>
    <p:sldId id="269" r:id="rId5"/>
    <p:sldId id="283" r:id="rId6"/>
    <p:sldId id="284" r:id="rId7"/>
    <p:sldId id="285" r:id="rId8"/>
    <p:sldId id="286" r:id="rId9"/>
    <p:sldId id="287" r:id="rId10"/>
    <p:sldId id="288" r:id="rId11"/>
    <p:sldId id="28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2B"/>
    <a:srgbClr val="03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45" autoAdjust="0"/>
  </p:normalViewPr>
  <p:slideViewPr>
    <p:cSldViewPr snapToGrid="0">
      <p:cViewPr varScale="1">
        <p:scale>
          <a:sx n="64" d="100"/>
          <a:sy n="64" d="100"/>
        </p:scale>
        <p:origin x="40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9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2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7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5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7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277539" y="0"/>
            <a:ext cx="14469539" cy="6281795"/>
            <a:chOff x="-2277539" y="0"/>
            <a:chExt cx="14469539" cy="6281795"/>
          </a:xfrm>
        </p:grpSpPr>
        <p:grpSp>
          <p:nvGrpSpPr>
            <p:cNvPr id="2" name="그룹 1"/>
            <p:cNvGrpSpPr/>
            <p:nvPr/>
          </p:nvGrpSpPr>
          <p:grpSpPr>
            <a:xfrm>
              <a:off x="-2277539" y="0"/>
              <a:ext cx="14469539" cy="6281795"/>
              <a:chOff x="-2277539" y="0"/>
              <a:chExt cx="14469539" cy="628179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D4DD81B-AE00-4E3E-8182-D4C50AEEB665}"/>
                  </a:ext>
                </a:extLst>
              </p:cNvPr>
              <p:cNvGrpSpPr/>
              <p:nvPr/>
            </p:nvGrpSpPr>
            <p:grpSpPr>
              <a:xfrm rot="16200000">
                <a:off x="9676981" y="2074813"/>
                <a:ext cx="2166595" cy="2863443"/>
                <a:chOff x="5230303" y="3990296"/>
                <a:chExt cx="2166595" cy="2863443"/>
              </a:xfrm>
            </p:grpSpPr>
            <p:sp>
              <p:nvSpPr>
                <p:cNvPr id="16" name="평행 사변형 15">
                  <a:extLst>
                    <a:ext uri="{FF2B5EF4-FFF2-40B4-BE49-F238E27FC236}">
                      <a16:creationId xmlns:a16="http://schemas.microsoft.com/office/drawing/2014/main" id="{E73FE382-4FB1-4B9A-A12D-CA694E2AA7D9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평행 사변형 17">
                  <a:extLst>
                    <a:ext uri="{FF2B5EF4-FFF2-40B4-BE49-F238E27FC236}">
                      <a16:creationId xmlns:a16="http://schemas.microsoft.com/office/drawing/2014/main" id="{51FB9545-A2F9-4EC8-BF94-76F6B18F973A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평행 사변형 18">
                  <a:extLst>
                    <a:ext uri="{FF2B5EF4-FFF2-40B4-BE49-F238E27FC236}">
                      <a16:creationId xmlns:a16="http://schemas.microsoft.com/office/drawing/2014/main" id="{BC957096-E683-49FF-9A4B-7544E5EB3C87}"/>
                    </a:ext>
                  </a:extLst>
                </p:cNvPr>
                <p:cNvSpPr/>
                <p:nvPr/>
              </p:nvSpPr>
              <p:spPr>
                <a:xfrm rot="16200000" flipV="1">
                  <a:off x="5834565" y="5726609"/>
                  <a:ext cx="991066" cy="1263193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E7401A1-F49C-470A-987C-3E5C9DDCBE87}"/>
                  </a:ext>
                </a:extLst>
              </p:cNvPr>
              <p:cNvGrpSpPr/>
              <p:nvPr/>
            </p:nvGrpSpPr>
            <p:grpSpPr>
              <a:xfrm rot="16200000">
                <a:off x="7086597" y="1690863"/>
                <a:ext cx="2998560" cy="3277179"/>
                <a:chOff x="5230303" y="3990296"/>
                <a:chExt cx="2166595" cy="2367910"/>
              </a:xfrm>
            </p:grpSpPr>
            <p:sp>
              <p:nvSpPr>
                <p:cNvPr id="21" name="평행 사변형 20">
                  <a:extLst>
                    <a:ext uri="{FF2B5EF4-FFF2-40B4-BE49-F238E27FC236}">
                      <a16:creationId xmlns:a16="http://schemas.microsoft.com/office/drawing/2014/main" id="{A506B34A-DFD6-4294-9354-CF3D9970C391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평행 사변형 21">
                  <a:extLst>
                    <a:ext uri="{FF2B5EF4-FFF2-40B4-BE49-F238E27FC236}">
                      <a16:creationId xmlns:a16="http://schemas.microsoft.com/office/drawing/2014/main" id="{A840D553-BCCF-4269-AAE1-A964010ECBFE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C5296A6-A427-47D5-A43A-263CD4A8C635}"/>
                  </a:ext>
                </a:extLst>
              </p:cNvPr>
              <p:cNvGrpSpPr/>
              <p:nvPr/>
            </p:nvGrpSpPr>
            <p:grpSpPr>
              <a:xfrm rot="16200000">
                <a:off x="3384362" y="704915"/>
                <a:ext cx="4571429" cy="4996195"/>
                <a:chOff x="5230303" y="3990296"/>
                <a:chExt cx="2166595" cy="2367910"/>
              </a:xfrm>
            </p:grpSpPr>
            <p:sp>
              <p:nvSpPr>
                <p:cNvPr id="25" name="평행 사변형 24">
                  <a:extLst>
                    <a:ext uri="{FF2B5EF4-FFF2-40B4-BE49-F238E27FC236}">
                      <a16:creationId xmlns:a16="http://schemas.microsoft.com/office/drawing/2014/main" id="{729AACAC-29A6-474A-A296-0A1326AB7CB5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평행 사변형 25">
                  <a:extLst>
                    <a:ext uri="{FF2B5EF4-FFF2-40B4-BE49-F238E27FC236}">
                      <a16:creationId xmlns:a16="http://schemas.microsoft.com/office/drawing/2014/main" id="{7CB81693-1B64-48CE-B9B3-0F44F5634B7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F6F9504-02F9-4BBE-81E8-E48D5B863995}"/>
                  </a:ext>
                </a:extLst>
              </p:cNvPr>
              <p:cNvGrpSpPr/>
              <p:nvPr/>
            </p:nvGrpSpPr>
            <p:grpSpPr>
              <a:xfrm rot="16200000">
                <a:off x="-1758499" y="-519040"/>
                <a:ext cx="6281795" cy="7319876"/>
                <a:chOff x="5230303" y="4002556"/>
                <a:chExt cx="2021579" cy="2355650"/>
              </a:xfrm>
            </p:grpSpPr>
            <p:sp>
              <p:nvSpPr>
                <p:cNvPr id="28" name="평행 사변형 27">
                  <a:extLst>
                    <a:ext uri="{FF2B5EF4-FFF2-40B4-BE49-F238E27FC236}">
                      <a16:creationId xmlns:a16="http://schemas.microsoft.com/office/drawing/2014/main" id="{49184C8B-84E8-4C78-9F01-67D18BBFE4E1}"/>
                    </a:ext>
                  </a:extLst>
                </p:cNvPr>
                <p:cNvSpPr/>
                <p:nvPr/>
              </p:nvSpPr>
              <p:spPr>
                <a:xfrm rot="16200000" flipV="1">
                  <a:off x="5391168" y="3841691"/>
                  <a:ext cx="1699850" cy="2021579"/>
                </a:xfrm>
                <a:prstGeom prst="parallelogram">
                  <a:avLst>
                    <a:gd name="adj" fmla="val 45247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평행 사변형 28">
                  <a:extLst>
                    <a:ext uri="{FF2B5EF4-FFF2-40B4-BE49-F238E27FC236}">
                      <a16:creationId xmlns:a16="http://schemas.microsoft.com/office/drawing/2014/main" id="{33373A78-A4D1-4906-86F5-ACDC8C0997B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DDAD01-2695-4BA3-8562-C2F4EE870A7A}"/>
                </a:ext>
              </a:extLst>
            </p:cNvPr>
            <p:cNvSpPr txBox="1"/>
            <p:nvPr/>
          </p:nvSpPr>
          <p:spPr>
            <a:xfrm>
              <a:off x="1267682" y="367749"/>
              <a:ext cx="10524621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latinLnBrk="0">
                <a:defRPr/>
              </a:pPr>
              <a:r>
                <a:rPr lang="en-US" altLang="ko-KR" sz="4400" b="1" i="1" kern="0" dirty="0">
                  <a:solidFill>
                    <a:srgbClr val="03C6AB"/>
                  </a:solidFill>
                </a:rPr>
                <a:t>Advanced Business</a:t>
              </a:r>
            </a:p>
            <a:p>
              <a:pPr algn="r" latinLnBrk="0">
                <a:defRPr/>
              </a:pPr>
              <a:r>
                <a:rPr lang="en-US" altLang="ko-KR" sz="4400" b="1" i="1" kern="0" dirty="0">
                  <a:solidFill>
                    <a:srgbClr val="03C6AB"/>
                  </a:solidFill>
                </a:rPr>
                <a:t>Communicating Design</a:t>
              </a:r>
            </a:p>
            <a:p>
              <a:pPr algn="r" latinLnBrk="0">
                <a:lnSpc>
                  <a:spcPct val="200000"/>
                </a:lnSpc>
                <a:defRPr/>
              </a:pPr>
              <a:r>
                <a:rPr lang="en-US" altLang="ko-KR" sz="1000" kern="0" dirty="0">
                  <a:solidFill>
                    <a:prstClr val="white"/>
                  </a:solidFill>
                </a:rPr>
                <a:t>With </a:t>
              </a:r>
              <a:r>
                <a:rPr lang="en-US" altLang="ko-KR" sz="1000" kern="0" dirty="0" err="1">
                  <a:solidFill>
                    <a:prstClr val="white"/>
                  </a:solidFill>
                </a:rPr>
                <a:t>LoRa</a:t>
              </a:r>
              <a:r>
                <a:rPr lang="en-US" altLang="ko-KR" sz="1000" kern="0" dirty="0">
                  <a:solidFill>
                    <a:prstClr val="white"/>
                  </a:solidFill>
                </a:rPr>
                <a:t> Communication Protocol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7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Operating Screen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171575"/>
            <a:ext cx="10991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Problems and Milestones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A2ED0C-D922-4AAD-80F4-689BB9B1BEA2}"/>
              </a:ext>
            </a:extLst>
          </p:cNvPr>
          <p:cNvSpPr txBox="1"/>
          <p:nvPr/>
        </p:nvSpPr>
        <p:spPr>
          <a:xfrm>
            <a:off x="2446863" y="2173574"/>
            <a:ext cx="728790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P2P Network with 3 or more Nodes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Because of Resource Sharing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Model Applying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How to Detail and Apply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Optimization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Separating Codes for Maintainability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Adding More Plausible Functions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Webpage for Introduction, Smart Contracts, More Consensus Algorithms</a:t>
            </a:r>
          </a:p>
        </p:txBody>
      </p:sp>
    </p:spTree>
    <p:extLst>
      <p:ext uri="{BB962C8B-B14F-4D97-AF65-F5344CB8AC3E}">
        <p14:creationId xmlns:p14="http://schemas.microsoft.com/office/powerpoint/2010/main" val="41895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8CACE114-6EF1-49F7-8904-2190389DC00D}"/>
              </a:ext>
            </a:extLst>
          </p:cNvPr>
          <p:cNvSpPr/>
          <p:nvPr/>
        </p:nvSpPr>
        <p:spPr>
          <a:xfrm>
            <a:off x="8405316" y="4280075"/>
            <a:ext cx="1634021" cy="1067917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Manufacturer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-7495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Candidates of Project Final Model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다모음캐시 - 휴대폰 결제 포인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137" y="1231347"/>
            <a:ext cx="1223538" cy="23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스카이킥 메인보드 나사 세트-6개(통합) - (주)바이로봇 스토어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137" y="2586667"/>
            <a:ext cx="472572" cy="47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PU X - 장치 및 시스템 정보 - Google Play 앱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320" y="1680052"/>
            <a:ext cx="708425" cy="7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amsung Standard Battery for Samsung Galaxy Core Prime | Walmart Ca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065" y="2071924"/>
            <a:ext cx="699276" cy="142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고짱'을 아시나요?.. 고등어 이야기 : 네이버 블로그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80" y="2223537"/>
            <a:ext cx="3341186" cy="98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70131" y="4263054"/>
            <a:ext cx="1967346" cy="1331649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Fishing Boat</a:t>
            </a:r>
            <a:endParaRPr lang="ko-KR" altLang="en-US" dirty="0"/>
          </a:p>
        </p:txBody>
      </p:sp>
      <p:sp>
        <p:nvSpPr>
          <p:cNvPr id="152" name="직사각형 151"/>
          <p:cNvSpPr/>
          <p:nvPr/>
        </p:nvSpPr>
        <p:spPr>
          <a:xfrm>
            <a:off x="2794677" y="4263054"/>
            <a:ext cx="1242291" cy="905164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Whole</a:t>
            </a:r>
          </a:p>
          <a:p>
            <a:pPr algn="ctr"/>
            <a:r>
              <a:rPr lang="en-US" altLang="ko-KR" dirty="0"/>
              <a:t>sale</a:t>
            </a:r>
            <a:endParaRPr lang="ko-KR" altLang="en-US" dirty="0"/>
          </a:p>
        </p:txBody>
      </p:sp>
      <p:sp>
        <p:nvSpPr>
          <p:cNvPr id="153" name="직사각형 152"/>
          <p:cNvSpPr/>
          <p:nvPr/>
        </p:nvSpPr>
        <p:spPr>
          <a:xfrm>
            <a:off x="4472736" y="4263054"/>
            <a:ext cx="822036" cy="531091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Retail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cxnSpLocks/>
          </p:cNvCxnSpPr>
          <p:nvPr/>
        </p:nvCxnSpPr>
        <p:spPr>
          <a:xfrm flipH="1">
            <a:off x="2337477" y="4528599"/>
            <a:ext cx="4572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cxnSpLocks/>
          </p:cNvCxnSpPr>
          <p:nvPr/>
        </p:nvCxnSpPr>
        <p:spPr>
          <a:xfrm flipH="1">
            <a:off x="4036968" y="4530907"/>
            <a:ext cx="4572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943048" y="5994084"/>
            <a:ext cx="3703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>
                <a:solidFill>
                  <a:prstClr val="white"/>
                </a:solidFill>
              </a:rPr>
              <a:t>Disassembling Industry Model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6798F4-41B6-4CE7-AC0A-BEEED7372994}"/>
              </a:ext>
            </a:extLst>
          </p:cNvPr>
          <p:cNvSpPr/>
          <p:nvPr/>
        </p:nvSpPr>
        <p:spPr>
          <a:xfrm>
            <a:off x="6234508" y="4128512"/>
            <a:ext cx="414561" cy="341454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1DEB6B-E1CD-491C-B28C-BD6BF7086DF7}"/>
              </a:ext>
            </a:extLst>
          </p:cNvPr>
          <p:cNvCxnSpPr>
            <a:cxnSpLocks/>
          </p:cNvCxnSpPr>
          <p:nvPr/>
        </p:nvCxnSpPr>
        <p:spPr>
          <a:xfrm flipH="1" flipV="1">
            <a:off x="6649069" y="4299238"/>
            <a:ext cx="31290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FD29AB-E8C9-4872-8178-1AA871A402D5}"/>
              </a:ext>
            </a:extLst>
          </p:cNvPr>
          <p:cNvCxnSpPr>
            <a:cxnSpLocks/>
          </p:cNvCxnSpPr>
          <p:nvPr/>
        </p:nvCxnSpPr>
        <p:spPr>
          <a:xfrm flipH="1">
            <a:off x="7376531" y="4299238"/>
            <a:ext cx="3130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42BFFA-613F-44F4-921B-7D4891A2D959}"/>
              </a:ext>
            </a:extLst>
          </p:cNvPr>
          <p:cNvSpPr/>
          <p:nvPr/>
        </p:nvSpPr>
        <p:spPr>
          <a:xfrm>
            <a:off x="6961970" y="4128511"/>
            <a:ext cx="414561" cy="341454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820DB0-33A1-4A66-B328-5C4EEBF27532}"/>
              </a:ext>
            </a:extLst>
          </p:cNvPr>
          <p:cNvSpPr/>
          <p:nvPr/>
        </p:nvSpPr>
        <p:spPr>
          <a:xfrm>
            <a:off x="7689536" y="4128511"/>
            <a:ext cx="414561" cy="341454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323929-CBD6-415F-AD41-81521AA5BF2C}"/>
              </a:ext>
            </a:extLst>
          </p:cNvPr>
          <p:cNvSpPr/>
          <p:nvPr/>
        </p:nvSpPr>
        <p:spPr>
          <a:xfrm>
            <a:off x="6234508" y="5037585"/>
            <a:ext cx="414561" cy="341454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E24960-2401-406B-B3D8-4C3737CFA306}"/>
              </a:ext>
            </a:extLst>
          </p:cNvPr>
          <p:cNvCxnSpPr>
            <a:cxnSpLocks/>
          </p:cNvCxnSpPr>
          <p:nvPr/>
        </p:nvCxnSpPr>
        <p:spPr>
          <a:xfrm flipH="1" flipV="1">
            <a:off x="6649069" y="5208311"/>
            <a:ext cx="31290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ABF799E-7AA4-4446-A7AF-4EAF405B85EC}"/>
              </a:ext>
            </a:extLst>
          </p:cNvPr>
          <p:cNvCxnSpPr>
            <a:cxnSpLocks/>
          </p:cNvCxnSpPr>
          <p:nvPr/>
        </p:nvCxnSpPr>
        <p:spPr>
          <a:xfrm flipH="1">
            <a:off x="7376531" y="5208311"/>
            <a:ext cx="3130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8A9DB-6F90-486F-A40E-71C37D8403CE}"/>
              </a:ext>
            </a:extLst>
          </p:cNvPr>
          <p:cNvSpPr/>
          <p:nvPr/>
        </p:nvSpPr>
        <p:spPr>
          <a:xfrm>
            <a:off x="6961970" y="5037584"/>
            <a:ext cx="414561" cy="341454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FCA4C50-FBE9-44C8-8AD5-6FCB6EA6C730}"/>
              </a:ext>
            </a:extLst>
          </p:cNvPr>
          <p:cNvSpPr/>
          <p:nvPr/>
        </p:nvSpPr>
        <p:spPr>
          <a:xfrm>
            <a:off x="7689536" y="5037584"/>
            <a:ext cx="414561" cy="341454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A35124-1156-408A-8972-508502B5717C}"/>
              </a:ext>
            </a:extLst>
          </p:cNvPr>
          <p:cNvSpPr txBox="1"/>
          <p:nvPr/>
        </p:nvSpPr>
        <p:spPr>
          <a:xfrm>
            <a:off x="6168815" y="451442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>
                <a:solidFill>
                  <a:prstClr val="white"/>
                </a:solidFill>
              </a:rPr>
              <a:t>CPU’s </a:t>
            </a:r>
            <a:r>
              <a:rPr lang="en-US" altLang="ko-KR" kern="0" dirty="0" err="1">
                <a:solidFill>
                  <a:prstClr val="white"/>
                </a:solidFill>
              </a:rPr>
              <a:t>BlockChain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6E2622-3DDF-409C-A8C3-84160CFEAF8A}"/>
              </a:ext>
            </a:extLst>
          </p:cNvPr>
          <p:cNvSpPr txBox="1"/>
          <p:nvPr/>
        </p:nvSpPr>
        <p:spPr>
          <a:xfrm>
            <a:off x="6021338" y="5454309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>
                <a:solidFill>
                  <a:prstClr val="white"/>
                </a:solidFill>
              </a:rPr>
              <a:t>Battery’s </a:t>
            </a:r>
            <a:r>
              <a:rPr lang="en-US" altLang="ko-KR" kern="0" dirty="0" err="1">
                <a:solidFill>
                  <a:prstClr val="white"/>
                </a:solidFill>
              </a:rPr>
              <a:t>BlockChain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B213B6E-078F-43F7-9BFA-2ACA763726A9}"/>
              </a:ext>
            </a:extLst>
          </p:cNvPr>
          <p:cNvSpPr/>
          <p:nvPr/>
        </p:nvSpPr>
        <p:spPr>
          <a:xfrm>
            <a:off x="10292782" y="4281359"/>
            <a:ext cx="1634021" cy="1067917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Wholesale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6FBC27-81B2-4799-903D-9CAE1BCC6DD4}"/>
              </a:ext>
            </a:extLst>
          </p:cNvPr>
          <p:cNvCxnSpPr>
            <a:cxnSpLocks/>
            <a:stCxn id="39" idx="1"/>
            <a:endCxn id="23" idx="3"/>
          </p:cNvCxnSpPr>
          <p:nvPr/>
        </p:nvCxnSpPr>
        <p:spPr>
          <a:xfrm flipH="1" flipV="1">
            <a:off x="8104097" y="4299238"/>
            <a:ext cx="301219" cy="5147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090E63B-8471-4141-AE80-E50E552A4009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>
            <a:off x="8104097" y="4814034"/>
            <a:ext cx="301219" cy="3942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3849041-B8A9-4380-AFBD-459ED18D947D}"/>
              </a:ext>
            </a:extLst>
          </p:cNvPr>
          <p:cNvCxnSpPr>
            <a:cxnSpLocks/>
            <a:stCxn id="42" idx="1"/>
            <a:endCxn id="39" idx="3"/>
          </p:cNvCxnSpPr>
          <p:nvPr/>
        </p:nvCxnSpPr>
        <p:spPr>
          <a:xfrm flipH="1" flipV="1">
            <a:off x="10039337" y="4814034"/>
            <a:ext cx="253445" cy="12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7696B99-0E2C-4401-85AE-7CAACF69C876}"/>
              </a:ext>
            </a:extLst>
          </p:cNvPr>
          <p:cNvSpPr txBox="1"/>
          <p:nvPr/>
        </p:nvSpPr>
        <p:spPr>
          <a:xfrm>
            <a:off x="7537130" y="5994084"/>
            <a:ext cx="3381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>
                <a:solidFill>
                  <a:prstClr val="white"/>
                </a:solidFill>
              </a:rPr>
              <a:t>Assembling Industry Model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20B45C-F48C-406B-875B-E808702D2ECF}"/>
              </a:ext>
            </a:extLst>
          </p:cNvPr>
          <p:cNvSpPr txBox="1"/>
          <p:nvPr/>
        </p:nvSpPr>
        <p:spPr>
          <a:xfrm>
            <a:off x="3070298" y="2188564"/>
            <a:ext cx="60410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Save and Loading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Blockchain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(Object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Serialization)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Mining and Distributing Block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(Hash, Object Serialization, Socket Comm)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P2P Network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(Nodes IP Managing List, Thread)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Validating and Applying Received Block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(Hash, Object Serialization, Socket Comm)</a:t>
            </a:r>
          </a:p>
        </p:txBody>
      </p:sp>
    </p:spTree>
    <p:extLst>
      <p:ext uri="{BB962C8B-B14F-4D97-AF65-F5344CB8AC3E}">
        <p14:creationId xmlns:p14="http://schemas.microsoft.com/office/powerpoint/2010/main" val="13678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Box 202"/>
          <p:cNvSpPr txBox="1"/>
          <p:nvPr/>
        </p:nvSpPr>
        <p:spPr>
          <a:xfrm>
            <a:off x="1709028" y="4984218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 err="1">
                <a:solidFill>
                  <a:prstClr val="white"/>
                </a:solidFill>
              </a:rPr>
              <a:t>zxcvasdfqwer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84EF2-97B4-4031-BC12-ACDFF9428DE2}"/>
              </a:ext>
            </a:extLst>
          </p:cNvPr>
          <p:cNvSpPr txBox="1"/>
          <p:nvPr/>
        </p:nvSpPr>
        <p:spPr>
          <a:xfrm>
            <a:off x="8711933" y="4984218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 err="1">
                <a:solidFill>
                  <a:prstClr val="white"/>
                </a:solidFill>
              </a:rPr>
              <a:t>poiulkjhmnbv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482110-FC2D-4606-B03D-47A2CA67CF33}"/>
              </a:ext>
            </a:extLst>
          </p:cNvPr>
          <p:cNvSpPr/>
          <p:nvPr/>
        </p:nvSpPr>
        <p:spPr>
          <a:xfrm>
            <a:off x="5286670" y="1879085"/>
            <a:ext cx="1967346" cy="1331649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123</a:t>
            </a:r>
          </a:p>
          <a:p>
            <a:pPr algn="ctr"/>
            <a:r>
              <a:rPr lang="en-US" altLang="ko-KR" dirty="0"/>
              <a:t>(0xaaaaaaaa)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8D31A7-EC33-43E9-8F8A-0E9C013E170C}"/>
              </a:ext>
            </a:extLst>
          </p:cNvPr>
          <p:cNvSpPr/>
          <p:nvPr/>
        </p:nvSpPr>
        <p:spPr>
          <a:xfrm>
            <a:off x="1509384" y="1879085"/>
            <a:ext cx="1967346" cy="1331649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123</a:t>
            </a:r>
          </a:p>
          <a:p>
            <a:pPr algn="ctr"/>
            <a:r>
              <a:rPr lang="en-US" altLang="ko-KR" dirty="0"/>
              <a:t>(0x11111111)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Most Troublesome Problem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4BAC03-7284-4C44-9199-042EC5D1BE9A}"/>
              </a:ext>
            </a:extLst>
          </p:cNvPr>
          <p:cNvSpPr/>
          <p:nvPr/>
        </p:nvSpPr>
        <p:spPr>
          <a:xfrm>
            <a:off x="1509384" y="1879085"/>
            <a:ext cx="1967346" cy="1331649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123</a:t>
            </a:r>
          </a:p>
          <a:p>
            <a:pPr algn="ctr"/>
            <a:r>
              <a:rPr lang="en-US" altLang="ko-KR" dirty="0"/>
              <a:t>(0x11111111)</a:t>
            </a:r>
            <a:endParaRPr lang="ko-KR" altLang="en-US" dirty="0"/>
          </a:p>
        </p:txBody>
      </p:sp>
      <p:sp>
        <p:nvSpPr>
          <p:cNvPr id="2" name="구름 1">
            <a:extLst>
              <a:ext uri="{FF2B5EF4-FFF2-40B4-BE49-F238E27FC236}">
                <a16:creationId xmlns:a16="http://schemas.microsoft.com/office/drawing/2014/main" id="{DE6478E5-2BCF-4609-AC4D-63C303476550}"/>
              </a:ext>
            </a:extLst>
          </p:cNvPr>
          <p:cNvSpPr/>
          <p:nvPr/>
        </p:nvSpPr>
        <p:spPr>
          <a:xfrm>
            <a:off x="4350082" y="1390976"/>
            <a:ext cx="3510739" cy="230786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Some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</a:rPr>
              <a:t>State Change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</a:rPr>
              <a:t>(i.e. Network Comm, Process on/off)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EDC2A9-9FCC-47BA-98D2-4879CB8BD80E}"/>
              </a:ext>
            </a:extLst>
          </p:cNvPr>
          <p:cNvSpPr/>
          <p:nvPr/>
        </p:nvSpPr>
        <p:spPr>
          <a:xfrm>
            <a:off x="1246212" y="3867463"/>
            <a:ext cx="9636647" cy="1486088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hashing(Object o) {…}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2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26653 0.004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0.26771 0.002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0039 0.3108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553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1 0.00278 L 0.26784 0.3108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00039 0.1074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37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003 0.1032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  <p:bldP spid="12" grpId="0"/>
      <p:bldP spid="8" grpId="0" animBg="1"/>
      <p:bldP spid="8" grpId="1" animBg="1"/>
      <p:bldP spid="10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Element-wise Hashing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13" y="1067917"/>
            <a:ext cx="4375781" cy="50240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241" y="1067917"/>
            <a:ext cx="523948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6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Element-wise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Hashing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36" y="1067917"/>
            <a:ext cx="4512202" cy="49359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76" y="1067917"/>
            <a:ext cx="565864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Main Functional Threads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52" y="2718401"/>
            <a:ext cx="356284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Codes for Initializing and Server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그림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97" y="1241541"/>
            <a:ext cx="4142914" cy="4677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75" y="1231347"/>
            <a:ext cx="5077534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9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Codes for Mining and Distribution/Receiving</a:t>
            </a:r>
          </a:p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(with validation)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7" y="1396902"/>
            <a:ext cx="5296639" cy="46107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18" y="1832168"/>
            <a:ext cx="4989636" cy="37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4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184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46_Office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Hong SeUng</cp:lastModifiedBy>
  <cp:revision>64</cp:revision>
  <dcterms:created xsi:type="dcterms:W3CDTF">2022-01-16T15:14:44Z</dcterms:created>
  <dcterms:modified xsi:type="dcterms:W3CDTF">2022-04-02T12:49:07Z</dcterms:modified>
</cp:coreProperties>
</file>