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61" r:id="rId2"/>
    <p:sldId id="290" r:id="rId3"/>
    <p:sldId id="291" r:id="rId4"/>
    <p:sldId id="300" r:id="rId5"/>
    <p:sldId id="292" r:id="rId6"/>
    <p:sldId id="293" r:id="rId7"/>
    <p:sldId id="294" r:id="rId8"/>
    <p:sldId id="295" r:id="rId9"/>
    <p:sldId id="296" r:id="rId10"/>
    <p:sldId id="297" r:id="rId11"/>
    <p:sldId id="301" r:id="rId12"/>
    <p:sldId id="302" r:id="rId13"/>
    <p:sldId id="298" r:id="rId14"/>
    <p:sldId id="303" r:id="rId15"/>
    <p:sldId id="269" r:id="rId16"/>
    <p:sldId id="283" r:id="rId17"/>
    <p:sldId id="284" r:id="rId18"/>
    <p:sldId id="285" r:id="rId19"/>
    <p:sldId id="286" r:id="rId20"/>
    <p:sldId id="287" r:id="rId21"/>
    <p:sldId id="288" r:id="rId22"/>
    <p:sldId id="28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C6AB"/>
    <a:srgbClr val="000E2B"/>
    <a:srgbClr val="028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45" autoAdjust="0"/>
  </p:normalViewPr>
  <p:slideViewPr>
    <p:cSldViewPr snapToGrid="0">
      <p:cViewPr varScale="1">
        <p:scale>
          <a:sx n="106" d="100"/>
          <a:sy n="106" d="100"/>
        </p:scale>
        <p:origin x="23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143D6-111D-41FF-985A-AED492DD8400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CCDA9-4522-4C6E-B788-F7998354E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1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CCDA9-4522-4C6E-B788-F7998354E2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1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54A4-0F3F-4C88-957C-75FED4C8145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46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2267-06C4-4C5C-A57C-78B59D3772D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29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0EE7-782A-46F8-BF2C-DA4E8DC4766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72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1E3B-6CF9-4D50-ADCC-B5C669AB8BD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8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1836-8376-47DF-8F05-B90F47AEA40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7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054B-F637-4267-AA73-04DCE0CE4A6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06D2-972E-497B-93DC-F8202DF9A9C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25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710B-65F2-4C20-86A3-A0B57CD3266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2F1A-9866-4C22-B2C8-70D07B6C69E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8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07AD-D919-49E7-89B5-CBA62A3F423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98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DDDA-6235-4785-B54E-0CDFEF83C1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7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3B6D-8345-48DF-B7A7-21E606249E9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2277539" y="-55867"/>
            <a:ext cx="14469539" cy="6337662"/>
            <a:chOff x="-2277539" y="-55867"/>
            <a:chExt cx="14469539" cy="6337662"/>
          </a:xfrm>
        </p:grpSpPr>
        <p:grpSp>
          <p:nvGrpSpPr>
            <p:cNvPr id="2" name="그룹 1"/>
            <p:cNvGrpSpPr/>
            <p:nvPr/>
          </p:nvGrpSpPr>
          <p:grpSpPr>
            <a:xfrm>
              <a:off x="-2277539" y="0"/>
              <a:ext cx="14469539" cy="6281795"/>
              <a:chOff x="-2277539" y="0"/>
              <a:chExt cx="14469539" cy="6281795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7D4DD81B-AE00-4E3E-8182-D4C50AEEB665}"/>
                  </a:ext>
                </a:extLst>
              </p:cNvPr>
              <p:cNvGrpSpPr/>
              <p:nvPr/>
            </p:nvGrpSpPr>
            <p:grpSpPr>
              <a:xfrm rot="16200000">
                <a:off x="9676981" y="2074813"/>
                <a:ext cx="2166595" cy="2863443"/>
                <a:chOff x="5230303" y="3990296"/>
                <a:chExt cx="2166595" cy="2863443"/>
              </a:xfrm>
            </p:grpSpPr>
            <p:sp>
              <p:nvSpPr>
                <p:cNvPr id="16" name="평행 사변형 15">
                  <a:extLst>
                    <a:ext uri="{FF2B5EF4-FFF2-40B4-BE49-F238E27FC236}">
                      <a16:creationId xmlns:a16="http://schemas.microsoft.com/office/drawing/2014/main" id="{E73FE382-4FB1-4B9A-A12D-CA694E2AA7D9}"/>
                    </a:ext>
                  </a:extLst>
                </p:cNvPr>
                <p:cNvSpPr/>
                <p:nvPr/>
              </p:nvSpPr>
              <p:spPr>
                <a:xfrm rot="16200000" flipV="1">
                  <a:off x="5463676" y="3756923"/>
                  <a:ext cx="1699850" cy="2166595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평행 사변형 17">
                  <a:extLst>
                    <a:ext uri="{FF2B5EF4-FFF2-40B4-BE49-F238E27FC236}">
                      <a16:creationId xmlns:a16="http://schemas.microsoft.com/office/drawing/2014/main" id="{51FB9545-A2F9-4EC8-BF94-76F6B18F973A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평행 사변형 18">
                  <a:extLst>
                    <a:ext uri="{FF2B5EF4-FFF2-40B4-BE49-F238E27FC236}">
                      <a16:creationId xmlns:a16="http://schemas.microsoft.com/office/drawing/2014/main" id="{BC957096-E683-49FF-9A4B-7544E5EB3C87}"/>
                    </a:ext>
                  </a:extLst>
                </p:cNvPr>
                <p:cNvSpPr/>
                <p:nvPr/>
              </p:nvSpPr>
              <p:spPr>
                <a:xfrm rot="16200000" flipV="1">
                  <a:off x="5834565" y="5726609"/>
                  <a:ext cx="991066" cy="1263193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DE7401A1-F49C-470A-987C-3E5C9DDCBE87}"/>
                  </a:ext>
                </a:extLst>
              </p:cNvPr>
              <p:cNvGrpSpPr/>
              <p:nvPr/>
            </p:nvGrpSpPr>
            <p:grpSpPr>
              <a:xfrm rot="16200000">
                <a:off x="7086597" y="1690863"/>
                <a:ext cx="2998560" cy="3277179"/>
                <a:chOff x="5230303" y="3990296"/>
                <a:chExt cx="2166595" cy="2367910"/>
              </a:xfrm>
            </p:grpSpPr>
            <p:sp>
              <p:nvSpPr>
                <p:cNvPr id="21" name="평행 사변형 20">
                  <a:extLst>
                    <a:ext uri="{FF2B5EF4-FFF2-40B4-BE49-F238E27FC236}">
                      <a16:creationId xmlns:a16="http://schemas.microsoft.com/office/drawing/2014/main" id="{A506B34A-DFD6-4294-9354-CF3D9970C391}"/>
                    </a:ext>
                  </a:extLst>
                </p:cNvPr>
                <p:cNvSpPr/>
                <p:nvPr/>
              </p:nvSpPr>
              <p:spPr>
                <a:xfrm rot="16200000" flipV="1">
                  <a:off x="5463676" y="3756923"/>
                  <a:ext cx="1699850" cy="2166595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평행 사변형 21">
                  <a:extLst>
                    <a:ext uri="{FF2B5EF4-FFF2-40B4-BE49-F238E27FC236}">
                      <a16:creationId xmlns:a16="http://schemas.microsoft.com/office/drawing/2014/main" id="{A840D553-BCCF-4269-AAE1-A964010ECBFE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FC5296A6-A427-47D5-A43A-263CD4A8C635}"/>
                  </a:ext>
                </a:extLst>
              </p:cNvPr>
              <p:cNvGrpSpPr/>
              <p:nvPr/>
            </p:nvGrpSpPr>
            <p:grpSpPr>
              <a:xfrm rot="16200000">
                <a:off x="3384362" y="704915"/>
                <a:ext cx="4571429" cy="4996195"/>
                <a:chOff x="5230303" y="3990296"/>
                <a:chExt cx="2166595" cy="2367910"/>
              </a:xfrm>
            </p:grpSpPr>
            <p:sp>
              <p:nvSpPr>
                <p:cNvPr id="25" name="평행 사변형 24">
                  <a:extLst>
                    <a:ext uri="{FF2B5EF4-FFF2-40B4-BE49-F238E27FC236}">
                      <a16:creationId xmlns:a16="http://schemas.microsoft.com/office/drawing/2014/main" id="{729AACAC-29A6-474A-A296-0A1326AB7CB5}"/>
                    </a:ext>
                  </a:extLst>
                </p:cNvPr>
                <p:cNvSpPr/>
                <p:nvPr/>
              </p:nvSpPr>
              <p:spPr>
                <a:xfrm rot="16200000" flipV="1">
                  <a:off x="5463676" y="3756923"/>
                  <a:ext cx="1699850" cy="2166595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평행 사변형 25">
                  <a:extLst>
                    <a:ext uri="{FF2B5EF4-FFF2-40B4-BE49-F238E27FC236}">
                      <a16:creationId xmlns:a16="http://schemas.microsoft.com/office/drawing/2014/main" id="{7CB81693-1B64-48CE-B9B3-0F44F5634B71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3F6F9504-02F9-4BBE-81E8-E48D5B863995}"/>
                  </a:ext>
                </a:extLst>
              </p:cNvPr>
              <p:cNvGrpSpPr/>
              <p:nvPr/>
            </p:nvGrpSpPr>
            <p:grpSpPr>
              <a:xfrm rot="16200000">
                <a:off x="-1758499" y="-519040"/>
                <a:ext cx="6281795" cy="7319876"/>
                <a:chOff x="5230303" y="4002556"/>
                <a:chExt cx="2021579" cy="2355650"/>
              </a:xfrm>
            </p:grpSpPr>
            <p:sp>
              <p:nvSpPr>
                <p:cNvPr id="28" name="평행 사변형 27">
                  <a:extLst>
                    <a:ext uri="{FF2B5EF4-FFF2-40B4-BE49-F238E27FC236}">
                      <a16:creationId xmlns:a16="http://schemas.microsoft.com/office/drawing/2014/main" id="{49184C8B-84E8-4C78-9F01-67D18BBFE4E1}"/>
                    </a:ext>
                  </a:extLst>
                </p:cNvPr>
                <p:cNvSpPr/>
                <p:nvPr/>
              </p:nvSpPr>
              <p:spPr>
                <a:xfrm rot="16200000" flipV="1">
                  <a:off x="5391168" y="3841691"/>
                  <a:ext cx="1699850" cy="2021579"/>
                </a:xfrm>
                <a:prstGeom prst="parallelogram">
                  <a:avLst>
                    <a:gd name="adj" fmla="val 45247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평행 사변형 28">
                  <a:extLst>
                    <a:ext uri="{FF2B5EF4-FFF2-40B4-BE49-F238E27FC236}">
                      <a16:creationId xmlns:a16="http://schemas.microsoft.com/office/drawing/2014/main" id="{33373A78-A4D1-4906-86F5-ACDC8C0997B1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DDAD01-2695-4BA3-8562-C2F4EE870A7A}"/>
                </a:ext>
              </a:extLst>
            </p:cNvPr>
            <p:cNvSpPr txBox="1"/>
            <p:nvPr/>
          </p:nvSpPr>
          <p:spPr>
            <a:xfrm>
              <a:off x="5209790" y="-55867"/>
              <a:ext cx="6815490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 </a:t>
              </a:r>
              <a:r>
                <a:rPr lang="en-US" altLang="ko-KR" sz="6000" b="1" i="1" kern="0" dirty="0" smtClean="0">
                  <a:solidFill>
                    <a:srgbClr val="03C6AB"/>
                  </a:solidFill>
                </a:rPr>
                <a:t>A</a:t>
              </a: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dvanced  </a:t>
              </a:r>
              <a:r>
                <a:rPr lang="en-US" altLang="ko-KR" sz="6000" b="1" i="1" kern="0" dirty="0" smtClean="0">
                  <a:solidFill>
                    <a:srgbClr val="03C6AB"/>
                  </a:solidFill>
                </a:rPr>
                <a:t>B</a:t>
              </a: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usiness</a:t>
              </a:r>
              <a:endParaRPr lang="en-US" altLang="ko-KR" sz="4400" b="1" i="1" kern="0" dirty="0">
                <a:solidFill>
                  <a:srgbClr val="03C6AB"/>
                </a:solidFill>
              </a:endParaRPr>
            </a:p>
            <a:p>
              <a:pPr latinLnBrk="0">
                <a:defRPr/>
              </a:pPr>
              <a:r>
                <a:rPr lang="en-US" altLang="ko-KR" sz="6000" b="1" i="1" kern="0" dirty="0" smtClean="0">
                  <a:solidFill>
                    <a:srgbClr val="03C6AB"/>
                  </a:solidFill>
                </a:rPr>
                <a:t>C</a:t>
              </a: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irculation </a:t>
              </a:r>
              <a:r>
                <a:rPr lang="en-US" altLang="ko-KR" sz="6000" b="1" i="1" kern="0" dirty="0" smtClean="0">
                  <a:solidFill>
                    <a:srgbClr val="03C6AB"/>
                  </a:solidFill>
                </a:rPr>
                <a:t>D</a:t>
              </a: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ocumenter</a:t>
              </a:r>
              <a:endParaRPr lang="en-US" altLang="ko-KR" sz="4400" b="1" i="1" kern="0" dirty="0">
                <a:solidFill>
                  <a:srgbClr val="03C6AB"/>
                </a:solidFill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76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6" name="Google Shape;5989;p67"/>
          <p:cNvGrpSpPr/>
          <p:nvPr/>
        </p:nvGrpSpPr>
        <p:grpSpPr>
          <a:xfrm>
            <a:off x="539329" y="1728844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37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6025;p67"/>
          <p:cNvGrpSpPr/>
          <p:nvPr/>
        </p:nvGrpSpPr>
        <p:grpSpPr>
          <a:xfrm>
            <a:off x="3024577" y="1841161"/>
            <a:ext cx="733264" cy="722354"/>
            <a:chOff x="-60991775" y="3376900"/>
            <a:chExt cx="315850" cy="311150"/>
          </a:xfrm>
          <a:solidFill>
            <a:srgbClr val="03C6AB"/>
          </a:solidFill>
        </p:grpSpPr>
        <p:sp>
          <p:nvSpPr>
            <p:cNvPr id="47" name="Google Shape;6026;p67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27;p67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028;p67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06169" y="1847796"/>
            <a:ext cx="822725" cy="714391"/>
            <a:chOff x="619876" y="4711732"/>
            <a:chExt cx="759810" cy="633746"/>
          </a:xfrm>
          <a:solidFill>
            <a:srgbClr val="03C6AB"/>
          </a:solidFill>
        </p:grpSpPr>
        <p:grpSp>
          <p:nvGrpSpPr>
            <p:cNvPr id="51" name="Google Shape;5573;p65"/>
            <p:cNvGrpSpPr/>
            <p:nvPr/>
          </p:nvGrpSpPr>
          <p:grpSpPr>
            <a:xfrm>
              <a:off x="814726" y="4711732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62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3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4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5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2" name="Google Shape;5573;p65"/>
            <p:cNvGrpSpPr/>
            <p:nvPr/>
          </p:nvGrpSpPr>
          <p:grpSpPr>
            <a:xfrm rot="169656">
              <a:off x="619876" y="4995936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8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3" name="Google Shape;5573;p65"/>
            <p:cNvGrpSpPr/>
            <p:nvPr/>
          </p:nvGrpSpPr>
          <p:grpSpPr>
            <a:xfrm>
              <a:off x="1008987" y="4994649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4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66" name="Google Shape;5573;p65"/>
          <p:cNvGrpSpPr/>
          <p:nvPr/>
        </p:nvGrpSpPr>
        <p:grpSpPr>
          <a:xfrm>
            <a:off x="8051714" y="1834532"/>
            <a:ext cx="702080" cy="726081"/>
            <a:chOff x="3863900" y="4993625"/>
            <a:chExt cx="482050" cy="478900"/>
          </a:xfrm>
          <a:solidFill>
            <a:srgbClr val="03C6AB"/>
          </a:solidFill>
        </p:grpSpPr>
        <p:sp>
          <p:nvSpPr>
            <p:cNvPr id="67" name="Google Shape;5574;p65"/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" name="Google Shape;5575;p65"/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5576;p65"/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5577;p65"/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1" name="Google Shape;6096;p67"/>
          <p:cNvGrpSpPr/>
          <p:nvPr/>
        </p:nvGrpSpPr>
        <p:grpSpPr>
          <a:xfrm>
            <a:off x="10456123" y="1817933"/>
            <a:ext cx="782003" cy="673572"/>
            <a:chOff x="-62154300" y="3743950"/>
            <a:chExt cx="318200" cy="317450"/>
          </a:xfrm>
          <a:solidFill>
            <a:srgbClr val="03C6AB"/>
          </a:solidFill>
        </p:grpSpPr>
        <p:sp>
          <p:nvSpPr>
            <p:cNvPr id="72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-17585" y="3000224"/>
            <a:ext cx="12192000" cy="0"/>
          </a:xfrm>
          <a:prstGeom prst="line">
            <a:avLst/>
          </a:prstGeom>
          <a:ln w="28575">
            <a:solidFill>
              <a:srgbClr val="03C6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5256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956399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496312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937628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91" idx="1"/>
            <a:endCxn id="90" idx="3"/>
          </p:cNvCxnSpPr>
          <p:nvPr/>
        </p:nvCxnSpPr>
        <p:spPr>
          <a:xfrm flipH="1">
            <a:off x="6381378" y="4298437"/>
            <a:ext cx="155625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90" idx="1"/>
            <a:endCxn id="89" idx="3"/>
          </p:cNvCxnSpPr>
          <p:nvPr/>
        </p:nvCxnSpPr>
        <p:spPr>
          <a:xfrm flipH="1">
            <a:off x="3841465" y="4298437"/>
            <a:ext cx="16548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89" idx="1"/>
            <a:endCxn id="4" idx="3"/>
          </p:cNvCxnSpPr>
          <p:nvPr/>
        </p:nvCxnSpPr>
        <p:spPr>
          <a:xfrm flipH="1">
            <a:off x="1350322" y="4298437"/>
            <a:ext cx="160607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530075" y="3221037"/>
            <a:ext cx="755428" cy="38719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0E2B"/>
                </a:solidFill>
              </a:rPr>
              <a:t>Good</a:t>
            </a:r>
            <a:endParaRPr lang="ko-KR" altLang="en-US" dirty="0">
              <a:solidFill>
                <a:srgbClr val="000E2B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73641" y="4768019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6774" y="4768019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0284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87720" y="4769656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000abcdef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782332" y="4766382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05465" y="4766382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78975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96411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000987654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88318" y="4764745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311451" y="4764745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84961" y="4764745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302397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000123456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724119" y="4763108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747252" y="4763108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720762" y="4763108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738198" y="4764745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000111222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0456123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화살표 연결선 118"/>
          <p:cNvCxnSpPr>
            <a:stCxn id="118" idx="1"/>
            <a:endCxn id="91" idx="3"/>
          </p:cNvCxnSpPr>
          <p:nvPr/>
        </p:nvCxnSpPr>
        <p:spPr>
          <a:xfrm flipH="1">
            <a:off x="8822694" y="4298437"/>
            <a:ext cx="163342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295448" y="4769656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0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25 L 3.54167E-6 -1.85185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25 L 3.95833E-6 -1.85185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0.20104 -0.0051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25 L 6.25E-7 -1.85185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04 -0.0051 L 0.41042 -0.0055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25 L 2.08333E-7 -1.85185E-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000"/>
                            </p:stCondLst>
                            <p:childTnLst>
                              <p:par>
                                <p:cTn id="8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42 -0.00556 L 0.61575 -0.00093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3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4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25 L -2.08333E-7 -1.85185E-6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88" grpId="0" animBg="1"/>
      <p:bldP spid="88" grpId="1" animBg="1"/>
      <p:bldP spid="88" grpId="2" animBg="1"/>
      <p:bldP spid="98" grpId="0" animBg="1"/>
      <p:bldP spid="99" grpId="0" animBg="1"/>
      <p:bldP spid="100" grpId="0" animBg="1"/>
      <p:bldP spid="101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8" grpId="1" animBg="1"/>
      <p:bldP spid="1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10139002" y="3967965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/>
          <p:cNvCxnSpPr>
            <a:stCxn id="83" idx="1"/>
          </p:cNvCxnSpPr>
          <p:nvPr/>
        </p:nvCxnSpPr>
        <p:spPr>
          <a:xfrm flipH="1" flipV="1">
            <a:off x="9328534" y="4296327"/>
            <a:ext cx="810468" cy="66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スマートフォンのイラスト（黒）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448" y="2969819"/>
            <a:ext cx="1937441" cy="326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6" name="Google Shape;5989;p67"/>
          <p:cNvGrpSpPr/>
          <p:nvPr/>
        </p:nvGrpSpPr>
        <p:grpSpPr>
          <a:xfrm>
            <a:off x="539329" y="1728844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37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6025;p67"/>
          <p:cNvGrpSpPr/>
          <p:nvPr/>
        </p:nvGrpSpPr>
        <p:grpSpPr>
          <a:xfrm>
            <a:off x="3024577" y="1841161"/>
            <a:ext cx="733264" cy="722354"/>
            <a:chOff x="-60991775" y="3376900"/>
            <a:chExt cx="315850" cy="311150"/>
          </a:xfrm>
          <a:solidFill>
            <a:srgbClr val="03C6AB"/>
          </a:solidFill>
        </p:grpSpPr>
        <p:sp>
          <p:nvSpPr>
            <p:cNvPr id="47" name="Google Shape;6026;p67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27;p67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028;p67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06169" y="1847796"/>
            <a:ext cx="822725" cy="714391"/>
            <a:chOff x="619876" y="4711732"/>
            <a:chExt cx="759810" cy="633746"/>
          </a:xfrm>
          <a:solidFill>
            <a:srgbClr val="03C6AB"/>
          </a:solidFill>
        </p:grpSpPr>
        <p:grpSp>
          <p:nvGrpSpPr>
            <p:cNvPr id="51" name="Google Shape;5573;p65"/>
            <p:cNvGrpSpPr/>
            <p:nvPr/>
          </p:nvGrpSpPr>
          <p:grpSpPr>
            <a:xfrm>
              <a:off x="814726" y="4711732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62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3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4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5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2" name="Google Shape;5573;p65"/>
            <p:cNvGrpSpPr/>
            <p:nvPr/>
          </p:nvGrpSpPr>
          <p:grpSpPr>
            <a:xfrm rot="169656">
              <a:off x="619876" y="4995936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8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3" name="Google Shape;5573;p65"/>
            <p:cNvGrpSpPr/>
            <p:nvPr/>
          </p:nvGrpSpPr>
          <p:grpSpPr>
            <a:xfrm>
              <a:off x="1008987" y="4994649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4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66" name="Google Shape;5573;p65"/>
          <p:cNvGrpSpPr/>
          <p:nvPr/>
        </p:nvGrpSpPr>
        <p:grpSpPr>
          <a:xfrm>
            <a:off x="8051714" y="1834532"/>
            <a:ext cx="702080" cy="726081"/>
            <a:chOff x="3863900" y="4993625"/>
            <a:chExt cx="482050" cy="478900"/>
          </a:xfrm>
          <a:solidFill>
            <a:srgbClr val="03C6AB"/>
          </a:solidFill>
        </p:grpSpPr>
        <p:sp>
          <p:nvSpPr>
            <p:cNvPr id="67" name="Google Shape;5574;p65"/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" name="Google Shape;5575;p65"/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5576;p65"/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5577;p65"/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1" name="Google Shape;6096;p67"/>
          <p:cNvGrpSpPr/>
          <p:nvPr/>
        </p:nvGrpSpPr>
        <p:grpSpPr>
          <a:xfrm>
            <a:off x="10680768" y="1817933"/>
            <a:ext cx="782003" cy="673572"/>
            <a:chOff x="-62154300" y="3743950"/>
            <a:chExt cx="318200" cy="317450"/>
          </a:xfrm>
          <a:solidFill>
            <a:srgbClr val="03C6AB"/>
          </a:solidFill>
        </p:grpSpPr>
        <p:sp>
          <p:nvSpPr>
            <p:cNvPr id="72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-17585" y="3000224"/>
            <a:ext cx="12192000" cy="0"/>
          </a:xfrm>
          <a:prstGeom prst="line">
            <a:avLst/>
          </a:prstGeom>
          <a:ln w="28575">
            <a:solidFill>
              <a:srgbClr val="03C6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5256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956399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496312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495549" y="3985419"/>
            <a:ext cx="1840115" cy="61759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91" idx="1"/>
            <a:endCxn id="90" idx="3"/>
          </p:cNvCxnSpPr>
          <p:nvPr/>
        </p:nvCxnSpPr>
        <p:spPr>
          <a:xfrm flipH="1">
            <a:off x="6381378" y="4294217"/>
            <a:ext cx="1114171" cy="42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90" idx="1"/>
            <a:endCxn id="89" idx="3"/>
          </p:cNvCxnSpPr>
          <p:nvPr/>
        </p:nvCxnSpPr>
        <p:spPr>
          <a:xfrm flipH="1">
            <a:off x="3841465" y="4298437"/>
            <a:ext cx="16548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89" idx="1"/>
            <a:endCxn id="4" idx="3"/>
          </p:cNvCxnSpPr>
          <p:nvPr/>
        </p:nvCxnSpPr>
        <p:spPr>
          <a:xfrm flipH="1">
            <a:off x="1350322" y="4298437"/>
            <a:ext cx="160607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73641" y="4768019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6774" y="4768019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0284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87720" y="4769656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000abcdef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782332" y="4766382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05465" y="4766382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78975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96411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000987654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88318" y="4764745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311451" y="4764745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84961" y="4764745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302397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000123456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751116" y="4764745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000111222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93501" y="4090789"/>
            <a:ext cx="1644210" cy="406856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Made in China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750294" y="4418348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Good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591212" y="4090789"/>
            <a:ext cx="1644210" cy="406856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Made in Korea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492810" y="3855709"/>
            <a:ext cx="1326324" cy="1477328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Hash value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invalid!!!</a:t>
            </a: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aaabbbccc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41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10139002" y="3967965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スマートフォンのイラスト（黒）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448" y="2969819"/>
            <a:ext cx="1937441" cy="326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6" name="Google Shape;5989;p67"/>
          <p:cNvGrpSpPr/>
          <p:nvPr/>
        </p:nvGrpSpPr>
        <p:grpSpPr>
          <a:xfrm>
            <a:off x="539329" y="1728844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37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6025;p67"/>
          <p:cNvGrpSpPr/>
          <p:nvPr/>
        </p:nvGrpSpPr>
        <p:grpSpPr>
          <a:xfrm>
            <a:off x="3024577" y="1841161"/>
            <a:ext cx="733264" cy="722354"/>
            <a:chOff x="-60991775" y="3376900"/>
            <a:chExt cx="315850" cy="311150"/>
          </a:xfrm>
          <a:solidFill>
            <a:srgbClr val="03C6AB"/>
          </a:solidFill>
        </p:grpSpPr>
        <p:sp>
          <p:nvSpPr>
            <p:cNvPr id="47" name="Google Shape;6026;p67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27;p67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028;p67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06169" y="1847796"/>
            <a:ext cx="822725" cy="714391"/>
            <a:chOff x="619876" y="4711732"/>
            <a:chExt cx="759810" cy="633746"/>
          </a:xfrm>
          <a:solidFill>
            <a:srgbClr val="03C6AB"/>
          </a:solidFill>
        </p:grpSpPr>
        <p:grpSp>
          <p:nvGrpSpPr>
            <p:cNvPr id="51" name="Google Shape;5573;p65"/>
            <p:cNvGrpSpPr/>
            <p:nvPr/>
          </p:nvGrpSpPr>
          <p:grpSpPr>
            <a:xfrm>
              <a:off x="814726" y="4711732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62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3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4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5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2" name="Google Shape;5573;p65"/>
            <p:cNvGrpSpPr/>
            <p:nvPr/>
          </p:nvGrpSpPr>
          <p:grpSpPr>
            <a:xfrm rot="169656">
              <a:off x="619876" y="4995936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8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3" name="Google Shape;5573;p65"/>
            <p:cNvGrpSpPr/>
            <p:nvPr/>
          </p:nvGrpSpPr>
          <p:grpSpPr>
            <a:xfrm>
              <a:off x="1008987" y="4994649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4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66" name="Google Shape;5573;p65"/>
          <p:cNvGrpSpPr/>
          <p:nvPr/>
        </p:nvGrpSpPr>
        <p:grpSpPr>
          <a:xfrm>
            <a:off x="8051714" y="1834532"/>
            <a:ext cx="702080" cy="726081"/>
            <a:chOff x="3863900" y="4993625"/>
            <a:chExt cx="482050" cy="478900"/>
          </a:xfrm>
          <a:solidFill>
            <a:srgbClr val="03C6AB"/>
          </a:solidFill>
        </p:grpSpPr>
        <p:sp>
          <p:nvSpPr>
            <p:cNvPr id="67" name="Google Shape;5574;p65"/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" name="Google Shape;5575;p65"/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5576;p65"/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5577;p65"/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1" name="Google Shape;6096;p67"/>
          <p:cNvGrpSpPr/>
          <p:nvPr/>
        </p:nvGrpSpPr>
        <p:grpSpPr>
          <a:xfrm>
            <a:off x="10680768" y="1817933"/>
            <a:ext cx="782003" cy="673572"/>
            <a:chOff x="-62154300" y="3743950"/>
            <a:chExt cx="318200" cy="317450"/>
          </a:xfrm>
          <a:solidFill>
            <a:srgbClr val="03C6AB"/>
          </a:solidFill>
        </p:grpSpPr>
        <p:sp>
          <p:nvSpPr>
            <p:cNvPr id="72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-17585" y="3000224"/>
            <a:ext cx="12192000" cy="0"/>
          </a:xfrm>
          <a:prstGeom prst="line">
            <a:avLst/>
          </a:prstGeom>
          <a:ln w="28575">
            <a:solidFill>
              <a:srgbClr val="03C6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5256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956399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496312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488419" y="3763559"/>
            <a:ext cx="1840115" cy="1065535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91" idx="1"/>
            <a:endCxn id="90" idx="3"/>
          </p:cNvCxnSpPr>
          <p:nvPr/>
        </p:nvCxnSpPr>
        <p:spPr>
          <a:xfrm flipH="1">
            <a:off x="6381378" y="4296327"/>
            <a:ext cx="1107041" cy="211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90" idx="1"/>
            <a:endCxn id="89" idx="3"/>
          </p:cNvCxnSpPr>
          <p:nvPr/>
        </p:nvCxnSpPr>
        <p:spPr>
          <a:xfrm flipH="1">
            <a:off x="3841465" y="4298437"/>
            <a:ext cx="16548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89" idx="1"/>
            <a:endCxn id="4" idx="3"/>
          </p:cNvCxnSpPr>
          <p:nvPr/>
        </p:nvCxnSpPr>
        <p:spPr>
          <a:xfrm flipH="1">
            <a:off x="1350322" y="4298437"/>
            <a:ext cx="160607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73641" y="4768019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6774" y="4768019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0284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87720" y="4769656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000abcdef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782332" y="4766382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05465" y="4766382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78975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96411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000987654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88318" y="4764745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311451" y="4764745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84961" y="4764745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302397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000123456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752886" y="493253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000333444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750294" y="4418348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Good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592982" y="4331389"/>
            <a:ext cx="1644210" cy="406856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Made in Korea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493770" y="3855709"/>
            <a:ext cx="1324402" cy="1477328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PBH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invalid!!!</a:t>
            </a: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000111222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597293" y="3859926"/>
            <a:ext cx="1644210" cy="406856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Manipulated 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4" name="직선 화살표 연결선 83"/>
          <p:cNvCxnSpPr>
            <a:stCxn id="83" idx="1"/>
            <a:endCxn id="91" idx="3"/>
          </p:cNvCxnSpPr>
          <p:nvPr/>
        </p:nvCxnSpPr>
        <p:spPr>
          <a:xfrm flipH="1" flipV="1">
            <a:off x="9328534" y="4296327"/>
            <a:ext cx="810468" cy="66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2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TR EN DE RU EN TL USD EURO TL CALL CENTER +90 850 303 89 36 Home Rental  Cars Locations Contact News About us Rental Cars PEUGEOT 508 PEUGEOT 508  PEUGEOT 508 Previous Next Renaul Symbol Benzin Manuel Fiat Linea Benzi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07" y="2615834"/>
            <a:ext cx="4688987" cy="234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848135" y="4952008"/>
            <a:ext cx="1763926" cy="564044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 date</a:t>
            </a:r>
          </a:p>
          <a:p>
            <a:pPr algn="ctr"/>
            <a:r>
              <a:rPr lang="en-US" altLang="ko-KR" dirty="0" smtClean="0"/>
              <a:t>20210404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842309" y="4983514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607029" y="4983514"/>
            <a:ext cx="1104111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Repair: 0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724669" y="4983514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40" idx="1"/>
            <a:endCxn id="36" idx="3"/>
          </p:cNvCxnSpPr>
          <p:nvPr/>
        </p:nvCxnSpPr>
        <p:spPr>
          <a:xfrm flipH="1">
            <a:off x="2612061" y="5234030"/>
            <a:ext cx="23024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46" idx="1"/>
            <a:endCxn id="40" idx="3"/>
          </p:cNvCxnSpPr>
          <p:nvPr/>
        </p:nvCxnSpPr>
        <p:spPr>
          <a:xfrm flipH="1">
            <a:off x="3504213" y="5234030"/>
            <a:ext cx="2204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2" idx="1"/>
            <a:endCxn id="46" idx="3"/>
          </p:cNvCxnSpPr>
          <p:nvPr/>
        </p:nvCxnSpPr>
        <p:spPr>
          <a:xfrm flipH="1">
            <a:off x="4386573" y="5234030"/>
            <a:ext cx="2204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42" idx="3"/>
          </p:cNvCxnSpPr>
          <p:nvPr/>
        </p:nvCxnSpPr>
        <p:spPr>
          <a:xfrm flipH="1">
            <a:off x="5711140" y="4011856"/>
            <a:ext cx="548984" cy="122217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8307279" y="2342132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0071999" y="2342132"/>
            <a:ext cx="1099977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Repair: 0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9189639" y="2342132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>
            <a:stCxn id="67" idx="1"/>
            <a:endCxn id="65" idx="3"/>
          </p:cNvCxnSpPr>
          <p:nvPr/>
        </p:nvCxnSpPr>
        <p:spPr>
          <a:xfrm flipH="1">
            <a:off x="8969183" y="2592648"/>
            <a:ext cx="2204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6" idx="1"/>
            <a:endCxn id="67" idx="3"/>
          </p:cNvCxnSpPr>
          <p:nvPr/>
        </p:nvCxnSpPr>
        <p:spPr>
          <a:xfrm flipH="1">
            <a:off x="9851543" y="2592648"/>
            <a:ext cx="2204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66" idx="3"/>
          </p:cNvCxnSpPr>
          <p:nvPr/>
        </p:nvCxnSpPr>
        <p:spPr>
          <a:xfrm flipV="1">
            <a:off x="9316016" y="2592648"/>
            <a:ext cx="1855960" cy="125630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6370955" y="5855318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8135674" y="5855318"/>
            <a:ext cx="1180342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Repair: 0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7253315" y="5855318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>
            <a:stCxn id="81" idx="1"/>
            <a:endCxn id="79" idx="3"/>
          </p:cNvCxnSpPr>
          <p:nvPr/>
        </p:nvCxnSpPr>
        <p:spPr>
          <a:xfrm flipH="1">
            <a:off x="7032859" y="6105834"/>
            <a:ext cx="2204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80" idx="1"/>
            <a:endCxn id="81" idx="3"/>
          </p:cNvCxnSpPr>
          <p:nvPr/>
        </p:nvCxnSpPr>
        <p:spPr>
          <a:xfrm flipH="1">
            <a:off x="7915219" y="6105834"/>
            <a:ext cx="22045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endCxn id="80" idx="3"/>
          </p:cNvCxnSpPr>
          <p:nvPr/>
        </p:nvCxnSpPr>
        <p:spPr>
          <a:xfrm>
            <a:off x="8357426" y="4214079"/>
            <a:ext cx="958590" cy="189175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그림 20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89" y="1219812"/>
            <a:ext cx="6188680" cy="1313613"/>
          </a:xfrm>
          <a:prstGeom prst="rect">
            <a:avLst/>
          </a:prstGeom>
        </p:spPr>
      </p:pic>
      <p:sp>
        <p:nvSpPr>
          <p:cNvPr id="112" name="직사각형 111"/>
          <p:cNvSpPr/>
          <p:nvPr/>
        </p:nvSpPr>
        <p:spPr>
          <a:xfrm>
            <a:off x="4389293" y="5823812"/>
            <a:ext cx="1763926" cy="564044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 date</a:t>
            </a:r>
          </a:p>
          <a:p>
            <a:pPr algn="ctr"/>
            <a:r>
              <a:rPr lang="en-US" altLang="ko-KR" dirty="0" smtClean="0"/>
              <a:t>20210404</a:t>
            </a:r>
            <a:endParaRPr lang="ko-KR" altLang="en-US" dirty="0"/>
          </a:p>
        </p:txBody>
      </p:sp>
      <p:cxnSp>
        <p:nvCxnSpPr>
          <p:cNvPr id="82" name="직선 화살표 연결선 81"/>
          <p:cNvCxnSpPr>
            <a:stCxn id="79" idx="1"/>
            <a:endCxn id="112" idx="3"/>
          </p:cNvCxnSpPr>
          <p:nvPr/>
        </p:nvCxnSpPr>
        <p:spPr>
          <a:xfrm flipH="1">
            <a:off x="6153219" y="6105834"/>
            <a:ext cx="21773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6325339" y="2310626"/>
            <a:ext cx="1763926" cy="564044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 date</a:t>
            </a:r>
          </a:p>
          <a:p>
            <a:pPr algn="ctr"/>
            <a:r>
              <a:rPr lang="en-US" altLang="ko-KR" dirty="0" smtClean="0"/>
              <a:t>20220302</a:t>
            </a:r>
            <a:endParaRPr lang="ko-KR" altLang="en-US" dirty="0"/>
          </a:p>
        </p:txBody>
      </p:sp>
      <p:cxnSp>
        <p:nvCxnSpPr>
          <p:cNvPr id="68" name="직선 화살표 연결선 67"/>
          <p:cNvCxnSpPr>
            <a:stCxn id="65" idx="1"/>
            <a:endCxn id="114" idx="3"/>
          </p:cNvCxnSpPr>
          <p:nvPr/>
        </p:nvCxnSpPr>
        <p:spPr>
          <a:xfrm flipH="1">
            <a:off x="8089265" y="2592648"/>
            <a:ext cx="21801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oogle Shape;5691;p66"/>
          <p:cNvGrpSpPr/>
          <p:nvPr/>
        </p:nvGrpSpPr>
        <p:grpSpPr>
          <a:xfrm>
            <a:off x="6068005" y="4910840"/>
            <a:ext cx="605900" cy="600008"/>
            <a:chOff x="-37385100" y="3949908"/>
            <a:chExt cx="321350" cy="318225"/>
          </a:xfrm>
          <a:solidFill>
            <a:srgbClr val="03C6AB"/>
          </a:solidFill>
        </p:grpSpPr>
        <p:sp>
          <p:nvSpPr>
            <p:cNvPr id="117" name="Google Shape;5692;p66"/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693;p66"/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6630816" y="1396492"/>
            <a:ext cx="117051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600" b="1" dirty="0" smtClean="0">
                <a:solidFill>
                  <a:srgbClr val="FF0000"/>
                </a:solidFill>
              </a:rPr>
              <a:t>! ! !</a:t>
            </a:r>
            <a:endParaRPr lang="ko-KR" altLang="en-US" sz="4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2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-0.38073 0.01296 L 0.20703 0.13472 L -0.08724 0.13866 L 0.3513 -0.37176 L 0.06992 -0.37546 " pathEditMode="relative" ptsTypes="AAAAAA">
                                      <p:cBhvr>
                                        <p:cTn id="11" dur="5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996366" y="3273915"/>
            <a:ext cx="3682686" cy="1712537"/>
            <a:chOff x="992397" y="3273916"/>
            <a:chExt cx="3682686" cy="1712537"/>
          </a:xfrm>
        </p:grpSpPr>
        <p:pic>
          <p:nvPicPr>
            <p:cNvPr id="48" name="Picture 2" descr="Car Doors for sale in Saudi Arabia | Online car spare parts | Partfinder  Saudi Arabi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709" y="3273916"/>
              <a:ext cx="2406374" cy="171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992397" y="4046237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Door ID: 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92397" y="3273916"/>
            <a:ext cx="3682686" cy="1712537"/>
            <a:chOff x="992397" y="3273916"/>
            <a:chExt cx="3682686" cy="1712537"/>
          </a:xfrm>
        </p:grpSpPr>
        <p:pic>
          <p:nvPicPr>
            <p:cNvPr id="1026" name="Picture 2" descr="Car Doors for sale in Saudi Arabia | Online car spare parts | Partfinder  Saudi Arabi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709" y="3273916"/>
              <a:ext cx="2406374" cy="171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992397" y="4046237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Door ID: 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Simulating the Real-World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4" name="Google Shape;5989;p67"/>
          <p:cNvGrpSpPr/>
          <p:nvPr/>
        </p:nvGrpSpPr>
        <p:grpSpPr>
          <a:xfrm>
            <a:off x="7574356" y="5332066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15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" name="직선 화살표 연결선 26"/>
          <p:cNvCxnSpPr>
            <a:stCxn id="35" idx="1"/>
            <a:endCxn id="39" idx="3"/>
          </p:cNvCxnSpPr>
          <p:nvPr/>
        </p:nvCxnSpPr>
        <p:spPr>
          <a:xfrm flipH="1">
            <a:off x="7654575" y="4234680"/>
            <a:ext cx="498331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337921" y="3679560"/>
            <a:ext cx="1316654" cy="1110241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6387630" y="4417111"/>
            <a:ext cx="585722" cy="32634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TX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24003" y="3736611"/>
            <a:ext cx="944489" cy="369332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24003" y="3736611"/>
            <a:ext cx="944489" cy="369332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987654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7021435" y="4417111"/>
            <a:ext cx="585722" cy="32634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TX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2054" y="3738807"/>
            <a:ext cx="888385" cy="369332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abcdef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68927" y="3734415"/>
            <a:ext cx="785793" cy="369332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000fff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8152906" y="3679559"/>
            <a:ext cx="1316654" cy="1110241"/>
            <a:chOff x="9766358" y="2811409"/>
            <a:chExt cx="1316654" cy="1110241"/>
          </a:xfrm>
        </p:grpSpPr>
        <p:sp>
          <p:nvSpPr>
            <p:cNvPr id="35" name="직사각형 34"/>
            <p:cNvSpPr/>
            <p:nvPr/>
          </p:nvSpPr>
          <p:spPr>
            <a:xfrm>
              <a:off x="9766358" y="2811409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45226" y="2866265"/>
              <a:ext cx="958917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aaabbb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32675" y="308925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Door 1 </a:t>
            </a:r>
            <a:r>
              <a:rPr lang="en-US" altLang="ko-KR" dirty="0" err="1" smtClean="0">
                <a:solidFill>
                  <a:schemeClr val="bg1"/>
                </a:solidFill>
              </a:rPr>
              <a:t>BlockChain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337919" y="3675783"/>
            <a:ext cx="1316654" cy="1110241"/>
            <a:chOff x="5358877" y="3231151"/>
            <a:chExt cx="1316654" cy="1110241"/>
          </a:xfrm>
        </p:grpSpPr>
        <p:sp>
          <p:nvSpPr>
            <p:cNvPr id="28" name="직사각형 27"/>
            <p:cNvSpPr/>
            <p:nvPr/>
          </p:nvSpPr>
          <p:spPr>
            <a:xfrm>
              <a:off x="5358877" y="3231151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37745" y="3286008"/>
              <a:ext cx="93006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cccddd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832675" y="3083279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Door 2 </a:t>
            </a:r>
            <a:r>
              <a:rPr lang="en-US" altLang="ko-KR" dirty="0" err="1" smtClean="0">
                <a:solidFill>
                  <a:schemeClr val="bg1"/>
                </a:solidFill>
              </a:rPr>
              <a:t>BlockChain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4" name="Google Shape;6618;p68"/>
          <p:cNvGrpSpPr/>
          <p:nvPr/>
        </p:nvGrpSpPr>
        <p:grpSpPr>
          <a:xfrm flipH="1">
            <a:off x="3431493" y="4099972"/>
            <a:ext cx="836274" cy="834002"/>
            <a:chOff x="-31455100" y="3909350"/>
            <a:chExt cx="294600" cy="293800"/>
          </a:xfrm>
          <a:solidFill>
            <a:srgbClr val="03C6AB"/>
          </a:solidFill>
        </p:grpSpPr>
        <p:sp>
          <p:nvSpPr>
            <p:cNvPr id="36" name="Google Shape;6619;p68"/>
            <p:cNvSpPr/>
            <p:nvPr/>
          </p:nvSpPr>
          <p:spPr>
            <a:xfrm>
              <a:off x="-31455100" y="390935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20;p68"/>
            <p:cNvSpPr/>
            <p:nvPr/>
          </p:nvSpPr>
          <p:spPr>
            <a:xfrm>
              <a:off x="-31455100" y="3997350"/>
              <a:ext cx="215050" cy="205025"/>
            </a:xfrm>
            <a:custGeom>
              <a:avLst/>
              <a:gdLst/>
              <a:ahLst/>
              <a:cxnLst/>
              <a:rect l="l" t="t" r="r" b="b"/>
              <a:pathLst>
                <a:path w="8602" h="8201" extrusionOk="0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497" y="5204537"/>
            <a:ext cx="3717044" cy="10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0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0378 -0.29791 L -0.00378 -0.29768 " pathEditMode="relative" rAng="0" ptsTypes="AAA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00378 -0.29792 L -0.00378 -0.29769 " pathEditMode="relative" rAng="0" ptsTypes="AAA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-0.00378 -0.29791 L -0.00378 -0.29768 " pathEditMode="relative" rAng="0" ptsTypes="AAA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7.40741E-7 L -0.00378 -0.29792 L -0.00378 -0.29768 " pathEditMode="relative" rAng="0" ptsTypes="AAA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6 L -0.00377 -0.29792 L -0.00377 -0.29769 " pathEditMode="relative" rAng="0" ptsTypes="AAA">
                                      <p:cBhvr>
                                        <p:cTn id="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-0.00378 -0.29792 L -0.00378 -0.29768 " pathEditMode="relative" rAng="0" ptsTypes="AAA">
                                      <p:cBhvr>
                                        <p:cTn id="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-0.00378 -0.29791 L -0.00378 -0.29768 " pathEditMode="relative" rAng="0" ptsTypes="AAA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-0.00378 -0.29792 L -0.00378 -0.29768 " pathEditMode="relative" rAng="0" ptsTypes="AAA">
                                      <p:cBhvr>
                                        <p:cTn id="5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00378 -0.29792 L -0.00378 -0.29769 " pathEditMode="relative" rAng="0" ptsTypes="AAA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00377 -0.29791 L -0.00377 -0.29768 " pathEditMode="relative" rAng="0" ptsTypes="AAA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33333E-6 L 0.00052 -0.2868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8" grpId="1" animBg="1"/>
      <p:bldP spid="37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2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Simulating the Real-World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9" name="Google Shape;6567;p68"/>
          <p:cNvGrpSpPr/>
          <p:nvPr/>
        </p:nvGrpSpPr>
        <p:grpSpPr>
          <a:xfrm>
            <a:off x="3043579" y="3105970"/>
            <a:ext cx="748748" cy="729887"/>
            <a:chOff x="-31817400" y="3910025"/>
            <a:chExt cx="301675" cy="294075"/>
          </a:xfrm>
          <a:solidFill>
            <a:srgbClr val="03C6AB"/>
          </a:solidFill>
        </p:grpSpPr>
        <p:sp>
          <p:nvSpPr>
            <p:cNvPr id="50" name="Google Shape;6568;p68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569;p68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570;p68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989;p67"/>
          <p:cNvGrpSpPr/>
          <p:nvPr/>
        </p:nvGrpSpPr>
        <p:grpSpPr>
          <a:xfrm>
            <a:off x="8206154" y="3056086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54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136926" y="1061660"/>
            <a:ext cx="3682686" cy="1712537"/>
            <a:chOff x="992397" y="3273916"/>
            <a:chExt cx="3682686" cy="1712537"/>
          </a:xfrm>
        </p:grpSpPr>
        <p:pic>
          <p:nvPicPr>
            <p:cNvPr id="65" name="Picture 2" descr="Car Doors for sale in Saudi Arabia | Online car spare parts | Partfinder  Saudi Arabi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709" y="3273916"/>
              <a:ext cx="2406374" cy="171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992397" y="4046237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Door ID: 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963077" y="3053648"/>
            <a:ext cx="3921370" cy="431878"/>
            <a:chOff x="3716893" y="4683653"/>
            <a:chExt cx="3921370" cy="431878"/>
          </a:xfrm>
        </p:grpSpPr>
        <p:cxnSp>
          <p:nvCxnSpPr>
            <p:cNvPr id="67" name="직선 화살표 연결선 66"/>
            <p:cNvCxnSpPr/>
            <p:nvPr/>
          </p:nvCxnSpPr>
          <p:spPr>
            <a:xfrm>
              <a:off x="3716893" y="5115531"/>
              <a:ext cx="3921370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031294" y="4683653"/>
              <a:ext cx="3292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Requests Door 1’s 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BlockChain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928940" y="4341530"/>
            <a:ext cx="3131639" cy="1700551"/>
            <a:chOff x="6689912" y="2434110"/>
            <a:chExt cx="3131639" cy="1700551"/>
          </a:xfrm>
        </p:grpSpPr>
        <p:cxnSp>
          <p:nvCxnSpPr>
            <p:cNvPr id="71" name="직선 화살표 연결선 70"/>
            <p:cNvCxnSpPr>
              <a:stCxn id="80" idx="1"/>
              <a:endCxn id="72" idx="3"/>
            </p:cNvCxnSpPr>
            <p:nvPr/>
          </p:nvCxnSpPr>
          <p:spPr>
            <a:xfrm flipH="1">
              <a:off x="8006566" y="3579540"/>
              <a:ext cx="498331" cy="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/>
            <p:cNvSpPr/>
            <p:nvPr/>
          </p:nvSpPr>
          <p:spPr>
            <a:xfrm>
              <a:off x="6689912" y="3024420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6739621" y="3761971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875994" y="3081471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123456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75994" y="3081471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987654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7373426" y="3761971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04045" y="3083667"/>
              <a:ext cx="888385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abcdef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920918" y="3079275"/>
              <a:ext cx="78579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000fff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8504897" y="3024419"/>
              <a:ext cx="1316654" cy="1110241"/>
              <a:chOff x="9766358" y="2811409"/>
              <a:chExt cx="1316654" cy="1110241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9766358" y="2811409"/>
                <a:ext cx="1316654" cy="1110241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rgbClr val="03C6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9945226" y="2866265"/>
                <a:ext cx="958917" cy="369332"/>
              </a:xfrm>
              <a:prstGeom prst="rect">
                <a:avLst/>
              </a:prstGeom>
              <a:solidFill>
                <a:srgbClr val="000E2B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bg1"/>
                    </a:solidFill>
                  </a:rPr>
                  <a:t>aaabbb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7184666" y="2434110"/>
              <a:ext cx="2222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Door 1 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BlockChain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2785489" y="5669391"/>
            <a:ext cx="585722" cy="32634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TX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85" name="직선 화살표 연결선 84"/>
          <p:cNvCxnSpPr>
            <a:stCxn id="86" idx="1"/>
            <a:endCxn id="80" idx="3"/>
          </p:cNvCxnSpPr>
          <p:nvPr/>
        </p:nvCxnSpPr>
        <p:spPr>
          <a:xfrm flipH="1">
            <a:off x="4060579" y="5486960"/>
            <a:ext cx="49833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922793" y="4996047"/>
            <a:ext cx="930063" cy="369332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cccddd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915579" y="4986695"/>
            <a:ext cx="944489" cy="369332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000123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58910" y="4931839"/>
            <a:ext cx="1316654" cy="1110241"/>
            <a:chOff x="4558910" y="4931839"/>
            <a:chExt cx="1316654" cy="1110241"/>
          </a:xfrm>
        </p:grpSpPr>
        <p:sp>
          <p:nvSpPr>
            <p:cNvPr id="86" name="직사각형 85"/>
            <p:cNvSpPr/>
            <p:nvPr/>
          </p:nvSpPr>
          <p:spPr>
            <a:xfrm>
              <a:off x="4558910" y="4931839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24340" y="4996047"/>
              <a:ext cx="78579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fff123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2743925" y="4930474"/>
            <a:ext cx="3131639" cy="1110241"/>
            <a:chOff x="2743925" y="4933281"/>
            <a:chExt cx="3131639" cy="1110241"/>
          </a:xfrm>
        </p:grpSpPr>
        <p:grpSp>
          <p:nvGrpSpPr>
            <p:cNvPr id="102" name="그룹 101"/>
            <p:cNvGrpSpPr/>
            <p:nvPr/>
          </p:nvGrpSpPr>
          <p:grpSpPr>
            <a:xfrm>
              <a:off x="2743925" y="4933281"/>
              <a:ext cx="1316654" cy="1110241"/>
              <a:chOff x="9766358" y="2811409"/>
              <a:chExt cx="1316654" cy="1110241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9766358" y="2811409"/>
                <a:ext cx="1316654" cy="1110241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rgbClr val="03C6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945226" y="2866265"/>
                <a:ext cx="958917" cy="369332"/>
              </a:xfrm>
              <a:prstGeom prst="rect">
                <a:avLst/>
              </a:prstGeom>
              <a:solidFill>
                <a:srgbClr val="000E2B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bg1"/>
                    </a:solidFill>
                  </a:rPr>
                  <a:t>aaabbb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2785489" y="5670833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cxnSp>
          <p:nvCxnSpPr>
            <p:cNvPr id="107" name="직선 화살표 연결선 106"/>
            <p:cNvCxnSpPr>
              <a:stCxn id="111" idx="1"/>
              <a:endCxn id="104" idx="3"/>
            </p:cNvCxnSpPr>
            <p:nvPr/>
          </p:nvCxnSpPr>
          <p:spPr>
            <a:xfrm flipH="1">
              <a:off x="4060579" y="5488402"/>
              <a:ext cx="498331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2922793" y="4997489"/>
              <a:ext cx="93006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cccddd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15579" y="4988137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000123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4558910" y="4933281"/>
              <a:ext cx="1316654" cy="1110241"/>
              <a:chOff x="4558910" y="4931839"/>
              <a:chExt cx="1316654" cy="1110241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4558910" y="4931839"/>
                <a:ext cx="1316654" cy="1110241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rgbClr val="03C6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4824340" y="4996047"/>
                <a:ext cx="785793" cy="369332"/>
              </a:xfrm>
              <a:prstGeom prst="rect">
                <a:avLst/>
              </a:prstGeom>
              <a:solidFill>
                <a:srgbClr val="000E2B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fff123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413" y="1071667"/>
            <a:ext cx="4303639" cy="5056023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3784508" y="1607336"/>
            <a:ext cx="4310544" cy="159367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784508" y="3226996"/>
            <a:ext cx="4310544" cy="13914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63" idx="1"/>
            <a:endCxn id="72" idx="0"/>
          </p:cNvCxnSpPr>
          <p:nvPr/>
        </p:nvCxnSpPr>
        <p:spPr>
          <a:xfrm rot="10800000" flipV="1">
            <a:off x="1587268" y="2404172"/>
            <a:ext cx="2197241" cy="2527667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83" idx="1"/>
            <a:endCxn id="104" idx="0"/>
          </p:cNvCxnSpPr>
          <p:nvPr/>
        </p:nvCxnSpPr>
        <p:spPr>
          <a:xfrm rot="10800000" flipV="1">
            <a:off x="3402252" y="3922736"/>
            <a:ext cx="382256" cy="1007738"/>
          </a:xfrm>
          <a:prstGeom prst="bent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42540" y="2219506"/>
            <a:ext cx="235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Block </a:t>
            </a:r>
            <a:r>
              <a:rPr lang="en-US" altLang="ko-KR" smtClean="0"/>
              <a:t>which contains</a:t>
            </a:r>
          </a:p>
          <a:p>
            <a:r>
              <a:rPr lang="en-US" altLang="ko-KR" dirty="0" smtClean="0"/>
              <a:t>Manufacturer’s TX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22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7" grpId="0" animBg="1"/>
      <p:bldP spid="8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Element-wise Hashing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oogle Shape;6567;p68"/>
          <p:cNvGrpSpPr/>
          <p:nvPr/>
        </p:nvGrpSpPr>
        <p:grpSpPr>
          <a:xfrm>
            <a:off x="1839289" y="3825156"/>
            <a:ext cx="748748" cy="729887"/>
            <a:chOff x="-31817400" y="3910025"/>
            <a:chExt cx="301675" cy="294075"/>
          </a:xfrm>
          <a:solidFill>
            <a:srgbClr val="03C6AB"/>
          </a:solidFill>
        </p:grpSpPr>
        <p:sp>
          <p:nvSpPr>
            <p:cNvPr id="12" name="Google Shape;6568;p68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69;p68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70;p68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5989;p67"/>
          <p:cNvGrpSpPr/>
          <p:nvPr/>
        </p:nvGrpSpPr>
        <p:grpSpPr>
          <a:xfrm>
            <a:off x="1204837" y="1751425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16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6567;p68"/>
          <p:cNvGrpSpPr/>
          <p:nvPr/>
        </p:nvGrpSpPr>
        <p:grpSpPr>
          <a:xfrm>
            <a:off x="3389412" y="1738763"/>
            <a:ext cx="748748" cy="729887"/>
            <a:chOff x="-31817400" y="3910025"/>
            <a:chExt cx="301675" cy="294075"/>
          </a:xfrm>
          <a:solidFill>
            <a:schemeClr val="bg1"/>
          </a:solidFill>
        </p:grpSpPr>
        <p:sp>
          <p:nvSpPr>
            <p:cNvPr id="26" name="Google Shape;6568;p68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69;p68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70;p68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5504;p65"/>
          <p:cNvGrpSpPr/>
          <p:nvPr/>
        </p:nvGrpSpPr>
        <p:grpSpPr>
          <a:xfrm>
            <a:off x="9924479" y="1945565"/>
            <a:ext cx="800458" cy="728522"/>
            <a:chOff x="1492675" y="4420975"/>
            <a:chExt cx="481825" cy="438525"/>
          </a:xfrm>
          <a:solidFill>
            <a:schemeClr val="bg1"/>
          </a:solidFill>
        </p:grpSpPr>
        <p:sp>
          <p:nvSpPr>
            <p:cNvPr id="30" name="Google Shape;5505;p65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5506;p65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5507;p65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5508;p65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5509;p65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5" name="직선 연결선 4"/>
          <p:cNvCxnSpPr/>
          <p:nvPr/>
        </p:nvCxnSpPr>
        <p:spPr>
          <a:xfrm flipV="1">
            <a:off x="2000295" y="2454785"/>
            <a:ext cx="1387318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998496" y="2467285"/>
            <a:ext cx="1860558" cy="9449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998496" y="2454785"/>
            <a:ext cx="261114" cy="117243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2259610" y="2450820"/>
            <a:ext cx="1151762" cy="11763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2259610" y="3432963"/>
            <a:ext cx="1599444" cy="19198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 flipV="1">
            <a:off x="3411372" y="2472435"/>
            <a:ext cx="447682" cy="9398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797056" y="4697063"/>
            <a:ext cx="4937318" cy="1731578"/>
            <a:chOff x="5202001" y="3320027"/>
            <a:chExt cx="4937318" cy="1731578"/>
          </a:xfrm>
        </p:grpSpPr>
        <p:cxnSp>
          <p:nvCxnSpPr>
            <p:cNvPr id="62" name="직선 화살표 연결선 61"/>
            <p:cNvCxnSpPr>
              <a:stCxn id="90" idx="1"/>
              <a:endCxn id="63" idx="3"/>
            </p:cNvCxnSpPr>
            <p:nvPr/>
          </p:nvCxnSpPr>
          <p:spPr>
            <a:xfrm flipH="1" flipV="1">
              <a:off x="6518655" y="4492063"/>
              <a:ext cx="491918" cy="442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5202001" y="3936942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5251710" y="4674493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388083" y="3993993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123456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388083" y="3993993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987654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5885515" y="4674493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416134" y="3996189"/>
              <a:ext cx="888385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abcdef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433007" y="3991797"/>
              <a:ext cx="78579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000fff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691802" y="3320027"/>
              <a:ext cx="1883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Door 1 Network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7010573" y="3941364"/>
              <a:ext cx="1316654" cy="1110241"/>
              <a:chOff x="9766358" y="2811409"/>
              <a:chExt cx="1316654" cy="1110241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9766358" y="2811409"/>
                <a:ext cx="1316654" cy="1110241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rgbClr val="03C6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9945226" y="2866265"/>
                <a:ext cx="958917" cy="369332"/>
              </a:xfrm>
              <a:prstGeom prst="rect">
                <a:avLst/>
              </a:prstGeom>
              <a:solidFill>
                <a:srgbClr val="000E2B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bg1"/>
                    </a:solidFill>
                  </a:rPr>
                  <a:t>aaabbb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7049244" y="4674494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cxnSp>
          <p:nvCxnSpPr>
            <p:cNvPr id="84" name="직선 화살표 연결선 83"/>
            <p:cNvCxnSpPr>
              <a:stCxn id="88" idx="1"/>
              <a:endCxn id="90" idx="3"/>
            </p:cNvCxnSpPr>
            <p:nvPr/>
          </p:nvCxnSpPr>
          <p:spPr>
            <a:xfrm flipH="1">
              <a:off x="8327227" y="4492063"/>
              <a:ext cx="495438" cy="442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7186548" y="4001150"/>
              <a:ext cx="93006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cccddd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179334" y="3991798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000123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8822665" y="3936942"/>
              <a:ext cx="1316654" cy="1110241"/>
              <a:chOff x="4558910" y="4931839"/>
              <a:chExt cx="1316654" cy="1110241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4558910" y="4931839"/>
                <a:ext cx="1316654" cy="1110241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rgbClr val="03C6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824340" y="4996047"/>
                <a:ext cx="785793" cy="369332"/>
              </a:xfrm>
              <a:prstGeom prst="rect">
                <a:avLst/>
              </a:prstGeom>
              <a:solidFill>
                <a:srgbClr val="000E2B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fff123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7" name="Google Shape;5989;p67"/>
          <p:cNvGrpSpPr/>
          <p:nvPr/>
        </p:nvGrpSpPr>
        <p:grpSpPr>
          <a:xfrm>
            <a:off x="7546567" y="1788576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98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5504;p65"/>
          <p:cNvGrpSpPr/>
          <p:nvPr/>
        </p:nvGrpSpPr>
        <p:grpSpPr>
          <a:xfrm>
            <a:off x="4122437" y="3289257"/>
            <a:ext cx="800458" cy="728522"/>
            <a:chOff x="1492675" y="4420975"/>
            <a:chExt cx="481825" cy="438525"/>
          </a:xfrm>
          <a:solidFill>
            <a:srgbClr val="03C6AB"/>
          </a:solidFill>
        </p:grpSpPr>
        <p:sp>
          <p:nvSpPr>
            <p:cNvPr id="112" name="Google Shape;5505;p65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" name="Google Shape;5506;p65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" name="Google Shape;5507;p65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" name="Google Shape;5508;p65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" name="Google Shape;5509;p65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7" name="Google Shape;6567;p68"/>
          <p:cNvGrpSpPr/>
          <p:nvPr/>
        </p:nvGrpSpPr>
        <p:grpSpPr>
          <a:xfrm>
            <a:off x="8482543" y="3269208"/>
            <a:ext cx="748748" cy="729887"/>
            <a:chOff x="-31817400" y="3910025"/>
            <a:chExt cx="301675" cy="294075"/>
          </a:xfrm>
          <a:solidFill>
            <a:schemeClr val="accent5"/>
          </a:solidFill>
        </p:grpSpPr>
        <p:sp>
          <p:nvSpPr>
            <p:cNvPr id="118" name="Google Shape;6568;p68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569;p68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570;p68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2" name="직선 연결선 121"/>
          <p:cNvCxnSpPr/>
          <p:nvPr/>
        </p:nvCxnSpPr>
        <p:spPr>
          <a:xfrm flipH="1" flipV="1">
            <a:off x="8482543" y="2361721"/>
            <a:ext cx="374376" cy="7843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flipH="1" flipV="1">
            <a:off x="8482543" y="2378167"/>
            <a:ext cx="1382794" cy="2381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flipH="1">
            <a:off x="8856919" y="2629356"/>
            <a:ext cx="1008418" cy="5167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/>
          <p:cNvGrpSpPr/>
          <p:nvPr/>
        </p:nvGrpSpPr>
        <p:grpSpPr>
          <a:xfrm>
            <a:off x="7563177" y="4725437"/>
            <a:ext cx="3125226" cy="1738562"/>
            <a:chOff x="6559339" y="4133009"/>
            <a:chExt cx="3125226" cy="1738562"/>
          </a:xfrm>
        </p:grpSpPr>
        <p:cxnSp>
          <p:nvCxnSpPr>
            <p:cNvPr id="139" name="직선 화살표 연결선 138"/>
            <p:cNvCxnSpPr>
              <a:stCxn id="156" idx="1"/>
              <a:endCxn id="140" idx="3"/>
            </p:cNvCxnSpPr>
            <p:nvPr/>
          </p:nvCxnSpPr>
          <p:spPr>
            <a:xfrm flipH="1" flipV="1">
              <a:off x="7875993" y="5312029"/>
              <a:ext cx="491918" cy="442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직사각형 139"/>
            <p:cNvSpPr/>
            <p:nvPr/>
          </p:nvSpPr>
          <p:spPr>
            <a:xfrm>
              <a:off x="6559339" y="4756908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6609048" y="5494459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7242853" y="5494459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755039" y="4813734"/>
              <a:ext cx="92525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000aaa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180380" y="4133009"/>
              <a:ext cx="1883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Door 2 Network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8367911" y="4761330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553993" y="4810108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999852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9" name="그림 1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714" y="2223523"/>
            <a:ext cx="2163794" cy="999279"/>
          </a:xfrm>
          <a:prstGeom prst="rect">
            <a:avLst/>
          </a:prstGeom>
        </p:spPr>
      </p:pic>
      <p:sp>
        <p:nvSpPr>
          <p:cNvPr id="160" name="TextBox 159"/>
          <p:cNvSpPr txBox="1"/>
          <p:nvPr/>
        </p:nvSpPr>
        <p:spPr>
          <a:xfrm>
            <a:off x="4998015" y="3353349"/>
            <a:ext cx="2159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Basically,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Manufacturer has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all the </a:t>
            </a:r>
            <a:r>
              <a:rPr lang="en-US" altLang="ko-KR" dirty="0" err="1" smtClean="0">
                <a:solidFill>
                  <a:schemeClr val="bg1"/>
                </a:solidFill>
              </a:rPr>
              <a:t>BlockChains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In this model</a:t>
            </a:r>
          </a:p>
        </p:txBody>
      </p:sp>
    </p:spTree>
    <p:extLst>
      <p:ext uri="{BB962C8B-B14F-4D97-AF65-F5344CB8AC3E}">
        <p14:creationId xmlns:p14="http://schemas.microsoft.com/office/powerpoint/2010/main" val="137846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Element-wise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Hashing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36" y="1067917"/>
            <a:ext cx="4512202" cy="49359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76" y="1067917"/>
            <a:ext cx="5658640" cy="14670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75C2C-BD36-4D41-A906-58F9E4EE2F0D}"/>
              </a:ext>
            </a:extLst>
          </p:cNvPr>
          <p:cNvSpPr txBox="1"/>
          <p:nvPr/>
        </p:nvSpPr>
        <p:spPr>
          <a:xfrm>
            <a:off x="1480423" y="6138802"/>
            <a:ext cx="2299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kern="0" dirty="0" smtClean="0">
                <a:solidFill>
                  <a:prstClr val="white"/>
                </a:solidFill>
              </a:rPr>
              <a:t>Make </a:t>
            </a:r>
            <a:r>
              <a:rPr lang="en-US" altLang="ko-KR" sz="2000" kern="0" dirty="0" err="1" smtClean="0">
                <a:solidFill>
                  <a:prstClr val="white"/>
                </a:solidFill>
              </a:rPr>
              <a:t>Merkle</a:t>
            </a:r>
            <a:r>
              <a:rPr lang="en-US" altLang="ko-KR" sz="2000" kern="0" dirty="0" smtClean="0">
                <a:solidFill>
                  <a:prstClr val="white"/>
                </a:solidFill>
              </a:rPr>
              <a:t> Tree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75C2C-BD36-4D41-A906-58F9E4EE2F0D}"/>
              </a:ext>
            </a:extLst>
          </p:cNvPr>
          <p:cNvSpPr txBox="1"/>
          <p:nvPr/>
        </p:nvSpPr>
        <p:spPr>
          <a:xfrm>
            <a:off x="6475941" y="6138802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kern="0" dirty="0" smtClean="0">
                <a:solidFill>
                  <a:prstClr val="white"/>
                </a:solidFill>
              </a:rPr>
              <a:t>Re-Hashing Entire Block when TX added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30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Main Functional Threads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29" y="2896795"/>
            <a:ext cx="3562847" cy="1305107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0B45C-F48C-406B-875B-E808702D2ECF}"/>
              </a:ext>
            </a:extLst>
          </p:cNvPr>
          <p:cNvSpPr txBox="1"/>
          <p:nvPr/>
        </p:nvSpPr>
        <p:spPr>
          <a:xfrm>
            <a:off x="5590082" y="2364408"/>
            <a:ext cx="60410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bg1"/>
                </a:solidFill>
              </a:rPr>
              <a:t>BlockChain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For Initializing Mining, Distributing, Applying Block,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etc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bg1"/>
                </a:solidFill>
              </a:rPr>
              <a:t>UserControl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For Scanning User Input (It may become a value reader)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Listen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For receiving the Other Node’s Request and Answer it</a:t>
            </a:r>
          </a:p>
        </p:txBody>
      </p:sp>
    </p:spTree>
    <p:extLst>
      <p:ext uri="{BB962C8B-B14F-4D97-AF65-F5344CB8AC3E}">
        <p14:creationId xmlns:p14="http://schemas.microsoft.com/office/powerpoint/2010/main" val="264579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Codes for Initializing and Server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그림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97" y="1241541"/>
            <a:ext cx="4142914" cy="46777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975" y="1231347"/>
            <a:ext cx="5077534" cy="50489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75C2C-BD36-4D41-A906-58F9E4EE2F0D}"/>
              </a:ext>
            </a:extLst>
          </p:cNvPr>
          <p:cNvSpPr txBox="1"/>
          <p:nvPr/>
        </p:nvSpPr>
        <p:spPr>
          <a:xfrm>
            <a:off x="1089017" y="6080247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kern="0" dirty="0" smtClean="0">
                <a:solidFill>
                  <a:prstClr val="white"/>
                </a:solidFill>
              </a:rPr>
              <a:t>Request </a:t>
            </a:r>
            <a:r>
              <a:rPr lang="en-US" altLang="ko-KR" sz="2000" kern="0" dirty="0" err="1" smtClean="0">
                <a:solidFill>
                  <a:prstClr val="white"/>
                </a:solidFill>
              </a:rPr>
              <a:t>BlockChain</a:t>
            </a:r>
            <a:r>
              <a:rPr lang="en-US" altLang="ko-KR" sz="2000" kern="0" dirty="0" smtClean="0">
                <a:solidFill>
                  <a:prstClr val="white"/>
                </a:solidFill>
              </a:rPr>
              <a:t> and Validate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09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0" y="2027305"/>
            <a:ext cx="6802315" cy="1959138"/>
            <a:chOff x="0" y="2027305"/>
            <a:chExt cx="6802315" cy="195913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8387BDA-24A2-4432-AEDE-4F5F1621D6D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42737"/>
              <a:ext cx="6802315" cy="0"/>
            </a:xfrm>
            <a:prstGeom prst="line">
              <a:avLst/>
            </a:prstGeom>
            <a:ln w="28575">
              <a:solidFill>
                <a:srgbClr val="03C6AB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oogle Shape;6385;p67"/>
            <p:cNvGrpSpPr/>
            <p:nvPr/>
          </p:nvGrpSpPr>
          <p:grpSpPr>
            <a:xfrm>
              <a:off x="1232308" y="2074890"/>
              <a:ext cx="569331" cy="375969"/>
              <a:chOff x="5358450" y="4015675"/>
              <a:chExt cx="289875" cy="191425"/>
            </a:xfrm>
            <a:solidFill>
              <a:srgbClr val="03C6AB"/>
            </a:solidFill>
          </p:grpSpPr>
          <p:sp>
            <p:nvSpPr>
              <p:cNvPr id="26" name="Google Shape;6386;p67"/>
              <p:cNvSpPr/>
              <p:nvPr/>
            </p:nvSpPr>
            <p:spPr>
              <a:xfrm>
                <a:off x="5358450" y="4015675"/>
                <a:ext cx="289875" cy="89025"/>
              </a:xfrm>
              <a:custGeom>
                <a:avLst/>
                <a:gdLst/>
                <a:ahLst/>
                <a:cxnLst/>
                <a:rect l="l" t="t" r="r" b="b"/>
                <a:pathLst>
                  <a:path w="11595" h="3561" extrusionOk="0">
                    <a:moveTo>
                      <a:pt x="5798" y="1"/>
                    </a:moveTo>
                    <a:cubicBezTo>
                      <a:pt x="2773" y="1"/>
                      <a:pt x="316" y="3120"/>
                      <a:pt x="1" y="3561"/>
                    </a:cubicBezTo>
                    <a:cubicBezTo>
                      <a:pt x="1229" y="2679"/>
                      <a:pt x="3561" y="1734"/>
                      <a:pt x="5798" y="1734"/>
                    </a:cubicBezTo>
                    <a:cubicBezTo>
                      <a:pt x="7751" y="1734"/>
                      <a:pt x="10051" y="2490"/>
                      <a:pt x="11595" y="3561"/>
                    </a:cubicBezTo>
                    <a:cubicBezTo>
                      <a:pt x="11280" y="3120"/>
                      <a:pt x="8822" y="1"/>
                      <a:pt x="5798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387;p67"/>
              <p:cNvSpPr/>
              <p:nvPr/>
            </p:nvSpPr>
            <p:spPr>
              <a:xfrm>
                <a:off x="5494725" y="4101525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388;p67"/>
              <p:cNvSpPr/>
              <p:nvPr/>
            </p:nvSpPr>
            <p:spPr>
              <a:xfrm>
                <a:off x="5460050" y="4077125"/>
                <a:ext cx="8667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120" extrusionOk="0">
                    <a:moveTo>
                      <a:pt x="1734" y="315"/>
                    </a:moveTo>
                    <a:cubicBezTo>
                      <a:pt x="2332" y="315"/>
                      <a:pt x="2773" y="788"/>
                      <a:pt x="2773" y="1323"/>
                    </a:cubicBezTo>
                    <a:cubicBezTo>
                      <a:pt x="2773" y="1922"/>
                      <a:pt x="2269" y="2363"/>
                      <a:pt x="1734" y="2363"/>
                    </a:cubicBezTo>
                    <a:cubicBezTo>
                      <a:pt x="1135" y="2363"/>
                      <a:pt x="694" y="1890"/>
                      <a:pt x="694" y="1323"/>
                    </a:cubicBezTo>
                    <a:cubicBezTo>
                      <a:pt x="663" y="788"/>
                      <a:pt x="1135" y="315"/>
                      <a:pt x="1734" y="315"/>
                    </a:cubicBezTo>
                    <a:close/>
                    <a:moveTo>
                      <a:pt x="1734" y="0"/>
                    </a:moveTo>
                    <a:cubicBezTo>
                      <a:pt x="1324" y="0"/>
                      <a:pt x="978" y="32"/>
                      <a:pt x="599" y="63"/>
                    </a:cubicBezTo>
                    <a:cubicBezTo>
                      <a:pt x="190" y="378"/>
                      <a:pt x="1" y="851"/>
                      <a:pt x="1" y="1386"/>
                    </a:cubicBezTo>
                    <a:cubicBezTo>
                      <a:pt x="1" y="2332"/>
                      <a:pt x="789" y="3119"/>
                      <a:pt x="1734" y="3119"/>
                    </a:cubicBezTo>
                    <a:cubicBezTo>
                      <a:pt x="2679" y="3119"/>
                      <a:pt x="3466" y="2332"/>
                      <a:pt x="3466" y="1386"/>
                    </a:cubicBezTo>
                    <a:cubicBezTo>
                      <a:pt x="3466" y="851"/>
                      <a:pt x="3214" y="378"/>
                      <a:pt x="2868" y="63"/>
                    </a:cubicBezTo>
                    <a:cubicBezTo>
                      <a:pt x="2521" y="32"/>
                      <a:pt x="2112" y="0"/>
                      <a:pt x="1734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389;p67"/>
              <p:cNvSpPr/>
              <p:nvPr/>
            </p:nvSpPr>
            <p:spPr>
              <a:xfrm>
                <a:off x="5362400" y="4084200"/>
                <a:ext cx="282000" cy="12290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4916" extrusionOk="0">
                    <a:moveTo>
                      <a:pt x="3466" y="1"/>
                    </a:moveTo>
                    <a:lnTo>
                      <a:pt x="3466" y="1"/>
                    </a:lnTo>
                    <a:cubicBezTo>
                      <a:pt x="2332" y="253"/>
                      <a:pt x="1103" y="820"/>
                      <a:pt x="0" y="1576"/>
                    </a:cubicBezTo>
                    <a:cubicBezTo>
                      <a:pt x="693" y="2395"/>
                      <a:pt x="2899" y="4915"/>
                      <a:pt x="5640" y="4915"/>
                    </a:cubicBezTo>
                    <a:cubicBezTo>
                      <a:pt x="8349" y="4884"/>
                      <a:pt x="10617" y="2395"/>
                      <a:pt x="11279" y="1576"/>
                    </a:cubicBezTo>
                    <a:cubicBezTo>
                      <a:pt x="10176" y="820"/>
                      <a:pt x="8948" y="253"/>
                      <a:pt x="7814" y="1"/>
                    </a:cubicBezTo>
                    <a:lnTo>
                      <a:pt x="7814" y="1"/>
                    </a:lnTo>
                    <a:cubicBezTo>
                      <a:pt x="7971" y="347"/>
                      <a:pt x="8097" y="694"/>
                      <a:pt x="8097" y="1103"/>
                    </a:cubicBezTo>
                    <a:cubicBezTo>
                      <a:pt x="8097" y="2427"/>
                      <a:pt x="6994" y="3529"/>
                      <a:pt x="5640" y="3529"/>
                    </a:cubicBezTo>
                    <a:cubicBezTo>
                      <a:pt x="4316" y="3529"/>
                      <a:pt x="3214" y="2427"/>
                      <a:pt x="3214" y="1103"/>
                    </a:cubicBezTo>
                    <a:cubicBezTo>
                      <a:pt x="3214" y="694"/>
                      <a:pt x="3277" y="347"/>
                      <a:pt x="3466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5332;p65"/>
            <p:cNvGrpSpPr/>
            <p:nvPr/>
          </p:nvGrpSpPr>
          <p:grpSpPr>
            <a:xfrm>
              <a:off x="4705647" y="2027305"/>
              <a:ext cx="563803" cy="495476"/>
              <a:chOff x="2085450" y="2057100"/>
              <a:chExt cx="481900" cy="423500"/>
            </a:xfrm>
            <a:solidFill>
              <a:srgbClr val="03C6AB"/>
            </a:solidFill>
          </p:grpSpPr>
          <p:sp>
            <p:nvSpPr>
              <p:cNvPr id="31" name="Google Shape;5333;p65"/>
              <p:cNvSpPr/>
              <p:nvPr/>
            </p:nvSpPr>
            <p:spPr>
              <a:xfrm>
                <a:off x="2085450" y="2061650"/>
                <a:ext cx="141250" cy="418950"/>
              </a:xfrm>
              <a:custGeom>
                <a:avLst/>
                <a:gdLst/>
                <a:ahLst/>
                <a:cxnLst/>
                <a:rect l="l" t="t" r="r" b="b"/>
                <a:pathLst>
                  <a:path w="5650" h="16758" extrusionOk="0">
                    <a:moveTo>
                      <a:pt x="4305" y="6452"/>
                    </a:moveTo>
                    <a:cubicBezTo>
                      <a:pt x="4736" y="6452"/>
                      <a:pt x="5115" y="6999"/>
                      <a:pt x="4728" y="7411"/>
                    </a:cubicBezTo>
                    <a:cubicBezTo>
                      <a:pt x="4520" y="7631"/>
                      <a:pt x="4352" y="7887"/>
                      <a:pt x="4228" y="8164"/>
                    </a:cubicBezTo>
                    <a:cubicBezTo>
                      <a:pt x="4120" y="8402"/>
                      <a:pt x="3927" y="8502"/>
                      <a:pt x="3732" y="8502"/>
                    </a:cubicBezTo>
                    <a:cubicBezTo>
                      <a:pt x="3367" y="8502"/>
                      <a:pt x="2999" y="8150"/>
                      <a:pt x="3195" y="7703"/>
                    </a:cubicBezTo>
                    <a:cubicBezTo>
                      <a:pt x="3373" y="7312"/>
                      <a:pt x="3611" y="6951"/>
                      <a:pt x="3903" y="6637"/>
                    </a:cubicBezTo>
                    <a:cubicBezTo>
                      <a:pt x="4027" y="6506"/>
                      <a:pt x="4169" y="6452"/>
                      <a:pt x="4305" y="6452"/>
                    </a:cubicBezTo>
                    <a:close/>
                    <a:moveTo>
                      <a:pt x="2983" y="9449"/>
                    </a:moveTo>
                    <a:cubicBezTo>
                      <a:pt x="3331" y="9449"/>
                      <a:pt x="3684" y="9752"/>
                      <a:pt x="3539" y="10191"/>
                    </a:cubicBezTo>
                    <a:lnTo>
                      <a:pt x="3361" y="10727"/>
                    </a:lnTo>
                    <a:cubicBezTo>
                      <a:pt x="3270" y="10997"/>
                      <a:pt x="3059" y="11113"/>
                      <a:pt x="2845" y="11113"/>
                    </a:cubicBezTo>
                    <a:cubicBezTo>
                      <a:pt x="2498" y="11113"/>
                      <a:pt x="2143" y="10808"/>
                      <a:pt x="2289" y="10368"/>
                    </a:cubicBezTo>
                    <a:lnTo>
                      <a:pt x="2467" y="9832"/>
                    </a:lnTo>
                    <a:cubicBezTo>
                      <a:pt x="2558" y="9564"/>
                      <a:pt x="2770" y="9449"/>
                      <a:pt x="2983" y="9449"/>
                    </a:cubicBezTo>
                    <a:close/>
                    <a:moveTo>
                      <a:pt x="5649" y="1"/>
                    </a:moveTo>
                    <a:lnTo>
                      <a:pt x="356" y="2117"/>
                    </a:lnTo>
                    <a:cubicBezTo>
                      <a:pt x="142" y="2202"/>
                      <a:pt x="3" y="2410"/>
                      <a:pt x="3" y="2641"/>
                    </a:cubicBezTo>
                    <a:lnTo>
                      <a:pt x="3" y="16192"/>
                    </a:lnTo>
                    <a:cubicBezTo>
                      <a:pt x="1" y="16516"/>
                      <a:pt x="265" y="16758"/>
                      <a:pt x="564" y="16758"/>
                    </a:cubicBezTo>
                    <a:cubicBezTo>
                      <a:pt x="634" y="16758"/>
                      <a:pt x="706" y="16745"/>
                      <a:pt x="777" y="16716"/>
                    </a:cubicBezTo>
                    <a:lnTo>
                      <a:pt x="5649" y="14768"/>
                    </a:lnTo>
                    <a:lnTo>
                      <a:pt x="5649" y="1"/>
                    </a:ln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" name="Google Shape;5334;p65"/>
              <p:cNvSpPr/>
              <p:nvPr/>
            </p:nvSpPr>
            <p:spPr>
              <a:xfrm>
                <a:off x="2254900" y="2061050"/>
                <a:ext cx="143050" cy="415650"/>
              </a:xfrm>
              <a:custGeom>
                <a:avLst/>
                <a:gdLst/>
                <a:ahLst/>
                <a:cxnLst/>
                <a:rect l="l" t="t" r="r" b="b"/>
                <a:pathLst>
                  <a:path w="5722" h="16626" extrusionOk="0">
                    <a:moveTo>
                      <a:pt x="2504" y="6585"/>
                    </a:moveTo>
                    <a:cubicBezTo>
                      <a:pt x="2647" y="6585"/>
                      <a:pt x="2794" y="6645"/>
                      <a:pt x="2916" y="6788"/>
                    </a:cubicBezTo>
                    <a:cubicBezTo>
                      <a:pt x="3153" y="7068"/>
                      <a:pt x="3349" y="7378"/>
                      <a:pt x="3500" y="7709"/>
                    </a:cubicBezTo>
                    <a:cubicBezTo>
                      <a:pt x="3766" y="8258"/>
                      <a:pt x="3464" y="8654"/>
                      <a:pt x="3096" y="8654"/>
                    </a:cubicBezTo>
                    <a:cubicBezTo>
                      <a:pt x="2878" y="8654"/>
                      <a:pt x="2636" y="8515"/>
                      <a:pt x="2476" y="8185"/>
                    </a:cubicBezTo>
                    <a:cubicBezTo>
                      <a:pt x="2367" y="7947"/>
                      <a:pt x="2226" y="7724"/>
                      <a:pt x="2057" y="7523"/>
                    </a:cubicBezTo>
                    <a:cubicBezTo>
                      <a:pt x="1694" y="7098"/>
                      <a:pt x="2083" y="6585"/>
                      <a:pt x="2504" y="6585"/>
                    </a:cubicBezTo>
                    <a:close/>
                    <a:moveTo>
                      <a:pt x="1" y="0"/>
                    </a:moveTo>
                    <a:lnTo>
                      <a:pt x="1" y="5475"/>
                    </a:lnTo>
                    <a:cubicBezTo>
                      <a:pt x="217" y="5475"/>
                      <a:pt x="434" y="5496"/>
                      <a:pt x="648" y="5532"/>
                    </a:cubicBezTo>
                    <a:cubicBezTo>
                      <a:pt x="1334" y="5657"/>
                      <a:pt x="1201" y="6655"/>
                      <a:pt x="564" y="6655"/>
                    </a:cubicBezTo>
                    <a:cubicBezTo>
                      <a:pt x="525" y="6655"/>
                      <a:pt x="483" y="6651"/>
                      <a:pt x="440" y="6643"/>
                    </a:cubicBezTo>
                    <a:cubicBezTo>
                      <a:pt x="296" y="6622"/>
                      <a:pt x="148" y="6610"/>
                      <a:pt x="1" y="6604"/>
                    </a:cubicBezTo>
                    <a:lnTo>
                      <a:pt x="1" y="14744"/>
                    </a:lnTo>
                    <a:lnTo>
                      <a:pt x="5722" y="16626"/>
                    </a:lnTo>
                    <a:lnTo>
                      <a:pt x="5722" y="10395"/>
                    </a:lnTo>
                    <a:cubicBezTo>
                      <a:pt x="5704" y="10397"/>
                      <a:pt x="5684" y="10397"/>
                      <a:pt x="5661" y="10397"/>
                    </a:cubicBezTo>
                    <a:cubicBezTo>
                      <a:pt x="5400" y="10397"/>
                      <a:pt x="4871" y="10299"/>
                      <a:pt x="4388" y="10085"/>
                    </a:cubicBezTo>
                    <a:cubicBezTo>
                      <a:pt x="3793" y="9819"/>
                      <a:pt x="4068" y="8997"/>
                      <a:pt x="4603" y="8997"/>
                    </a:cubicBezTo>
                    <a:cubicBezTo>
                      <a:pt x="4680" y="8997"/>
                      <a:pt x="4763" y="9014"/>
                      <a:pt x="4849" y="9052"/>
                    </a:cubicBezTo>
                    <a:cubicBezTo>
                      <a:pt x="5123" y="9176"/>
                      <a:pt x="5418" y="9251"/>
                      <a:pt x="5722" y="9275"/>
                    </a:cubicBezTo>
                    <a:lnTo>
                      <a:pt x="5722" y="188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3" name="Google Shape;5335;p65"/>
              <p:cNvSpPr/>
              <p:nvPr/>
            </p:nvSpPr>
            <p:spPr>
              <a:xfrm>
                <a:off x="2426175" y="2057100"/>
                <a:ext cx="141175" cy="41892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16757" extrusionOk="0">
                    <a:moveTo>
                      <a:pt x="2800" y="5647"/>
                    </a:moveTo>
                    <a:cubicBezTo>
                      <a:pt x="3154" y="5647"/>
                      <a:pt x="3516" y="5968"/>
                      <a:pt x="3349" y="6410"/>
                    </a:cubicBezTo>
                    <a:lnTo>
                      <a:pt x="3153" y="6937"/>
                    </a:lnTo>
                    <a:cubicBezTo>
                      <a:pt x="3055" y="7196"/>
                      <a:pt x="2850" y="7305"/>
                      <a:pt x="2643" y="7305"/>
                    </a:cubicBezTo>
                    <a:cubicBezTo>
                      <a:pt x="2288" y="7305"/>
                      <a:pt x="1929" y="6984"/>
                      <a:pt x="2096" y="6539"/>
                    </a:cubicBezTo>
                    <a:lnTo>
                      <a:pt x="2295" y="6012"/>
                    </a:lnTo>
                    <a:cubicBezTo>
                      <a:pt x="2390" y="5755"/>
                      <a:pt x="2594" y="5647"/>
                      <a:pt x="2800" y="5647"/>
                    </a:cubicBezTo>
                    <a:close/>
                    <a:moveTo>
                      <a:pt x="1700" y="8178"/>
                    </a:moveTo>
                    <a:cubicBezTo>
                      <a:pt x="2108" y="8178"/>
                      <a:pt x="2500" y="8655"/>
                      <a:pt x="2168" y="9090"/>
                    </a:cubicBezTo>
                    <a:cubicBezTo>
                      <a:pt x="1906" y="9433"/>
                      <a:pt x="1587" y="9725"/>
                      <a:pt x="1226" y="9960"/>
                    </a:cubicBezTo>
                    <a:cubicBezTo>
                      <a:pt x="1118" y="10030"/>
                      <a:pt x="1011" y="10060"/>
                      <a:pt x="911" y="10060"/>
                    </a:cubicBezTo>
                    <a:cubicBezTo>
                      <a:pt x="424" y="10060"/>
                      <a:pt x="97" y="9344"/>
                      <a:pt x="612" y="9012"/>
                    </a:cubicBezTo>
                    <a:cubicBezTo>
                      <a:pt x="867" y="8849"/>
                      <a:pt x="1090" y="8641"/>
                      <a:pt x="1274" y="8403"/>
                    </a:cubicBezTo>
                    <a:cubicBezTo>
                      <a:pt x="1394" y="8244"/>
                      <a:pt x="1548" y="8178"/>
                      <a:pt x="1700" y="8178"/>
                    </a:cubicBezTo>
                    <a:close/>
                    <a:moveTo>
                      <a:pt x="5080" y="0"/>
                    </a:moveTo>
                    <a:cubicBezTo>
                      <a:pt x="5010" y="0"/>
                      <a:pt x="4939" y="13"/>
                      <a:pt x="4869" y="41"/>
                    </a:cubicBezTo>
                    <a:lnTo>
                      <a:pt x="0" y="1989"/>
                    </a:lnTo>
                    <a:lnTo>
                      <a:pt x="0" y="16756"/>
                    </a:lnTo>
                    <a:lnTo>
                      <a:pt x="5291" y="14640"/>
                    </a:lnTo>
                    <a:cubicBezTo>
                      <a:pt x="5505" y="14555"/>
                      <a:pt x="5646" y="14347"/>
                      <a:pt x="5646" y="14116"/>
                    </a:cubicBezTo>
                    <a:lnTo>
                      <a:pt x="5646" y="565"/>
                    </a:lnTo>
                    <a:cubicBezTo>
                      <a:pt x="5644" y="240"/>
                      <a:pt x="5378" y="0"/>
                      <a:pt x="5080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72447" y="3053817"/>
              <a:ext cx="1625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3C6AB"/>
                  </a:solidFill>
                </a:rPr>
                <a:t>Transparency</a:t>
              </a:r>
              <a:endParaRPr lang="ko-KR" altLang="en-US" b="1" dirty="0">
                <a:solidFill>
                  <a:srgbClr val="03C6AB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42402" y="3053498"/>
              <a:ext cx="1428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3C6AB"/>
                  </a:solidFill>
                </a:rPr>
                <a:t>Traceability</a:t>
              </a:r>
              <a:endParaRPr lang="ko-KR" altLang="en-US" b="1" dirty="0">
                <a:solidFill>
                  <a:srgbClr val="03C6AB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492" y="3463223"/>
              <a:ext cx="2413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Anyone in the network</a:t>
              </a: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can see and verify the data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49636" y="3463223"/>
              <a:ext cx="25150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Anyone in the network</a:t>
              </a: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can trace the history of data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389685" y="4008051"/>
            <a:ext cx="6802315" cy="2314127"/>
            <a:chOff x="5389685" y="4008051"/>
            <a:chExt cx="6802315" cy="2314127"/>
          </a:xfrm>
        </p:grpSpPr>
        <p:grpSp>
          <p:nvGrpSpPr>
            <p:cNvPr id="8" name="Google Shape;6131;p67"/>
            <p:cNvGrpSpPr/>
            <p:nvPr/>
          </p:nvGrpSpPr>
          <p:grpSpPr>
            <a:xfrm>
              <a:off x="10035934" y="4008051"/>
              <a:ext cx="608765" cy="610304"/>
              <a:chOff x="-61784125" y="3377700"/>
              <a:chExt cx="316650" cy="317450"/>
            </a:xfrm>
            <a:solidFill>
              <a:srgbClr val="03C6AB"/>
            </a:solidFill>
          </p:grpSpPr>
          <p:sp>
            <p:nvSpPr>
              <p:cNvPr id="9" name="Google Shape;6132;p67"/>
              <p:cNvSpPr/>
              <p:nvPr/>
            </p:nvSpPr>
            <p:spPr>
              <a:xfrm>
                <a:off x="-61688025" y="3460400"/>
                <a:ext cx="1244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2049" extrusionOk="0">
                    <a:moveTo>
                      <a:pt x="630" y="1"/>
                    </a:moveTo>
                    <a:cubicBezTo>
                      <a:pt x="252" y="442"/>
                      <a:pt x="0" y="1041"/>
                      <a:pt x="0" y="1671"/>
                    </a:cubicBezTo>
                    <a:cubicBezTo>
                      <a:pt x="0" y="1891"/>
                      <a:pt x="189" y="2049"/>
                      <a:pt x="441" y="2049"/>
                    </a:cubicBezTo>
                    <a:lnTo>
                      <a:pt x="4568" y="2049"/>
                    </a:lnTo>
                    <a:cubicBezTo>
                      <a:pt x="4820" y="2049"/>
                      <a:pt x="4978" y="1860"/>
                      <a:pt x="4978" y="1671"/>
                    </a:cubicBezTo>
                    <a:cubicBezTo>
                      <a:pt x="4978" y="1041"/>
                      <a:pt x="4726" y="442"/>
                      <a:pt x="4348" y="1"/>
                    </a:cubicBezTo>
                    <a:cubicBezTo>
                      <a:pt x="3875" y="568"/>
                      <a:pt x="3182" y="852"/>
                      <a:pt x="2489" y="852"/>
                    </a:cubicBezTo>
                    <a:cubicBezTo>
                      <a:pt x="1827" y="852"/>
                      <a:pt x="1134" y="568"/>
                      <a:pt x="630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133;p67"/>
              <p:cNvSpPr/>
              <p:nvPr/>
            </p:nvSpPr>
            <p:spPr>
              <a:xfrm>
                <a:off x="-61677800" y="3518900"/>
                <a:ext cx="104775" cy="61850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2474" extrusionOk="0">
                    <a:moveTo>
                      <a:pt x="2096" y="0"/>
                    </a:moveTo>
                    <a:cubicBezTo>
                      <a:pt x="1985" y="0"/>
                      <a:pt x="1875" y="40"/>
                      <a:pt x="1796" y="118"/>
                    </a:cubicBezTo>
                    <a:lnTo>
                      <a:pt x="158" y="1757"/>
                    </a:lnTo>
                    <a:cubicBezTo>
                      <a:pt x="1" y="1914"/>
                      <a:pt x="1" y="2198"/>
                      <a:pt x="158" y="2355"/>
                    </a:cubicBezTo>
                    <a:cubicBezTo>
                      <a:pt x="237" y="2434"/>
                      <a:pt x="339" y="2473"/>
                      <a:pt x="442" y="2473"/>
                    </a:cubicBezTo>
                    <a:cubicBezTo>
                      <a:pt x="544" y="2473"/>
                      <a:pt x="646" y="2434"/>
                      <a:pt x="725" y="2355"/>
                    </a:cubicBezTo>
                    <a:lnTo>
                      <a:pt x="2111" y="969"/>
                    </a:lnTo>
                    <a:lnTo>
                      <a:pt x="3498" y="2355"/>
                    </a:lnTo>
                    <a:cubicBezTo>
                      <a:pt x="3576" y="2434"/>
                      <a:pt x="3687" y="2473"/>
                      <a:pt x="3797" y="2473"/>
                    </a:cubicBezTo>
                    <a:cubicBezTo>
                      <a:pt x="3907" y="2473"/>
                      <a:pt x="4017" y="2434"/>
                      <a:pt x="4096" y="2355"/>
                    </a:cubicBezTo>
                    <a:cubicBezTo>
                      <a:pt x="4191" y="2198"/>
                      <a:pt x="4191" y="1914"/>
                      <a:pt x="4033" y="1757"/>
                    </a:cubicBezTo>
                    <a:lnTo>
                      <a:pt x="2395" y="118"/>
                    </a:lnTo>
                    <a:cubicBezTo>
                      <a:pt x="2316" y="40"/>
                      <a:pt x="2206" y="0"/>
                      <a:pt x="2096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134;p67"/>
              <p:cNvSpPr/>
              <p:nvPr/>
            </p:nvSpPr>
            <p:spPr>
              <a:xfrm>
                <a:off x="-61667550" y="3377700"/>
                <a:ext cx="827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308" h="3309" extrusionOk="0">
                    <a:moveTo>
                      <a:pt x="1670" y="1"/>
                    </a:moveTo>
                    <a:cubicBezTo>
                      <a:pt x="756" y="1"/>
                      <a:pt x="0" y="757"/>
                      <a:pt x="0" y="1671"/>
                    </a:cubicBezTo>
                    <a:cubicBezTo>
                      <a:pt x="0" y="2584"/>
                      <a:pt x="756" y="3309"/>
                      <a:pt x="1670" y="3309"/>
                    </a:cubicBezTo>
                    <a:cubicBezTo>
                      <a:pt x="2584" y="3309"/>
                      <a:pt x="3308" y="2584"/>
                      <a:pt x="3308" y="1671"/>
                    </a:cubicBezTo>
                    <a:cubicBezTo>
                      <a:pt x="3308" y="757"/>
                      <a:pt x="2584" y="1"/>
                      <a:pt x="1670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135;p67"/>
              <p:cNvSpPr/>
              <p:nvPr/>
            </p:nvSpPr>
            <p:spPr>
              <a:xfrm>
                <a:off x="-61591150" y="3643150"/>
                <a:ext cx="12367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2048" extrusionOk="0">
                    <a:moveTo>
                      <a:pt x="630" y="0"/>
                    </a:moveTo>
                    <a:cubicBezTo>
                      <a:pt x="221" y="410"/>
                      <a:pt x="0" y="1008"/>
                      <a:pt x="0" y="1638"/>
                    </a:cubicBezTo>
                    <a:cubicBezTo>
                      <a:pt x="0" y="1890"/>
                      <a:pt x="189" y="2048"/>
                      <a:pt x="378" y="2048"/>
                    </a:cubicBezTo>
                    <a:lnTo>
                      <a:pt x="4505" y="2048"/>
                    </a:lnTo>
                    <a:cubicBezTo>
                      <a:pt x="4757" y="2048"/>
                      <a:pt x="4946" y="1827"/>
                      <a:pt x="4946" y="1638"/>
                    </a:cubicBezTo>
                    <a:cubicBezTo>
                      <a:pt x="4946" y="1008"/>
                      <a:pt x="4726" y="410"/>
                      <a:pt x="4316" y="0"/>
                    </a:cubicBezTo>
                    <a:cubicBezTo>
                      <a:pt x="3844" y="536"/>
                      <a:pt x="3182" y="819"/>
                      <a:pt x="2458" y="819"/>
                    </a:cubicBezTo>
                    <a:cubicBezTo>
                      <a:pt x="1796" y="819"/>
                      <a:pt x="1134" y="536"/>
                      <a:pt x="630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6136;p67"/>
              <p:cNvSpPr/>
              <p:nvPr/>
            </p:nvSpPr>
            <p:spPr>
              <a:xfrm>
                <a:off x="-61570675" y="3560450"/>
                <a:ext cx="827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3309" extrusionOk="0">
                    <a:moveTo>
                      <a:pt x="1670" y="0"/>
                    </a:moveTo>
                    <a:cubicBezTo>
                      <a:pt x="756" y="0"/>
                      <a:pt x="0" y="725"/>
                      <a:pt x="0" y="1638"/>
                    </a:cubicBezTo>
                    <a:cubicBezTo>
                      <a:pt x="0" y="2552"/>
                      <a:pt x="756" y="3308"/>
                      <a:pt x="1670" y="3308"/>
                    </a:cubicBezTo>
                    <a:cubicBezTo>
                      <a:pt x="2552" y="3308"/>
                      <a:pt x="3308" y="2552"/>
                      <a:pt x="3308" y="1638"/>
                    </a:cubicBezTo>
                    <a:cubicBezTo>
                      <a:pt x="3308" y="725"/>
                      <a:pt x="2552" y="0"/>
                      <a:pt x="1670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137;p67"/>
              <p:cNvSpPr/>
              <p:nvPr/>
            </p:nvSpPr>
            <p:spPr>
              <a:xfrm>
                <a:off x="-61784125" y="3643925"/>
                <a:ext cx="1244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2049" extrusionOk="0">
                    <a:moveTo>
                      <a:pt x="662" y="1"/>
                    </a:moveTo>
                    <a:cubicBezTo>
                      <a:pt x="252" y="442"/>
                      <a:pt x="32" y="1009"/>
                      <a:pt x="32" y="1639"/>
                    </a:cubicBezTo>
                    <a:cubicBezTo>
                      <a:pt x="0" y="1859"/>
                      <a:pt x="189" y="2048"/>
                      <a:pt x="410" y="2048"/>
                    </a:cubicBezTo>
                    <a:lnTo>
                      <a:pt x="4569" y="2048"/>
                    </a:lnTo>
                    <a:cubicBezTo>
                      <a:pt x="4789" y="2048"/>
                      <a:pt x="4978" y="1859"/>
                      <a:pt x="4978" y="1639"/>
                    </a:cubicBezTo>
                    <a:cubicBezTo>
                      <a:pt x="4978" y="1009"/>
                      <a:pt x="4758" y="442"/>
                      <a:pt x="4348" y="1"/>
                    </a:cubicBezTo>
                    <a:cubicBezTo>
                      <a:pt x="3876" y="536"/>
                      <a:pt x="3214" y="820"/>
                      <a:pt x="2521" y="820"/>
                    </a:cubicBezTo>
                    <a:cubicBezTo>
                      <a:pt x="1828" y="820"/>
                      <a:pt x="1166" y="536"/>
                      <a:pt x="662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138;p67"/>
              <p:cNvSpPr/>
              <p:nvPr/>
            </p:nvSpPr>
            <p:spPr>
              <a:xfrm>
                <a:off x="-61763650" y="3560450"/>
                <a:ext cx="827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3309" extrusionOk="0">
                    <a:moveTo>
                      <a:pt x="1670" y="0"/>
                    </a:moveTo>
                    <a:cubicBezTo>
                      <a:pt x="757" y="0"/>
                      <a:pt x="1" y="725"/>
                      <a:pt x="1" y="1638"/>
                    </a:cubicBezTo>
                    <a:cubicBezTo>
                      <a:pt x="1" y="2552"/>
                      <a:pt x="757" y="3308"/>
                      <a:pt x="1670" y="3308"/>
                    </a:cubicBezTo>
                    <a:cubicBezTo>
                      <a:pt x="2552" y="3308"/>
                      <a:pt x="3309" y="2552"/>
                      <a:pt x="3309" y="1638"/>
                    </a:cubicBezTo>
                    <a:cubicBezTo>
                      <a:pt x="3309" y="725"/>
                      <a:pt x="2552" y="0"/>
                      <a:pt x="1670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5203;p65"/>
            <p:cNvGrpSpPr/>
            <p:nvPr/>
          </p:nvGrpSpPr>
          <p:grpSpPr>
            <a:xfrm>
              <a:off x="6853061" y="4057857"/>
              <a:ext cx="585477" cy="562897"/>
              <a:chOff x="3854700" y="249750"/>
              <a:chExt cx="500425" cy="481125"/>
            </a:xfrm>
            <a:solidFill>
              <a:srgbClr val="03C6AB"/>
            </a:solidFill>
          </p:grpSpPr>
          <p:sp>
            <p:nvSpPr>
              <p:cNvPr id="17" name="Google Shape;5204;p65"/>
              <p:cNvSpPr/>
              <p:nvPr/>
            </p:nvSpPr>
            <p:spPr>
              <a:xfrm>
                <a:off x="4206725" y="598350"/>
                <a:ext cx="70775" cy="68025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721" extrusionOk="0">
                    <a:moveTo>
                      <a:pt x="622" y="1"/>
                    </a:moveTo>
                    <a:cubicBezTo>
                      <a:pt x="478" y="1"/>
                      <a:pt x="333" y="56"/>
                      <a:pt x="223" y="165"/>
                    </a:cubicBezTo>
                    <a:cubicBezTo>
                      <a:pt x="0" y="388"/>
                      <a:pt x="0" y="744"/>
                      <a:pt x="223" y="966"/>
                    </a:cubicBezTo>
                    <a:lnTo>
                      <a:pt x="1819" y="2562"/>
                    </a:lnTo>
                    <a:cubicBezTo>
                      <a:pt x="1929" y="2668"/>
                      <a:pt x="2070" y="2721"/>
                      <a:pt x="2211" y="2721"/>
                    </a:cubicBezTo>
                    <a:cubicBezTo>
                      <a:pt x="2356" y="2721"/>
                      <a:pt x="2501" y="2665"/>
                      <a:pt x="2611" y="2553"/>
                    </a:cubicBezTo>
                    <a:cubicBezTo>
                      <a:pt x="2828" y="2337"/>
                      <a:pt x="2831" y="1984"/>
                      <a:pt x="2617" y="1764"/>
                    </a:cubicBezTo>
                    <a:lnTo>
                      <a:pt x="1021" y="165"/>
                    </a:lnTo>
                    <a:cubicBezTo>
                      <a:pt x="911" y="56"/>
                      <a:pt x="767" y="1"/>
                      <a:pt x="622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" name="Google Shape;5205;p65"/>
              <p:cNvSpPr/>
              <p:nvPr/>
            </p:nvSpPr>
            <p:spPr>
              <a:xfrm>
                <a:off x="4226750" y="538600"/>
                <a:ext cx="91250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1926" extrusionOk="0">
                    <a:moveTo>
                      <a:pt x="631" y="1"/>
                    </a:moveTo>
                    <a:cubicBezTo>
                      <a:pt x="393" y="1"/>
                      <a:pt x="175" y="151"/>
                      <a:pt x="97" y="387"/>
                    </a:cubicBezTo>
                    <a:cubicBezTo>
                      <a:pt x="0" y="676"/>
                      <a:pt x="151" y="993"/>
                      <a:pt x="440" y="1098"/>
                    </a:cubicBezTo>
                    <a:lnTo>
                      <a:pt x="2837" y="1896"/>
                    </a:lnTo>
                    <a:cubicBezTo>
                      <a:pt x="2896" y="1916"/>
                      <a:pt x="2956" y="1925"/>
                      <a:pt x="3014" y="1925"/>
                    </a:cubicBezTo>
                    <a:cubicBezTo>
                      <a:pt x="3251" y="1925"/>
                      <a:pt x="3471" y="1774"/>
                      <a:pt x="3551" y="1538"/>
                    </a:cubicBezTo>
                    <a:cubicBezTo>
                      <a:pt x="3650" y="1243"/>
                      <a:pt x="3490" y="920"/>
                      <a:pt x="3192" y="824"/>
                    </a:cubicBezTo>
                    <a:lnTo>
                      <a:pt x="798" y="26"/>
                    </a:lnTo>
                    <a:cubicBezTo>
                      <a:pt x="742" y="9"/>
                      <a:pt x="686" y="1"/>
                      <a:pt x="631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" name="Google Shape;5206;p65"/>
              <p:cNvSpPr/>
              <p:nvPr/>
            </p:nvSpPr>
            <p:spPr>
              <a:xfrm>
                <a:off x="4146500" y="618325"/>
                <a:ext cx="52050" cy="886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3546" extrusionOk="0">
                    <a:moveTo>
                      <a:pt x="632" y="1"/>
                    </a:moveTo>
                    <a:cubicBezTo>
                      <a:pt x="574" y="1"/>
                      <a:pt x="514" y="10"/>
                      <a:pt x="455" y="29"/>
                    </a:cubicBezTo>
                    <a:cubicBezTo>
                      <a:pt x="160" y="128"/>
                      <a:pt x="0" y="447"/>
                      <a:pt x="100" y="746"/>
                    </a:cubicBezTo>
                    <a:lnTo>
                      <a:pt x="898" y="3140"/>
                    </a:lnTo>
                    <a:cubicBezTo>
                      <a:pt x="970" y="3386"/>
                      <a:pt x="1196" y="3546"/>
                      <a:pt x="1439" y="3546"/>
                    </a:cubicBezTo>
                    <a:cubicBezTo>
                      <a:pt x="1498" y="3546"/>
                      <a:pt x="1558" y="3536"/>
                      <a:pt x="1617" y="3516"/>
                    </a:cubicBezTo>
                    <a:cubicBezTo>
                      <a:pt x="1921" y="3417"/>
                      <a:pt x="2081" y="3082"/>
                      <a:pt x="1970" y="2784"/>
                    </a:cubicBezTo>
                    <a:lnTo>
                      <a:pt x="1172" y="387"/>
                    </a:lnTo>
                    <a:cubicBezTo>
                      <a:pt x="1092" y="150"/>
                      <a:pt x="871" y="1"/>
                      <a:pt x="632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" name="Google Shape;5207;p65"/>
              <p:cNvSpPr/>
              <p:nvPr/>
            </p:nvSpPr>
            <p:spPr>
              <a:xfrm>
                <a:off x="3927425" y="319075"/>
                <a:ext cx="70650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2714" extrusionOk="0">
                    <a:moveTo>
                      <a:pt x="621" y="0"/>
                    </a:moveTo>
                    <a:cubicBezTo>
                      <a:pt x="477" y="0"/>
                      <a:pt x="333" y="55"/>
                      <a:pt x="223" y="165"/>
                    </a:cubicBezTo>
                    <a:cubicBezTo>
                      <a:pt x="4" y="385"/>
                      <a:pt x="1" y="737"/>
                      <a:pt x="214" y="957"/>
                    </a:cubicBezTo>
                    <a:lnTo>
                      <a:pt x="1813" y="2556"/>
                    </a:lnTo>
                    <a:cubicBezTo>
                      <a:pt x="1922" y="2661"/>
                      <a:pt x="2062" y="2714"/>
                      <a:pt x="2203" y="2714"/>
                    </a:cubicBezTo>
                    <a:cubicBezTo>
                      <a:pt x="2348" y="2714"/>
                      <a:pt x="2494" y="2658"/>
                      <a:pt x="2605" y="2547"/>
                    </a:cubicBezTo>
                    <a:cubicBezTo>
                      <a:pt x="2822" y="2330"/>
                      <a:pt x="2825" y="1977"/>
                      <a:pt x="2611" y="1755"/>
                    </a:cubicBezTo>
                    <a:lnTo>
                      <a:pt x="1012" y="159"/>
                    </a:lnTo>
                    <a:cubicBezTo>
                      <a:pt x="904" y="53"/>
                      <a:pt x="762" y="0"/>
                      <a:pt x="621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1" name="Google Shape;5208;p65"/>
              <p:cNvSpPr/>
              <p:nvPr/>
            </p:nvSpPr>
            <p:spPr>
              <a:xfrm>
                <a:off x="4007000" y="279300"/>
                <a:ext cx="51675" cy="88150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3526" extrusionOk="0">
                    <a:moveTo>
                      <a:pt x="632" y="0"/>
                    </a:moveTo>
                    <a:cubicBezTo>
                      <a:pt x="573" y="0"/>
                      <a:pt x="512" y="10"/>
                      <a:pt x="452" y="30"/>
                    </a:cubicBezTo>
                    <a:cubicBezTo>
                      <a:pt x="160" y="127"/>
                      <a:pt x="0" y="437"/>
                      <a:pt x="91" y="732"/>
                    </a:cubicBezTo>
                    <a:lnTo>
                      <a:pt x="889" y="3126"/>
                    </a:lnTo>
                    <a:cubicBezTo>
                      <a:pt x="964" y="3370"/>
                      <a:pt x="1188" y="3525"/>
                      <a:pt x="1428" y="3525"/>
                    </a:cubicBezTo>
                    <a:cubicBezTo>
                      <a:pt x="1487" y="3525"/>
                      <a:pt x="1547" y="3516"/>
                      <a:pt x="1605" y="3496"/>
                    </a:cubicBezTo>
                    <a:cubicBezTo>
                      <a:pt x="1907" y="3397"/>
                      <a:pt x="2066" y="3069"/>
                      <a:pt x="1961" y="2771"/>
                    </a:cubicBezTo>
                    <a:lnTo>
                      <a:pt x="1160" y="374"/>
                    </a:lnTo>
                    <a:cubicBezTo>
                      <a:pt x="1079" y="144"/>
                      <a:pt x="863" y="0"/>
                      <a:pt x="632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" name="Google Shape;5209;p65"/>
              <p:cNvSpPr/>
              <p:nvPr/>
            </p:nvSpPr>
            <p:spPr>
              <a:xfrm>
                <a:off x="3887300" y="398850"/>
                <a:ext cx="9180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1930" extrusionOk="0">
                    <a:moveTo>
                      <a:pt x="638" y="0"/>
                    </a:moveTo>
                    <a:cubicBezTo>
                      <a:pt x="399" y="0"/>
                      <a:pt x="178" y="150"/>
                      <a:pt x="100" y="385"/>
                    </a:cubicBezTo>
                    <a:cubicBezTo>
                      <a:pt x="1" y="678"/>
                      <a:pt x="154" y="991"/>
                      <a:pt x="443" y="1096"/>
                    </a:cubicBezTo>
                    <a:lnTo>
                      <a:pt x="2840" y="1894"/>
                    </a:lnTo>
                    <a:cubicBezTo>
                      <a:pt x="2905" y="1918"/>
                      <a:pt x="2971" y="1930"/>
                      <a:pt x="3036" y="1930"/>
                    </a:cubicBezTo>
                    <a:cubicBezTo>
                      <a:pt x="3271" y="1930"/>
                      <a:pt x="3492" y="1781"/>
                      <a:pt x="3572" y="1545"/>
                    </a:cubicBezTo>
                    <a:cubicBezTo>
                      <a:pt x="3671" y="1241"/>
                      <a:pt x="3503" y="915"/>
                      <a:pt x="3195" y="825"/>
                    </a:cubicBezTo>
                    <a:lnTo>
                      <a:pt x="802" y="24"/>
                    </a:lnTo>
                    <a:cubicBezTo>
                      <a:pt x="747" y="8"/>
                      <a:pt x="692" y="0"/>
                      <a:pt x="638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3" name="Google Shape;5210;p65"/>
              <p:cNvSpPr/>
              <p:nvPr/>
            </p:nvSpPr>
            <p:spPr>
              <a:xfrm>
                <a:off x="3854700" y="413675"/>
                <a:ext cx="353475" cy="317200"/>
              </a:xfrm>
              <a:custGeom>
                <a:avLst/>
                <a:gdLst/>
                <a:ahLst/>
                <a:cxnLst/>
                <a:rect l="l" t="t" r="r" b="b"/>
                <a:pathLst>
                  <a:path w="14139" h="12688" extrusionOk="0">
                    <a:moveTo>
                      <a:pt x="12278" y="0"/>
                    </a:moveTo>
                    <a:lnTo>
                      <a:pt x="10639" y="1635"/>
                    </a:lnTo>
                    <a:cubicBezTo>
                      <a:pt x="10811" y="1720"/>
                      <a:pt x="10971" y="1831"/>
                      <a:pt x="11109" y="1964"/>
                    </a:cubicBezTo>
                    <a:cubicBezTo>
                      <a:pt x="11772" y="2623"/>
                      <a:pt x="11772" y="3698"/>
                      <a:pt x="11109" y="4358"/>
                    </a:cubicBezTo>
                    <a:lnTo>
                      <a:pt x="5520" y="9949"/>
                    </a:lnTo>
                    <a:cubicBezTo>
                      <a:pt x="5189" y="10281"/>
                      <a:pt x="4755" y="10446"/>
                      <a:pt x="4322" y="10446"/>
                    </a:cubicBezTo>
                    <a:cubicBezTo>
                      <a:pt x="3889" y="10446"/>
                      <a:pt x="3456" y="10281"/>
                      <a:pt x="3126" y="9949"/>
                    </a:cubicBezTo>
                    <a:cubicBezTo>
                      <a:pt x="2464" y="9287"/>
                      <a:pt x="2464" y="8215"/>
                      <a:pt x="3126" y="7552"/>
                    </a:cubicBezTo>
                    <a:lnTo>
                      <a:pt x="5331" y="5351"/>
                    </a:lnTo>
                    <a:cubicBezTo>
                      <a:pt x="4924" y="4499"/>
                      <a:pt x="4764" y="3554"/>
                      <a:pt x="4867" y="2620"/>
                    </a:cubicBezTo>
                    <a:lnTo>
                      <a:pt x="4867" y="2620"/>
                    </a:lnTo>
                    <a:lnTo>
                      <a:pt x="1527" y="5956"/>
                    </a:lnTo>
                    <a:cubicBezTo>
                      <a:pt x="1" y="7501"/>
                      <a:pt x="7" y="9992"/>
                      <a:pt x="1545" y="11530"/>
                    </a:cubicBezTo>
                    <a:cubicBezTo>
                      <a:pt x="2316" y="12301"/>
                      <a:pt x="3328" y="12687"/>
                      <a:pt x="4340" y="12687"/>
                    </a:cubicBezTo>
                    <a:cubicBezTo>
                      <a:pt x="5344" y="12687"/>
                      <a:pt x="6348" y="12307"/>
                      <a:pt x="7119" y="11545"/>
                    </a:cubicBezTo>
                    <a:lnTo>
                      <a:pt x="12708" y="5956"/>
                    </a:lnTo>
                    <a:cubicBezTo>
                      <a:pt x="13783" y="4878"/>
                      <a:pt x="14139" y="3276"/>
                      <a:pt x="13627" y="1843"/>
                    </a:cubicBezTo>
                    <a:cubicBezTo>
                      <a:pt x="13500" y="1467"/>
                      <a:pt x="13316" y="1114"/>
                      <a:pt x="13076" y="798"/>
                    </a:cubicBezTo>
                    <a:lnTo>
                      <a:pt x="13066" y="807"/>
                    </a:lnTo>
                    <a:cubicBezTo>
                      <a:pt x="12955" y="663"/>
                      <a:pt x="12844" y="503"/>
                      <a:pt x="12708" y="368"/>
                    </a:cubicBezTo>
                    <a:cubicBezTo>
                      <a:pt x="12570" y="235"/>
                      <a:pt x="12428" y="115"/>
                      <a:pt x="12278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4" name="Google Shape;5211;p65"/>
              <p:cNvSpPr/>
              <p:nvPr/>
            </p:nvSpPr>
            <p:spPr>
              <a:xfrm>
                <a:off x="3996825" y="249750"/>
                <a:ext cx="358300" cy="322025"/>
              </a:xfrm>
              <a:custGeom>
                <a:avLst/>
                <a:gdLst/>
                <a:ahLst/>
                <a:cxnLst/>
                <a:rect l="l" t="t" r="r" b="b"/>
                <a:pathLst>
                  <a:path w="14332" h="12881" extrusionOk="0">
                    <a:moveTo>
                      <a:pt x="9993" y="1"/>
                    </a:moveTo>
                    <a:cubicBezTo>
                      <a:pt x="8989" y="1"/>
                      <a:pt x="7985" y="381"/>
                      <a:pt x="7216" y="1143"/>
                    </a:cubicBezTo>
                    <a:lnTo>
                      <a:pt x="1434" y="6925"/>
                    </a:lnTo>
                    <a:cubicBezTo>
                      <a:pt x="359" y="8003"/>
                      <a:pt x="1" y="9605"/>
                      <a:pt x="516" y="11038"/>
                    </a:cubicBezTo>
                    <a:cubicBezTo>
                      <a:pt x="639" y="11414"/>
                      <a:pt x="826" y="11767"/>
                      <a:pt x="1067" y="12083"/>
                    </a:cubicBezTo>
                    <a:lnTo>
                      <a:pt x="1073" y="12074"/>
                    </a:lnTo>
                    <a:cubicBezTo>
                      <a:pt x="1187" y="12218"/>
                      <a:pt x="1296" y="12378"/>
                      <a:pt x="1434" y="12513"/>
                    </a:cubicBezTo>
                    <a:cubicBezTo>
                      <a:pt x="1570" y="12646"/>
                      <a:pt x="1711" y="12766"/>
                      <a:pt x="1865" y="12881"/>
                    </a:cubicBezTo>
                    <a:lnTo>
                      <a:pt x="3500" y="11243"/>
                    </a:lnTo>
                    <a:cubicBezTo>
                      <a:pt x="3328" y="11158"/>
                      <a:pt x="3169" y="11050"/>
                      <a:pt x="3030" y="10918"/>
                    </a:cubicBezTo>
                    <a:cubicBezTo>
                      <a:pt x="2368" y="10255"/>
                      <a:pt x="2368" y="9183"/>
                      <a:pt x="3030" y="8521"/>
                    </a:cubicBezTo>
                    <a:lnTo>
                      <a:pt x="8812" y="2739"/>
                    </a:lnTo>
                    <a:cubicBezTo>
                      <a:pt x="9143" y="2408"/>
                      <a:pt x="9577" y="2242"/>
                      <a:pt x="10010" y="2242"/>
                    </a:cubicBezTo>
                    <a:cubicBezTo>
                      <a:pt x="10443" y="2242"/>
                      <a:pt x="10876" y="2408"/>
                      <a:pt x="11206" y="2739"/>
                    </a:cubicBezTo>
                    <a:cubicBezTo>
                      <a:pt x="11868" y="3401"/>
                      <a:pt x="11868" y="4473"/>
                      <a:pt x="11206" y="5136"/>
                    </a:cubicBezTo>
                    <a:lnTo>
                      <a:pt x="8812" y="7530"/>
                    </a:lnTo>
                    <a:cubicBezTo>
                      <a:pt x="9215" y="8382"/>
                      <a:pt x="9375" y="9328"/>
                      <a:pt x="9273" y="10261"/>
                    </a:cubicBezTo>
                    <a:lnTo>
                      <a:pt x="12805" y="6732"/>
                    </a:lnTo>
                    <a:cubicBezTo>
                      <a:pt x="14331" y="5187"/>
                      <a:pt x="14325" y="2697"/>
                      <a:pt x="12787" y="1158"/>
                    </a:cubicBezTo>
                    <a:cubicBezTo>
                      <a:pt x="12016" y="387"/>
                      <a:pt x="11004" y="1"/>
                      <a:pt x="9993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9356283" y="5159546"/>
              <a:ext cx="1968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3C6AB"/>
                  </a:solidFill>
                </a:rPr>
                <a:t>Decentralization</a:t>
              </a:r>
              <a:endParaRPr lang="ko-KR" altLang="en-US" b="1" dirty="0">
                <a:solidFill>
                  <a:srgbClr val="03C6AB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47153" y="5159546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3C6AB"/>
                  </a:solidFill>
                </a:rPr>
                <a:t>Immutability</a:t>
              </a:r>
              <a:endParaRPr lang="ko-KR" altLang="en-US" b="1" dirty="0">
                <a:solidFill>
                  <a:srgbClr val="03C6AB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29114" y="5583514"/>
              <a:ext cx="254204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Reliability can be maintained</a:t>
              </a: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even if there’s no</a:t>
              </a: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suitable intermediary agent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16174" y="5586234"/>
              <a:ext cx="2647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If the system is well designed,</a:t>
              </a: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it’s hard to modify and exploit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8387BDA-24A2-4432-AEDE-4F5F1621D6D4}"/>
                </a:ext>
              </a:extLst>
            </p:cNvPr>
            <p:cNvCxnSpPr>
              <a:cxnSpLocks/>
            </p:cNvCxnSpPr>
            <p:nvPr/>
          </p:nvCxnSpPr>
          <p:spPr>
            <a:xfrm>
              <a:off x="5389685" y="4973407"/>
              <a:ext cx="6802315" cy="0"/>
            </a:xfrm>
            <a:prstGeom prst="line">
              <a:avLst/>
            </a:prstGeom>
            <a:ln w="28575">
              <a:solidFill>
                <a:srgbClr val="03C6AB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88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Codes for Mining and Distribution/Receiving</a:t>
            </a:r>
          </a:p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(with validation)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07" y="1396902"/>
            <a:ext cx="5296639" cy="46107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218" y="1832168"/>
            <a:ext cx="4989636" cy="3740212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1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Operating Screen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171575"/>
            <a:ext cx="10991850" cy="45148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Problems and Milestones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A2ED0C-D922-4AAD-80F4-689BB9B1BEA2}"/>
              </a:ext>
            </a:extLst>
          </p:cNvPr>
          <p:cNvSpPr txBox="1"/>
          <p:nvPr/>
        </p:nvSpPr>
        <p:spPr>
          <a:xfrm>
            <a:off x="2446863" y="2173574"/>
            <a:ext cx="728790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P2P Network with 3 or more Nodes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Because of Resource Sharing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Model Applying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How to Detail and Apply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Optimization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Separating Codes for Maintainability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Adding More Plausible Functions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Webpage for Introduction, Smart Contracts, More Consensus Algorithms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52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4C4D80-8702-4CE0-BA15-017EB5D8A12D}"/>
              </a:ext>
            </a:extLst>
          </p:cNvPr>
          <p:cNvSpPr/>
          <p:nvPr/>
        </p:nvSpPr>
        <p:spPr>
          <a:xfrm>
            <a:off x="1275853" y="2766520"/>
            <a:ext cx="3329878" cy="1761517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6435810-91B3-41FD-9BB9-6BD851E49F53}"/>
              </a:ext>
            </a:extLst>
          </p:cNvPr>
          <p:cNvSpPr/>
          <p:nvPr/>
        </p:nvSpPr>
        <p:spPr>
          <a:xfrm>
            <a:off x="1379922" y="2870895"/>
            <a:ext cx="3121739" cy="31598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Previous</a:t>
            </a:r>
            <a:r>
              <a:rPr lang="ko-KR" altLang="en-US" sz="1600" dirty="0">
                <a:solidFill>
                  <a:srgbClr val="000E2B"/>
                </a:solidFill>
              </a:rPr>
              <a:t> </a:t>
            </a:r>
            <a:r>
              <a:rPr lang="en-US" altLang="ko-KR" sz="1600" dirty="0">
                <a:solidFill>
                  <a:srgbClr val="000E2B"/>
                </a:solidFill>
              </a:rPr>
              <a:t>Block’s </a:t>
            </a:r>
            <a:r>
              <a:rPr lang="en-US" altLang="ko-KR" sz="1600" dirty="0" smtClean="0">
                <a:solidFill>
                  <a:srgbClr val="000E2B"/>
                </a:solidFill>
              </a:rPr>
              <a:t>Hash</a:t>
            </a:r>
            <a:endParaRPr lang="en-US" altLang="ko-KR" sz="1600" dirty="0">
              <a:solidFill>
                <a:srgbClr val="000E2B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1382792" y="3256245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Nonce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3C64D69-F486-4534-BD2F-F1950F5747EF}"/>
              </a:ext>
            </a:extLst>
          </p:cNvPr>
          <p:cNvCxnSpPr>
            <a:cxnSpLocks/>
            <a:stCxn id="45" idx="0"/>
            <a:endCxn id="44" idx="2"/>
          </p:cNvCxnSpPr>
          <p:nvPr/>
        </p:nvCxnSpPr>
        <p:spPr>
          <a:xfrm flipV="1">
            <a:off x="1729257" y="3929210"/>
            <a:ext cx="121440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CFD4A5B-DF15-4B9D-BC88-03C7DAE192B0}"/>
              </a:ext>
            </a:extLst>
          </p:cNvPr>
          <p:cNvCxnSpPr>
            <a:cxnSpLocks/>
            <a:stCxn id="46" idx="0"/>
            <a:endCxn id="44" idx="2"/>
          </p:cNvCxnSpPr>
          <p:nvPr/>
        </p:nvCxnSpPr>
        <p:spPr>
          <a:xfrm flipV="1">
            <a:off x="2539267" y="3929210"/>
            <a:ext cx="40439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FEEB687-72B5-411A-9D03-C5EE8219BB57}"/>
              </a:ext>
            </a:extLst>
          </p:cNvPr>
          <p:cNvCxnSpPr>
            <a:cxnSpLocks/>
            <a:stCxn id="47" idx="0"/>
            <a:endCxn id="44" idx="2"/>
          </p:cNvCxnSpPr>
          <p:nvPr/>
        </p:nvCxnSpPr>
        <p:spPr>
          <a:xfrm flipH="1" flipV="1">
            <a:off x="2943661" y="3929210"/>
            <a:ext cx="405035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F9D4875-8817-405C-8D50-9A0DC45B4E91}"/>
              </a:ext>
            </a:extLst>
          </p:cNvPr>
          <p:cNvCxnSpPr>
            <a:cxnSpLocks/>
            <a:stCxn id="48" idx="0"/>
            <a:endCxn id="44" idx="2"/>
          </p:cNvCxnSpPr>
          <p:nvPr/>
        </p:nvCxnSpPr>
        <p:spPr>
          <a:xfrm flipH="1" flipV="1">
            <a:off x="2943661" y="3929210"/>
            <a:ext cx="1209542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99E3AAC-F3DE-4292-8DF2-89F935469159}"/>
              </a:ext>
            </a:extLst>
          </p:cNvPr>
          <p:cNvSpPr/>
          <p:nvPr/>
        </p:nvSpPr>
        <p:spPr>
          <a:xfrm>
            <a:off x="1382791" y="3651305"/>
            <a:ext cx="3121739" cy="27790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rgbClr val="000E2B"/>
                </a:solidFill>
              </a:rPr>
              <a:t>Merkle</a:t>
            </a:r>
            <a:r>
              <a:rPr lang="en-US" altLang="ko-KR" sz="1600" dirty="0">
                <a:solidFill>
                  <a:srgbClr val="000E2B"/>
                </a:solidFill>
              </a:rPr>
              <a:t> </a:t>
            </a:r>
            <a:r>
              <a:rPr lang="en-US" altLang="ko-KR" sz="1600" dirty="0" smtClean="0">
                <a:solidFill>
                  <a:srgbClr val="000E2B"/>
                </a:solidFill>
              </a:rPr>
              <a:t>Root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1380798" y="4116559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8EAB15-8FBE-4054-8E30-714C759EF87F}"/>
              </a:ext>
            </a:extLst>
          </p:cNvPr>
          <p:cNvSpPr/>
          <p:nvPr/>
        </p:nvSpPr>
        <p:spPr>
          <a:xfrm>
            <a:off x="2190808" y="4116559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5ED1ED5-AF07-4BA5-8FD5-545B9D269CC1}"/>
              </a:ext>
            </a:extLst>
          </p:cNvPr>
          <p:cNvSpPr/>
          <p:nvPr/>
        </p:nvSpPr>
        <p:spPr>
          <a:xfrm>
            <a:off x="3000237" y="4116559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EF1928D-8FC2-4363-8788-1BE20C81F81D}"/>
              </a:ext>
            </a:extLst>
          </p:cNvPr>
          <p:cNvSpPr/>
          <p:nvPr/>
        </p:nvSpPr>
        <p:spPr>
          <a:xfrm>
            <a:off x="3804744" y="4116559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…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2359210" y="3263260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Block </a:t>
            </a:r>
            <a:r>
              <a:rPr lang="en-US" altLang="ko-KR" sz="1600" dirty="0">
                <a:solidFill>
                  <a:srgbClr val="000E2B"/>
                </a:solidFill>
              </a:rPr>
              <a:t>hash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 rot="16200000">
            <a:off x="2488224" y="4163157"/>
            <a:ext cx="5389685" cy="0"/>
          </a:xfrm>
          <a:prstGeom prst="line">
            <a:avLst/>
          </a:prstGeom>
          <a:ln w="28575">
            <a:solidFill>
              <a:srgbClr val="03C6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711992" y="2266763"/>
            <a:ext cx="427020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Transaction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Fundamental data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1"/>
                </a:solidFill>
              </a:rPr>
              <a:t>Merkle</a:t>
            </a:r>
            <a:r>
              <a:rPr lang="en-US" altLang="ko-KR" dirty="0" smtClean="0">
                <a:solidFill>
                  <a:schemeClr val="bg1"/>
                </a:solidFill>
              </a:rPr>
              <a:t> Root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Hash value of these TXs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Block Hash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Hash value with MR, Nonce, timestamp,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etc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Previous Block’s Hash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Using like a linker in Linked List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0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332916" y="4590068"/>
            <a:ext cx="3329878" cy="1761517"/>
            <a:chOff x="8089891" y="2318113"/>
            <a:chExt cx="3329878" cy="176151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4C4D80-8702-4CE0-BA15-017EB5D8A12D}"/>
                </a:ext>
              </a:extLst>
            </p:cNvPr>
            <p:cNvSpPr/>
            <p:nvPr/>
          </p:nvSpPr>
          <p:spPr>
            <a:xfrm>
              <a:off x="8089891" y="2318113"/>
              <a:ext cx="3329878" cy="1761517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6435810-91B3-41FD-9BB9-6BD851E49F53}"/>
                </a:ext>
              </a:extLst>
            </p:cNvPr>
            <p:cNvSpPr/>
            <p:nvPr/>
          </p:nvSpPr>
          <p:spPr>
            <a:xfrm>
              <a:off x="8193960" y="2422488"/>
              <a:ext cx="3121739" cy="31598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0fa13d9b3</a:t>
              </a:r>
              <a:endParaRPr lang="en-US" altLang="ko-KR" sz="1600" dirty="0">
                <a:solidFill>
                  <a:srgbClr val="000E2B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752812A-8603-4A03-B660-67F0D3A23639}"/>
                </a:ext>
              </a:extLst>
            </p:cNvPr>
            <p:cNvSpPr/>
            <p:nvPr/>
          </p:nvSpPr>
          <p:spPr>
            <a:xfrm>
              <a:off x="8196830" y="2807838"/>
              <a:ext cx="886230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328821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3C64D69-F486-4534-BD2F-F1950F5747EF}"/>
                </a:ext>
              </a:extLst>
            </p:cNvPr>
            <p:cNvCxnSpPr>
              <a:cxnSpLocks/>
              <a:stCxn id="45" idx="0"/>
              <a:endCxn id="44" idx="2"/>
            </p:cNvCxnSpPr>
            <p:nvPr/>
          </p:nvCxnSpPr>
          <p:spPr>
            <a:xfrm flipV="1">
              <a:off x="8543295" y="3480803"/>
              <a:ext cx="1214404" cy="187349"/>
            </a:xfrm>
            <a:prstGeom prst="line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CFD4A5B-DF15-4B9D-BC88-03C7DAE192B0}"/>
                </a:ext>
              </a:extLst>
            </p:cNvPr>
            <p:cNvCxnSpPr>
              <a:cxnSpLocks/>
              <a:stCxn id="46" idx="0"/>
              <a:endCxn id="44" idx="2"/>
            </p:cNvCxnSpPr>
            <p:nvPr/>
          </p:nvCxnSpPr>
          <p:spPr>
            <a:xfrm flipH="1" flipV="1">
              <a:off x="9757699" y="3480803"/>
              <a:ext cx="1201928" cy="187349"/>
            </a:xfrm>
            <a:prstGeom prst="line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99E3AAC-F3DE-4292-8DF2-89F935469159}"/>
                </a:ext>
              </a:extLst>
            </p:cNvPr>
            <p:cNvSpPr/>
            <p:nvPr/>
          </p:nvSpPr>
          <p:spPr>
            <a:xfrm>
              <a:off x="8196829" y="3202898"/>
              <a:ext cx="3121739" cy="277905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0fcb1a6bc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8194836" y="3668152"/>
              <a:ext cx="696917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E2B"/>
                  </a:solidFill>
                </a:rPr>
                <a:t>TX1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08EAB15-8FBE-4054-8E30-714C759EF87F}"/>
                </a:ext>
              </a:extLst>
            </p:cNvPr>
            <p:cNvSpPr/>
            <p:nvPr/>
          </p:nvSpPr>
          <p:spPr>
            <a:xfrm>
              <a:off x="10611168" y="3668152"/>
              <a:ext cx="696917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E2B"/>
                  </a:solidFill>
                </a:rPr>
                <a:t>TX2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A80E50A-9463-46AA-A190-975BEE7E169D}"/>
                </a:ext>
              </a:extLst>
            </p:cNvPr>
            <p:cNvSpPr/>
            <p:nvPr/>
          </p:nvSpPr>
          <p:spPr>
            <a:xfrm>
              <a:off x="9173248" y="2814853"/>
              <a:ext cx="2145322" cy="311575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000004b7c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79" y="1067917"/>
            <a:ext cx="3701674" cy="3050334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13329" y="4594833"/>
            <a:ext cx="3329878" cy="1761517"/>
            <a:chOff x="3885877" y="1441381"/>
            <a:chExt cx="3329878" cy="1761517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64C4D80-8702-4CE0-BA15-017EB5D8A12D}"/>
                </a:ext>
              </a:extLst>
            </p:cNvPr>
            <p:cNvSpPr/>
            <p:nvPr/>
          </p:nvSpPr>
          <p:spPr>
            <a:xfrm>
              <a:off x="3885877" y="1441381"/>
              <a:ext cx="3329878" cy="1761517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6435810-91B3-41FD-9BB9-6BD851E49F53}"/>
                </a:ext>
              </a:extLst>
            </p:cNvPr>
            <p:cNvSpPr/>
            <p:nvPr/>
          </p:nvSpPr>
          <p:spPr>
            <a:xfrm>
              <a:off x="3989946" y="1545756"/>
              <a:ext cx="3121739" cy="31598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null</a:t>
              </a:r>
              <a:endParaRPr lang="en-US" altLang="ko-KR" sz="1600" dirty="0">
                <a:solidFill>
                  <a:srgbClr val="000E2B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752812A-8603-4A03-B660-67F0D3A23639}"/>
                </a:ext>
              </a:extLst>
            </p:cNvPr>
            <p:cNvSpPr/>
            <p:nvPr/>
          </p:nvSpPr>
          <p:spPr>
            <a:xfrm>
              <a:off x="3992816" y="1931106"/>
              <a:ext cx="886230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4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3C64D69-F486-4534-BD2F-F1950F5747EF}"/>
                </a:ext>
              </a:extLst>
            </p:cNvPr>
            <p:cNvCxnSpPr>
              <a:cxnSpLocks/>
              <a:stCxn id="69" idx="0"/>
              <a:endCxn id="68" idx="2"/>
            </p:cNvCxnSpPr>
            <p:nvPr/>
          </p:nvCxnSpPr>
          <p:spPr>
            <a:xfrm flipV="1">
              <a:off x="5550815" y="2604071"/>
              <a:ext cx="2870" cy="187349"/>
            </a:xfrm>
            <a:prstGeom prst="line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99E3AAC-F3DE-4292-8DF2-89F935469159}"/>
                </a:ext>
              </a:extLst>
            </p:cNvPr>
            <p:cNvSpPr/>
            <p:nvPr/>
          </p:nvSpPr>
          <p:spPr>
            <a:xfrm>
              <a:off x="3992815" y="2326166"/>
              <a:ext cx="3121739" cy="277905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70ccbd732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5202356" y="2791420"/>
              <a:ext cx="696917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E2B"/>
                  </a:solidFill>
                </a:rPr>
                <a:t>TX1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A80E50A-9463-46AA-A190-975BEE7E169D}"/>
                </a:ext>
              </a:extLst>
            </p:cNvPr>
            <p:cNvSpPr/>
            <p:nvPr/>
          </p:nvSpPr>
          <p:spPr>
            <a:xfrm>
              <a:off x="4969234" y="1938121"/>
              <a:ext cx="2145322" cy="311575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0fa13d9b3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173018" y="4598859"/>
            <a:ext cx="3329878" cy="1761517"/>
            <a:chOff x="3989946" y="4549738"/>
            <a:chExt cx="3329878" cy="1761517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64C4D80-8702-4CE0-BA15-017EB5D8A12D}"/>
                </a:ext>
              </a:extLst>
            </p:cNvPr>
            <p:cNvSpPr/>
            <p:nvPr/>
          </p:nvSpPr>
          <p:spPr>
            <a:xfrm>
              <a:off x="3989946" y="4549738"/>
              <a:ext cx="3329878" cy="1761517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6435810-91B3-41FD-9BB9-6BD851E49F53}"/>
                </a:ext>
              </a:extLst>
            </p:cNvPr>
            <p:cNvSpPr/>
            <p:nvPr/>
          </p:nvSpPr>
          <p:spPr>
            <a:xfrm>
              <a:off x="4094015" y="4654113"/>
              <a:ext cx="3121739" cy="31598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0000004b7c</a:t>
              </a:r>
              <a:endParaRPr lang="en-US" altLang="ko-KR" sz="1600" dirty="0">
                <a:solidFill>
                  <a:srgbClr val="000E2B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752812A-8603-4A03-B660-67F0D3A23639}"/>
                </a:ext>
              </a:extLst>
            </p:cNvPr>
            <p:cNvSpPr/>
            <p:nvPr/>
          </p:nvSpPr>
          <p:spPr>
            <a:xfrm>
              <a:off x="4096885" y="5039463"/>
              <a:ext cx="886230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40819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33C64D69-F486-4534-BD2F-F1950F5747EF}"/>
                </a:ext>
              </a:extLst>
            </p:cNvPr>
            <p:cNvCxnSpPr>
              <a:cxnSpLocks/>
              <a:stCxn id="83" idx="0"/>
              <a:endCxn id="82" idx="2"/>
            </p:cNvCxnSpPr>
            <p:nvPr/>
          </p:nvCxnSpPr>
          <p:spPr>
            <a:xfrm flipV="1">
              <a:off x="4443350" y="5712428"/>
              <a:ext cx="1214404" cy="187349"/>
            </a:xfrm>
            <a:prstGeom prst="line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2CFD4A5B-DF15-4B9D-BC88-03C7DAE192B0}"/>
                </a:ext>
              </a:extLst>
            </p:cNvPr>
            <p:cNvCxnSpPr>
              <a:cxnSpLocks/>
              <a:stCxn id="84" idx="0"/>
              <a:endCxn id="82" idx="2"/>
            </p:cNvCxnSpPr>
            <p:nvPr/>
          </p:nvCxnSpPr>
          <p:spPr>
            <a:xfrm flipH="1" flipV="1">
              <a:off x="5657754" y="5712428"/>
              <a:ext cx="1209542" cy="202710"/>
            </a:xfrm>
            <a:prstGeom prst="line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99E3AAC-F3DE-4292-8DF2-89F935469159}"/>
                </a:ext>
              </a:extLst>
            </p:cNvPr>
            <p:cNvSpPr/>
            <p:nvPr/>
          </p:nvSpPr>
          <p:spPr>
            <a:xfrm>
              <a:off x="4096884" y="5434523"/>
              <a:ext cx="3121739" cy="277905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a2be3ad6b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4094891" y="5899777"/>
              <a:ext cx="696917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E2B"/>
                  </a:solidFill>
                </a:rPr>
                <a:t>TX1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08EAB15-8FBE-4054-8E30-714C759EF87F}"/>
                </a:ext>
              </a:extLst>
            </p:cNvPr>
            <p:cNvSpPr/>
            <p:nvPr/>
          </p:nvSpPr>
          <p:spPr>
            <a:xfrm>
              <a:off x="6518837" y="5915138"/>
              <a:ext cx="696917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E2B"/>
                  </a:solidFill>
                </a:rPr>
                <a:t>TX2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A80E50A-9463-46AA-A190-975BEE7E169D}"/>
                </a:ext>
              </a:extLst>
            </p:cNvPr>
            <p:cNvSpPr/>
            <p:nvPr/>
          </p:nvSpPr>
          <p:spPr>
            <a:xfrm>
              <a:off x="5073303" y="5046478"/>
              <a:ext cx="2145322" cy="311575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00000cbc5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1DBB6F7-57C0-4856-8FED-064E1079D811}"/>
              </a:ext>
            </a:extLst>
          </p:cNvPr>
          <p:cNvCxnSpPr>
            <a:cxnSpLocks/>
            <a:stCxn id="76" idx="1"/>
            <a:endCxn id="49" idx="3"/>
          </p:cNvCxnSpPr>
          <p:nvPr/>
        </p:nvCxnSpPr>
        <p:spPr>
          <a:xfrm flipH="1">
            <a:off x="7561595" y="4861226"/>
            <a:ext cx="715492" cy="3813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1DBB6F7-57C0-4856-8FED-064E1079D811}"/>
              </a:ext>
            </a:extLst>
          </p:cNvPr>
          <p:cNvCxnSpPr>
            <a:cxnSpLocks/>
            <a:stCxn id="38" idx="1"/>
            <a:endCxn id="73" idx="3"/>
          </p:cNvCxnSpPr>
          <p:nvPr/>
        </p:nvCxnSpPr>
        <p:spPr>
          <a:xfrm flipH="1">
            <a:off x="3742008" y="4852435"/>
            <a:ext cx="694977" cy="3949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826453" y="1760663"/>
            <a:ext cx="2919344" cy="198184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5002665" y="1960984"/>
            <a:ext cx="2929027" cy="198184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826453" y="2867101"/>
            <a:ext cx="2919344" cy="198184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5002665" y="3063654"/>
            <a:ext cx="2929027" cy="198184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꺾인 연결선 92"/>
          <p:cNvCxnSpPr>
            <a:stCxn id="91" idx="3"/>
            <a:endCxn id="90" idx="3"/>
          </p:cNvCxnSpPr>
          <p:nvPr/>
        </p:nvCxnSpPr>
        <p:spPr>
          <a:xfrm flipH="1" flipV="1">
            <a:off x="7745797" y="2966193"/>
            <a:ext cx="185895" cy="196553"/>
          </a:xfrm>
          <a:prstGeom prst="bentConnector3">
            <a:avLst>
              <a:gd name="adj1" fmla="val -122973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89" idx="3"/>
            <a:endCxn id="19" idx="3"/>
          </p:cNvCxnSpPr>
          <p:nvPr/>
        </p:nvCxnSpPr>
        <p:spPr>
          <a:xfrm flipH="1" flipV="1">
            <a:off x="7745797" y="1859755"/>
            <a:ext cx="185895" cy="200321"/>
          </a:xfrm>
          <a:prstGeom prst="bentConnector3">
            <a:avLst>
              <a:gd name="adj1" fmla="val -122973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37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Picture 4" descr="Artificial Intelligence &amp;amp;amp; Machine Learning News | Age of Robots">
            <a:extLst>
              <a:ext uri="{FF2B5EF4-FFF2-40B4-BE49-F238E27FC236}">
                <a16:creationId xmlns:a16="http://schemas.microsoft.com/office/drawing/2014/main" id="{3C271BC2-73F7-4EF0-B3A0-C5B851B32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977" y="2564595"/>
            <a:ext cx="1981748" cy="179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CD329AE-9BAD-49DD-A043-429DF713368E}"/>
              </a:ext>
            </a:extLst>
          </p:cNvPr>
          <p:cNvSpPr txBox="1"/>
          <p:nvPr/>
        </p:nvSpPr>
        <p:spPr>
          <a:xfrm>
            <a:off x="8646813" y="4490621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000ffffff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4E3073C-A5DC-473B-8F48-4E6958A6BD47}"/>
              </a:ext>
            </a:extLst>
          </p:cNvPr>
          <p:cNvSpPr/>
          <p:nvPr/>
        </p:nvSpPr>
        <p:spPr>
          <a:xfrm>
            <a:off x="4706890" y="4084047"/>
            <a:ext cx="2469624" cy="55758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A’s Block Status</a:t>
            </a:r>
            <a:endParaRPr lang="en-US" altLang="ko-KR" sz="1600" dirty="0">
              <a:solidFill>
                <a:srgbClr val="000E2B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(PBH, MR, Timestamp, …)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8E08FF-314B-4A57-BF28-D36D230A0472}"/>
              </a:ext>
            </a:extLst>
          </p:cNvPr>
          <p:cNvSpPr/>
          <p:nvPr/>
        </p:nvSpPr>
        <p:spPr>
          <a:xfrm>
            <a:off x="5941702" y="4795189"/>
            <a:ext cx="706322" cy="25046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10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81DB472-AA99-4FFD-BD22-41FA393B4452}"/>
              </a:ext>
            </a:extLst>
          </p:cNvPr>
          <p:cNvSpPr/>
          <p:nvPr/>
        </p:nvSpPr>
        <p:spPr>
          <a:xfrm>
            <a:off x="7314039" y="4362838"/>
            <a:ext cx="2469624" cy="55758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String hash(Object o) </a:t>
            </a:r>
            <a:r>
              <a:rPr lang="en-US" altLang="ko-KR" sz="1600" dirty="0">
                <a:solidFill>
                  <a:schemeClr val="bg1"/>
                </a:solidFill>
              </a:rPr>
              <a:t>{…}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3F30ED-B235-4739-B366-E22E5E168026}"/>
              </a:ext>
            </a:extLst>
          </p:cNvPr>
          <p:cNvSpPr txBox="1"/>
          <p:nvPr/>
        </p:nvSpPr>
        <p:spPr>
          <a:xfrm>
            <a:off x="8461506" y="3962728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</a:t>
            </a:r>
            <a:endParaRPr lang="ko-KR" altLang="en-US" sz="1600" b="1" dirty="0"/>
          </a:p>
        </p:txBody>
      </p:sp>
      <p:sp>
        <p:nvSpPr>
          <p:cNvPr id="42" name="두루마리 모양: 세로로 말림 8">
            <a:extLst>
              <a:ext uri="{FF2B5EF4-FFF2-40B4-BE49-F238E27FC236}">
                <a16:creationId xmlns:a16="http://schemas.microsoft.com/office/drawing/2014/main" id="{11392EF8-8A75-4E47-A274-900C6A6FB091}"/>
              </a:ext>
            </a:extLst>
          </p:cNvPr>
          <p:cNvSpPr/>
          <p:nvPr/>
        </p:nvSpPr>
        <p:spPr>
          <a:xfrm>
            <a:off x="5550816" y="1669505"/>
            <a:ext cx="1488094" cy="1790179"/>
          </a:xfrm>
          <a:prstGeom prst="verticalScroll">
            <a:avLst/>
          </a:prstGeom>
          <a:solidFill>
            <a:srgbClr val="000E2B"/>
          </a:solidFill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Hash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must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be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LESS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THAN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00100000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4C4D80-8702-4CE0-BA15-017EB5D8A12D}"/>
              </a:ext>
            </a:extLst>
          </p:cNvPr>
          <p:cNvSpPr/>
          <p:nvPr/>
        </p:nvSpPr>
        <p:spPr>
          <a:xfrm>
            <a:off x="519714" y="2539765"/>
            <a:ext cx="3329878" cy="1761517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435810-91B3-41FD-9BB9-6BD851E49F53}"/>
              </a:ext>
            </a:extLst>
          </p:cNvPr>
          <p:cNvSpPr/>
          <p:nvPr/>
        </p:nvSpPr>
        <p:spPr>
          <a:xfrm>
            <a:off x="623783" y="2644140"/>
            <a:ext cx="3121739" cy="31598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00000abcd</a:t>
            </a:r>
            <a:endParaRPr lang="en-US" altLang="ko-KR" sz="1600" dirty="0">
              <a:solidFill>
                <a:srgbClr val="000E2B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6653" y="3029490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3C64D69-F486-4534-BD2F-F1950F5747EF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973118" y="3702455"/>
            <a:ext cx="121440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CFD4A5B-DF15-4B9D-BC88-03C7DAE192B0}"/>
              </a:ext>
            </a:extLst>
          </p:cNvPr>
          <p:cNvCxnSpPr>
            <a:cxnSpLocks/>
            <a:stCxn id="65" idx="0"/>
            <a:endCxn id="63" idx="2"/>
          </p:cNvCxnSpPr>
          <p:nvPr/>
        </p:nvCxnSpPr>
        <p:spPr>
          <a:xfrm flipV="1">
            <a:off x="1783128" y="3702455"/>
            <a:ext cx="40439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FEEB687-72B5-411A-9D03-C5EE8219BB57}"/>
              </a:ext>
            </a:extLst>
          </p:cNvPr>
          <p:cNvCxnSpPr>
            <a:cxnSpLocks/>
            <a:stCxn id="66" idx="0"/>
            <a:endCxn id="63" idx="2"/>
          </p:cNvCxnSpPr>
          <p:nvPr/>
        </p:nvCxnSpPr>
        <p:spPr>
          <a:xfrm flipH="1" flipV="1">
            <a:off x="2187522" y="3702455"/>
            <a:ext cx="405035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F9D4875-8817-405C-8D50-9A0DC45B4E91}"/>
              </a:ext>
            </a:extLst>
          </p:cNvPr>
          <p:cNvCxnSpPr>
            <a:cxnSpLocks/>
            <a:stCxn id="67" idx="0"/>
            <a:endCxn id="63" idx="2"/>
          </p:cNvCxnSpPr>
          <p:nvPr/>
        </p:nvCxnSpPr>
        <p:spPr>
          <a:xfrm flipH="1" flipV="1">
            <a:off x="2187522" y="3702455"/>
            <a:ext cx="1209542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99E3AAC-F3DE-4292-8DF2-89F935469159}"/>
              </a:ext>
            </a:extLst>
          </p:cNvPr>
          <p:cNvSpPr/>
          <p:nvPr/>
        </p:nvSpPr>
        <p:spPr>
          <a:xfrm>
            <a:off x="626652" y="3424550"/>
            <a:ext cx="3121739" cy="27790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rgbClr val="000E2B"/>
                </a:solidFill>
              </a:rPr>
              <a:t>Merkle</a:t>
            </a:r>
            <a:r>
              <a:rPr lang="en-US" altLang="ko-KR" sz="1600" dirty="0">
                <a:solidFill>
                  <a:srgbClr val="000E2B"/>
                </a:solidFill>
              </a:rPr>
              <a:t> </a:t>
            </a:r>
            <a:r>
              <a:rPr lang="en-US" altLang="ko-KR" sz="1600" dirty="0" smtClean="0">
                <a:solidFill>
                  <a:srgbClr val="000E2B"/>
                </a:solidFill>
              </a:rPr>
              <a:t>Root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624659" y="3889804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08EAB15-8FBE-4054-8E30-714C759EF87F}"/>
              </a:ext>
            </a:extLst>
          </p:cNvPr>
          <p:cNvSpPr/>
          <p:nvPr/>
        </p:nvSpPr>
        <p:spPr>
          <a:xfrm>
            <a:off x="1434669" y="3889804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5ED1ED5-AF07-4BA5-8FD5-545B9D269CC1}"/>
              </a:ext>
            </a:extLst>
          </p:cNvPr>
          <p:cNvSpPr/>
          <p:nvPr/>
        </p:nvSpPr>
        <p:spPr>
          <a:xfrm>
            <a:off x="2244098" y="3889804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F1928D-8FC2-4363-8788-1BE20C81F81D}"/>
              </a:ext>
            </a:extLst>
          </p:cNvPr>
          <p:cNvSpPr/>
          <p:nvPr/>
        </p:nvSpPr>
        <p:spPr>
          <a:xfrm>
            <a:off x="3048605" y="3889804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…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3071" y="3036505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abcdef012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6653" y="3034529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3071" y="3041544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000E2B"/>
                </a:solidFill>
              </a:rPr>
              <a:t>aaabbbccc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6653" y="3028502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3071" y="3035517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987654321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3782" y="3028502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0200" y="3035517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aaa333888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3782" y="3028502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4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0200" y="3035517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123987abc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3782" y="3020816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5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0200" y="3027831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999000111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3782" y="3019828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6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0200" y="3026843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888777ccc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0911" y="3019828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7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597329" y="3026843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741852963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31920" y="3019828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8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8338" y="3026843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999123456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9049" y="3019828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5467" y="3026843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000E2B"/>
                </a:solidFill>
              </a:rPr>
              <a:t>fffeeeddd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9049" y="3027514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5467" y="3034529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000ffffff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86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L 0.20781 0.0544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1" y="2708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8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0.17448 -0.04884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4" y="-245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8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8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0.13489 -0.0007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8" grpId="1" animBg="1"/>
      <p:bldP spid="39" grpId="0" animBg="1"/>
      <p:bldP spid="39" grpId="1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65E4938-D951-49A8-B135-63154451F0AA}"/>
              </a:ext>
            </a:extLst>
          </p:cNvPr>
          <p:cNvSpPr/>
          <p:nvPr/>
        </p:nvSpPr>
        <p:spPr>
          <a:xfrm>
            <a:off x="2154910" y="3868217"/>
            <a:ext cx="7356452" cy="1741275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E03A761-DDCA-4A92-8790-BCB9F5ABF59B}"/>
              </a:ext>
            </a:extLst>
          </p:cNvPr>
          <p:cNvSpPr/>
          <p:nvPr/>
        </p:nvSpPr>
        <p:spPr>
          <a:xfrm>
            <a:off x="2154910" y="2108704"/>
            <a:ext cx="7356452" cy="1759513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38" name="Picture 2" descr="Our Services - Automation CoE">
            <a:extLst>
              <a:ext uri="{FF2B5EF4-FFF2-40B4-BE49-F238E27FC236}">
                <a16:creationId xmlns:a16="http://schemas.microsoft.com/office/drawing/2014/main" id="{E9D8FD8F-5D8D-4420-97F0-27E169ED2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499" y="2505872"/>
            <a:ext cx="1136850" cy="11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CD329AE-9BAD-49DD-A043-429DF713368E}"/>
              </a:ext>
            </a:extLst>
          </p:cNvPr>
          <p:cNvSpPr txBox="1"/>
          <p:nvPr/>
        </p:nvSpPr>
        <p:spPr>
          <a:xfrm>
            <a:off x="6273886" y="3202080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000ffffff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E3073C-A5DC-473B-8F48-4E6958A6BD47}"/>
              </a:ext>
            </a:extLst>
          </p:cNvPr>
          <p:cNvSpPr/>
          <p:nvPr/>
        </p:nvSpPr>
        <p:spPr>
          <a:xfrm>
            <a:off x="2333963" y="2795506"/>
            <a:ext cx="2469624" cy="55758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B’s </a:t>
            </a:r>
            <a:r>
              <a:rPr lang="en-US" altLang="ko-KR" sz="1600" dirty="0">
                <a:solidFill>
                  <a:srgbClr val="000E2B"/>
                </a:solidFill>
              </a:rPr>
              <a:t>Block Status</a:t>
            </a:r>
          </a:p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(PBH, MR, Timestamp, …)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98E08FF-314B-4A57-BF28-D36D230A0472}"/>
              </a:ext>
            </a:extLst>
          </p:cNvPr>
          <p:cNvSpPr/>
          <p:nvPr/>
        </p:nvSpPr>
        <p:spPr>
          <a:xfrm>
            <a:off x="3568775" y="3506648"/>
            <a:ext cx="706322" cy="25046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10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1DB472-AA99-4FFD-BD22-41FA393B4452}"/>
              </a:ext>
            </a:extLst>
          </p:cNvPr>
          <p:cNvSpPr/>
          <p:nvPr/>
        </p:nvSpPr>
        <p:spPr>
          <a:xfrm>
            <a:off x="4941112" y="3074297"/>
            <a:ext cx="2469624" cy="55758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String </a:t>
            </a:r>
            <a:r>
              <a:rPr lang="en-US" altLang="ko-KR" sz="1600" dirty="0">
                <a:solidFill>
                  <a:schemeClr val="bg1"/>
                </a:solidFill>
              </a:rPr>
              <a:t>hash(Object o) {…}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43" name="Picture 2" descr="Our Services - Automation CoE">
            <a:extLst>
              <a:ext uri="{FF2B5EF4-FFF2-40B4-BE49-F238E27FC236}">
                <a16:creationId xmlns:a16="http://schemas.microsoft.com/office/drawing/2014/main" id="{4F31E7D6-DB5C-42C8-B899-6C7483E7B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499" y="4268572"/>
            <a:ext cx="1136850" cy="11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934B082-0422-45B8-BC3A-6C6013977EFD}"/>
              </a:ext>
            </a:extLst>
          </p:cNvPr>
          <p:cNvSpPr txBox="1"/>
          <p:nvPr/>
        </p:nvSpPr>
        <p:spPr>
          <a:xfrm>
            <a:off x="6273886" y="4964780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000ffffff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FE97CB2-0C52-46ED-AA17-62FF7F75620D}"/>
              </a:ext>
            </a:extLst>
          </p:cNvPr>
          <p:cNvSpPr/>
          <p:nvPr/>
        </p:nvSpPr>
        <p:spPr>
          <a:xfrm>
            <a:off x="2333963" y="4558206"/>
            <a:ext cx="2469624" cy="55758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C’s </a:t>
            </a:r>
            <a:r>
              <a:rPr lang="en-US" altLang="ko-KR" sz="1600" dirty="0">
                <a:solidFill>
                  <a:srgbClr val="000E2B"/>
                </a:solidFill>
              </a:rPr>
              <a:t>Block Status</a:t>
            </a:r>
          </a:p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(PBH, MR, Timestamp, …)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870FC5F-046E-4976-BA04-EB33B8D38D4A}"/>
              </a:ext>
            </a:extLst>
          </p:cNvPr>
          <p:cNvSpPr/>
          <p:nvPr/>
        </p:nvSpPr>
        <p:spPr>
          <a:xfrm>
            <a:off x="3568775" y="5269348"/>
            <a:ext cx="706322" cy="25046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10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C8F09B-0334-41F2-B8C2-77A96BA072A2}"/>
              </a:ext>
            </a:extLst>
          </p:cNvPr>
          <p:cNvSpPr/>
          <p:nvPr/>
        </p:nvSpPr>
        <p:spPr>
          <a:xfrm>
            <a:off x="4941112" y="4836997"/>
            <a:ext cx="2469624" cy="55758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String </a:t>
            </a:r>
            <a:r>
              <a:rPr lang="en-US" altLang="ko-KR" sz="1600" dirty="0">
                <a:solidFill>
                  <a:schemeClr val="bg1"/>
                </a:solidFill>
              </a:rPr>
              <a:t>hash(Object o) {…}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89C949-C201-4F48-BF28-DCC8940B29EB}"/>
              </a:ext>
            </a:extLst>
          </p:cNvPr>
          <p:cNvSpPr txBox="1"/>
          <p:nvPr/>
        </p:nvSpPr>
        <p:spPr>
          <a:xfrm>
            <a:off x="1873823" y="2874242"/>
            <a:ext cx="316112" cy="338554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B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85F256-E4D2-4711-9A4B-9A1A94E5A44C}"/>
              </a:ext>
            </a:extLst>
          </p:cNvPr>
          <p:cNvSpPr txBox="1"/>
          <p:nvPr/>
        </p:nvSpPr>
        <p:spPr>
          <a:xfrm>
            <a:off x="1894587" y="4639224"/>
            <a:ext cx="316112" cy="338554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17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0.20781 0.054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1" y="27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8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8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17448 -0.0488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4" y="-245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8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0.20781 0.054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1" y="270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8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8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17448 -0.04884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4" y="-245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8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0.1349 -0.000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-4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11111E-6 L 0.1349 -0.00069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0.0026 -0.06759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338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0.00195 -0.066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0" grpId="1" animBg="1"/>
      <p:bldP spid="41" grpId="0" animBg="1"/>
      <p:bldP spid="41" grpId="1" animBg="1"/>
      <p:bldP spid="44" grpId="0"/>
      <p:bldP spid="45" grpId="0" animBg="1"/>
      <p:bldP spid="45" grpId="1" animBg="1"/>
      <p:bldP spid="46" grpId="0" animBg="1"/>
      <p:bldP spid="4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64C4D80-8702-4CE0-BA15-017EB5D8A12D}"/>
              </a:ext>
            </a:extLst>
          </p:cNvPr>
          <p:cNvSpPr/>
          <p:nvPr/>
        </p:nvSpPr>
        <p:spPr>
          <a:xfrm>
            <a:off x="2131563" y="4425479"/>
            <a:ext cx="3329878" cy="1761517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6435810-91B3-41FD-9BB9-6BD851E49F53}"/>
              </a:ext>
            </a:extLst>
          </p:cNvPr>
          <p:cNvSpPr/>
          <p:nvPr/>
        </p:nvSpPr>
        <p:spPr>
          <a:xfrm>
            <a:off x="2235632" y="4529854"/>
            <a:ext cx="3121739" cy="31598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00000abcd</a:t>
            </a:r>
            <a:endParaRPr lang="en-US" altLang="ko-KR" sz="1600" dirty="0">
              <a:solidFill>
                <a:srgbClr val="000E2B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2238502" y="4915204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33C64D69-F486-4534-BD2F-F1950F5747EF}"/>
              </a:ext>
            </a:extLst>
          </p:cNvPr>
          <p:cNvCxnSpPr>
            <a:cxnSpLocks/>
            <a:stCxn id="142" idx="0"/>
            <a:endCxn id="141" idx="2"/>
          </p:cNvCxnSpPr>
          <p:nvPr/>
        </p:nvCxnSpPr>
        <p:spPr>
          <a:xfrm flipV="1">
            <a:off x="2584967" y="5588169"/>
            <a:ext cx="121440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2CFD4A5B-DF15-4B9D-BC88-03C7DAE192B0}"/>
              </a:ext>
            </a:extLst>
          </p:cNvPr>
          <p:cNvCxnSpPr>
            <a:cxnSpLocks/>
            <a:stCxn id="143" idx="0"/>
            <a:endCxn id="141" idx="2"/>
          </p:cNvCxnSpPr>
          <p:nvPr/>
        </p:nvCxnSpPr>
        <p:spPr>
          <a:xfrm flipV="1">
            <a:off x="3394977" y="5588169"/>
            <a:ext cx="40439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5FEEB687-72B5-411A-9D03-C5EE8219BB57}"/>
              </a:ext>
            </a:extLst>
          </p:cNvPr>
          <p:cNvCxnSpPr>
            <a:cxnSpLocks/>
            <a:stCxn id="144" idx="0"/>
            <a:endCxn id="141" idx="2"/>
          </p:cNvCxnSpPr>
          <p:nvPr/>
        </p:nvCxnSpPr>
        <p:spPr>
          <a:xfrm flipH="1" flipV="1">
            <a:off x="3799371" y="5588169"/>
            <a:ext cx="405035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3F9D4875-8817-405C-8D50-9A0DC45B4E91}"/>
              </a:ext>
            </a:extLst>
          </p:cNvPr>
          <p:cNvCxnSpPr>
            <a:cxnSpLocks/>
            <a:stCxn id="145" idx="0"/>
            <a:endCxn id="141" idx="2"/>
          </p:cNvCxnSpPr>
          <p:nvPr/>
        </p:nvCxnSpPr>
        <p:spPr>
          <a:xfrm flipH="1" flipV="1">
            <a:off x="3799371" y="5588169"/>
            <a:ext cx="1209542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99E3AAC-F3DE-4292-8DF2-89F935469159}"/>
              </a:ext>
            </a:extLst>
          </p:cNvPr>
          <p:cNvSpPr/>
          <p:nvPr/>
        </p:nvSpPr>
        <p:spPr>
          <a:xfrm>
            <a:off x="2238501" y="5310264"/>
            <a:ext cx="3121739" cy="27790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rgbClr val="000E2B"/>
                </a:solidFill>
              </a:rPr>
              <a:t>Merkle</a:t>
            </a:r>
            <a:r>
              <a:rPr lang="en-US" altLang="ko-KR" sz="1600" dirty="0">
                <a:solidFill>
                  <a:srgbClr val="000E2B"/>
                </a:solidFill>
              </a:rPr>
              <a:t> </a:t>
            </a:r>
            <a:r>
              <a:rPr lang="en-US" altLang="ko-KR" sz="1600" dirty="0" smtClean="0">
                <a:solidFill>
                  <a:srgbClr val="000E2B"/>
                </a:solidFill>
              </a:rPr>
              <a:t>Root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2236508" y="5775518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08EAB15-8FBE-4054-8E30-714C759EF87F}"/>
              </a:ext>
            </a:extLst>
          </p:cNvPr>
          <p:cNvSpPr/>
          <p:nvPr/>
        </p:nvSpPr>
        <p:spPr>
          <a:xfrm>
            <a:off x="3046518" y="5775518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15ED1ED5-AF07-4BA5-8FD5-545B9D269CC1}"/>
              </a:ext>
            </a:extLst>
          </p:cNvPr>
          <p:cNvSpPr/>
          <p:nvPr/>
        </p:nvSpPr>
        <p:spPr>
          <a:xfrm>
            <a:off x="3855947" y="5775518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EF1928D-8FC2-4363-8788-1BE20C81F81D}"/>
              </a:ext>
            </a:extLst>
          </p:cNvPr>
          <p:cNvSpPr/>
          <p:nvPr/>
        </p:nvSpPr>
        <p:spPr>
          <a:xfrm>
            <a:off x="4660454" y="5775518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…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3214920" y="4922219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000ffffff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C1DBB6F7-57C0-4856-8FED-064E1079D811}"/>
              </a:ext>
            </a:extLst>
          </p:cNvPr>
          <p:cNvCxnSpPr>
            <a:cxnSpLocks/>
          </p:cNvCxnSpPr>
          <p:nvPr/>
        </p:nvCxnSpPr>
        <p:spPr>
          <a:xfrm flipH="1">
            <a:off x="7068200" y="5080706"/>
            <a:ext cx="694977" cy="3949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64C4D80-8702-4CE0-BA15-017EB5D8A12D}"/>
              </a:ext>
            </a:extLst>
          </p:cNvPr>
          <p:cNvSpPr/>
          <p:nvPr/>
        </p:nvSpPr>
        <p:spPr>
          <a:xfrm>
            <a:off x="6038467" y="4425479"/>
            <a:ext cx="3329878" cy="1761517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6435810-91B3-41FD-9BB9-6BD851E49F53}"/>
              </a:ext>
            </a:extLst>
          </p:cNvPr>
          <p:cNvSpPr/>
          <p:nvPr/>
        </p:nvSpPr>
        <p:spPr>
          <a:xfrm>
            <a:off x="6142536" y="4529854"/>
            <a:ext cx="3121739" cy="31598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000ffffff</a:t>
            </a:r>
            <a:endParaRPr lang="en-US" altLang="ko-KR" sz="1600" dirty="0">
              <a:solidFill>
                <a:srgbClr val="000E2B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5406" y="4915204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33C64D69-F486-4534-BD2F-F1950F5747EF}"/>
              </a:ext>
            </a:extLst>
          </p:cNvPr>
          <p:cNvCxnSpPr>
            <a:cxnSpLocks/>
            <a:stCxn id="156" idx="0"/>
            <a:endCxn id="155" idx="2"/>
          </p:cNvCxnSpPr>
          <p:nvPr/>
        </p:nvCxnSpPr>
        <p:spPr>
          <a:xfrm flipV="1">
            <a:off x="6490995" y="5588169"/>
            <a:ext cx="1215280" cy="192531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6142536" y="5780700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21824" y="4922219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999aaafff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C1DBB6F7-57C0-4856-8FED-064E1079D811}"/>
              </a:ext>
            </a:extLst>
          </p:cNvPr>
          <p:cNvCxnSpPr>
            <a:cxnSpLocks/>
            <a:endCxn id="146" idx="3"/>
          </p:cNvCxnSpPr>
          <p:nvPr/>
        </p:nvCxnSpPr>
        <p:spPr>
          <a:xfrm flipH="1">
            <a:off x="5360242" y="4687846"/>
            <a:ext cx="782295" cy="3901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5406" y="4925835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21824" y="4932850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abcdef012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5406" y="4930874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21824" y="4937889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000E2B"/>
                </a:solidFill>
              </a:rPr>
              <a:t>aaabbbccc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5406" y="4924847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21824" y="4931862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987654321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2535" y="4924847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18953" y="4931862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aaa333888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2535" y="4924847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4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18953" y="4931862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123987abc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54138" y="4925147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5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18953" y="4925232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999000111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33C64D69-F486-4534-BD2F-F1950F5747EF}"/>
              </a:ext>
            </a:extLst>
          </p:cNvPr>
          <p:cNvCxnSpPr>
            <a:cxnSpLocks/>
            <a:stCxn id="186" idx="0"/>
            <a:endCxn id="155" idx="2"/>
          </p:cNvCxnSpPr>
          <p:nvPr/>
        </p:nvCxnSpPr>
        <p:spPr>
          <a:xfrm flipH="1" flipV="1">
            <a:off x="7706275" y="5588169"/>
            <a:ext cx="1209542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99E3AAC-F3DE-4292-8DF2-89F935469159}"/>
              </a:ext>
            </a:extLst>
          </p:cNvPr>
          <p:cNvSpPr/>
          <p:nvPr/>
        </p:nvSpPr>
        <p:spPr>
          <a:xfrm>
            <a:off x="6145405" y="5310264"/>
            <a:ext cx="3121739" cy="27790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123456789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8567358" y="5775518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TX2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99E3AAC-F3DE-4292-8DF2-89F935469159}"/>
              </a:ext>
            </a:extLst>
          </p:cNvPr>
          <p:cNvSpPr/>
          <p:nvPr/>
        </p:nvSpPr>
        <p:spPr>
          <a:xfrm>
            <a:off x="6154138" y="5311780"/>
            <a:ext cx="3121739" cy="27790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abcdef123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51267" y="4920167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16082" y="4920252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fed987002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C1DBB6F7-57C0-4856-8FED-064E1079D811}"/>
              </a:ext>
            </a:extLst>
          </p:cNvPr>
          <p:cNvCxnSpPr>
            <a:cxnSpLocks/>
          </p:cNvCxnSpPr>
          <p:nvPr/>
        </p:nvCxnSpPr>
        <p:spPr>
          <a:xfrm flipH="1">
            <a:off x="1441736" y="4681966"/>
            <a:ext cx="782295" cy="3901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" name="그림 1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79" y="1074547"/>
            <a:ext cx="3701674" cy="305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86" grpId="0" animBg="1"/>
      <p:bldP spid="190" grpId="0" animBg="1"/>
      <p:bldP spid="191" grpId="0" animBg="1"/>
      <p:bldP spid="1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52" y="1440971"/>
            <a:ext cx="4781064" cy="454232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796" y="2176986"/>
            <a:ext cx="5184165" cy="307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6" name="Google Shape;5989;p67"/>
          <p:cNvGrpSpPr/>
          <p:nvPr/>
        </p:nvGrpSpPr>
        <p:grpSpPr>
          <a:xfrm>
            <a:off x="539329" y="1728844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37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6025;p67"/>
          <p:cNvGrpSpPr/>
          <p:nvPr/>
        </p:nvGrpSpPr>
        <p:grpSpPr>
          <a:xfrm>
            <a:off x="3024577" y="1841161"/>
            <a:ext cx="733264" cy="722354"/>
            <a:chOff x="-60991775" y="3376900"/>
            <a:chExt cx="315850" cy="311150"/>
          </a:xfrm>
          <a:solidFill>
            <a:srgbClr val="03C6AB"/>
          </a:solidFill>
        </p:grpSpPr>
        <p:sp>
          <p:nvSpPr>
            <p:cNvPr id="47" name="Google Shape;6026;p67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27;p67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028;p67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06169" y="1847796"/>
            <a:ext cx="822725" cy="714391"/>
            <a:chOff x="619876" y="4711732"/>
            <a:chExt cx="759810" cy="633746"/>
          </a:xfrm>
          <a:solidFill>
            <a:srgbClr val="03C6AB"/>
          </a:solidFill>
        </p:grpSpPr>
        <p:grpSp>
          <p:nvGrpSpPr>
            <p:cNvPr id="51" name="Google Shape;5573;p65"/>
            <p:cNvGrpSpPr/>
            <p:nvPr/>
          </p:nvGrpSpPr>
          <p:grpSpPr>
            <a:xfrm>
              <a:off x="814726" y="4711732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62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3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4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5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2" name="Google Shape;5573;p65"/>
            <p:cNvGrpSpPr/>
            <p:nvPr/>
          </p:nvGrpSpPr>
          <p:grpSpPr>
            <a:xfrm rot="169656">
              <a:off x="619876" y="4995936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8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3" name="Google Shape;5573;p65"/>
            <p:cNvGrpSpPr/>
            <p:nvPr/>
          </p:nvGrpSpPr>
          <p:grpSpPr>
            <a:xfrm>
              <a:off x="1008987" y="4994649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4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66" name="Google Shape;5573;p65"/>
          <p:cNvGrpSpPr/>
          <p:nvPr/>
        </p:nvGrpSpPr>
        <p:grpSpPr>
          <a:xfrm>
            <a:off x="8051714" y="1834532"/>
            <a:ext cx="702080" cy="726081"/>
            <a:chOff x="3863900" y="4993625"/>
            <a:chExt cx="482050" cy="478900"/>
          </a:xfrm>
          <a:solidFill>
            <a:srgbClr val="03C6AB"/>
          </a:solidFill>
        </p:grpSpPr>
        <p:sp>
          <p:nvSpPr>
            <p:cNvPr id="67" name="Google Shape;5574;p65"/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" name="Google Shape;5575;p65"/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5576;p65"/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5577;p65"/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4" name="Google Shape;6096;p67"/>
          <p:cNvGrpSpPr/>
          <p:nvPr/>
        </p:nvGrpSpPr>
        <p:grpSpPr>
          <a:xfrm>
            <a:off x="10680768" y="1817933"/>
            <a:ext cx="782003" cy="673572"/>
            <a:chOff x="-62154300" y="3743950"/>
            <a:chExt cx="318200" cy="317450"/>
          </a:xfrm>
          <a:solidFill>
            <a:srgbClr val="03C6AB"/>
          </a:solidFill>
        </p:grpSpPr>
        <p:sp>
          <p:nvSpPr>
            <p:cNvPr id="75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30075" y="3221037"/>
            <a:ext cx="755428" cy="38719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0E2B"/>
                </a:solidFill>
              </a:rPr>
              <a:t>Good</a:t>
            </a:r>
            <a:endParaRPr lang="ko-KR" altLang="en-US" dirty="0">
              <a:solidFill>
                <a:srgbClr val="000E2B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37893" y="3199624"/>
            <a:ext cx="755428" cy="387195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708600" y="4234706"/>
            <a:ext cx="62142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Often happens in B2C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One-time transaction that difficult to build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Difficulty to control because there’re many small point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-12678" y="1288730"/>
            <a:ext cx="6806884" cy="1711494"/>
          </a:xfrm>
          <a:prstGeom prst="rect">
            <a:avLst/>
          </a:prstGeom>
          <a:gradFill flip="none" rotWithShape="1">
            <a:gsLst>
              <a:gs pos="0">
                <a:srgbClr val="03C6AB">
                  <a:alpha val="40000"/>
                </a:srgbClr>
              </a:gs>
              <a:gs pos="46000">
                <a:srgbClr val="03C6AB">
                  <a:alpha val="40000"/>
                </a:srgbClr>
              </a:gs>
              <a:gs pos="96000">
                <a:srgbClr val="000E2B">
                  <a:alpha val="4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-17585" y="3000224"/>
            <a:ext cx="12192000" cy="0"/>
          </a:xfrm>
          <a:prstGeom prst="line">
            <a:avLst/>
          </a:prstGeom>
          <a:ln w="28575">
            <a:solidFill>
              <a:srgbClr val="03C6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8908" y="4217734"/>
            <a:ext cx="43832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Have </a:t>
            </a:r>
            <a:r>
              <a:rPr lang="en-US" altLang="ko-KR" dirty="0">
                <a:solidFill>
                  <a:schemeClr val="bg1"/>
                </a:solidFill>
              </a:rPr>
              <a:t>l</a:t>
            </a:r>
            <a:r>
              <a:rPr lang="en-US" altLang="ko-KR" dirty="0" smtClean="0">
                <a:solidFill>
                  <a:schemeClr val="bg1"/>
                </a:solidFill>
              </a:rPr>
              <a:t>ittle </a:t>
            </a:r>
            <a:r>
              <a:rPr lang="en-US" altLang="ko-KR" dirty="0">
                <a:solidFill>
                  <a:schemeClr val="bg1"/>
                </a:solidFill>
              </a:rPr>
              <a:t>advantage to </a:t>
            </a:r>
            <a:r>
              <a:rPr lang="en-US" altLang="ko-KR" dirty="0" smtClean="0">
                <a:solidFill>
                  <a:schemeClr val="bg1"/>
                </a:solidFill>
              </a:rPr>
              <a:t>cheating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Considering Brand value, Justification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Easy to monitor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40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0.20104 -0.005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04 -0.0051 L 0.41042 -0.0055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42 -0.00556 L 0.61575 -0.0009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0.22422 -0.0051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1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78" grpId="0" animBg="1"/>
      <p:bldP spid="78" grpId="1" animBg="1"/>
      <p:bldP spid="79" grpId="0"/>
      <p:bldP spid="80" grpId="0" animBg="1"/>
      <p:bldP spid="83" grpId="0"/>
    </p:bldLst>
  </p:timing>
</p:sld>
</file>

<file path=ppt/theme/theme1.xml><?xml version="1.0" encoding="utf-8"?>
<a:theme xmlns:a="http://schemas.openxmlformats.org/drawingml/2006/main" name="4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606</Words>
  <Application>Microsoft Office PowerPoint</Application>
  <PresentationFormat>와이드스크린</PresentationFormat>
  <Paragraphs>335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46_Office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Intern04</cp:lastModifiedBy>
  <cp:revision>111</cp:revision>
  <dcterms:created xsi:type="dcterms:W3CDTF">2022-01-16T15:14:44Z</dcterms:created>
  <dcterms:modified xsi:type="dcterms:W3CDTF">2022-04-08T04:17:25Z</dcterms:modified>
</cp:coreProperties>
</file>