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0" r:id="rId3"/>
    <p:sldId id="283" r:id="rId4"/>
    <p:sldId id="284" r:id="rId5"/>
    <p:sldId id="285" r:id="rId6"/>
    <p:sldId id="286" r:id="rId7"/>
    <p:sldId id="287" r:id="rId8"/>
    <p:sldId id="269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B"/>
    <a:srgbClr val="03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5" autoAdjust="0"/>
  </p:normalViewPr>
  <p:slideViewPr>
    <p:cSldViewPr snapToGrid="0">
      <p:cViewPr varScale="1">
        <p:scale>
          <a:sx n="104" d="100"/>
          <a:sy n="104" d="100"/>
        </p:scale>
        <p:origin x="150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0"/>
            <a:ext cx="14469539" cy="6281795"/>
            <a:chOff x="-2277539" y="0"/>
            <a:chExt cx="14469539" cy="6281795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1267682" y="367749"/>
              <a:ext cx="10524621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Advanced Business</a:t>
              </a:r>
            </a:p>
            <a:p>
              <a:pPr algn="r"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Communicating Design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  <a:p>
              <a:pPr algn="r" latinLnBrk="0">
                <a:lnSpc>
                  <a:spcPct val="200000"/>
                </a:lnSpc>
                <a:defRPr/>
              </a:pPr>
              <a:r>
                <a:rPr lang="en-US" altLang="ko-KR" sz="1000" kern="0" dirty="0" smtClean="0">
                  <a:solidFill>
                    <a:prstClr val="white"/>
                  </a:solidFill>
                </a:rPr>
                <a:t>With </a:t>
              </a:r>
              <a:r>
                <a:rPr lang="en-US" altLang="ko-KR" sz="1000" kern="0" dirty="0" err="1" smtClean="0">
                  <a:solidFill>
                    <a:prstClr val="white"/>
                  </a:solidFill>
                </a:rPr>
                <a:t>LoRa</a:t>
              </a:r>
              <a:r>
                <a:rPr lang="en-US" altLang="ko-KR" sz="1000" kern="0" dirty="0" smtClean="0">
                  <a:solidFill>
                    <a:prstClr val="white"/>
                  </a:solidFill>
                </a:rPr>
                <a:t> Communication Protocol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Existing 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Networks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다모음캐시 - 휴대폰 결제 포인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964" y="1345008"/>
            <a:ext cx="2266445" cy="426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스카이킥 메인보드 나사 세트-6개(통합) - (주)바이로봇 스토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86" y="3867188"/>
            <a:ext cx="786534" cy="78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PU X - 장치 및 시스템 정보 - Google Play 앱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956" y="2069233"/>
            <a:ext cx="1179081" cy="11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amsung Standard Battery for Samsung Galaxy Core Prime | Walmart Ca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750" y="2909454"/>
            <a:ext cx="1163853" cy="236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고짱'을 아시나요?.. 고등어 이야기 : 네이버 블로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61" y="2665123"/>
            <a:ext cx="3341186" cy="98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63418" y="4276436"/>
            <a:ext cx="1967346" cy="1331649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원양어선</a:t>
            </a:r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2987964" y="4276436"/>
            <a:ext cx="1242291" cy="905164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도매</a:t>
            </a:r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>
            <a:off x="4666023" y="4276436"/>
            <a:ext cx="822036" cy="531091"/>
          </a:xfrm>
          <a:prstGeom prst="rect">
            <a:avLst/>
          </a:prstGeom>
          <a:solidFill>
            <a:srgbClr val="000E2B"/>
          </a:solidFill>
          <a:ln w="38100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530764" y="4541981"/>
            <a:ext cx="4572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>
            <a:off x="4230255" y="4544289"/>
            <a:ext cx="4572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Existing 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Networks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45018" y="6336631"/>
            <a:ext cx="4908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>
                <a:solidFill>
                  <a:prstClr val="white"/>
                </a:solidFill>
              </a:rPr>
              <a:t>Using internet networks and Wi-Fi, coverage is local and </a:t>
            </a:r>
            <a:r>
              <a:rPr lang="en-US" altLang="ko-KR" sz="1200" kern="0" dirty="0" smtClean="0">
                <a:solidFill>
                  <a:prstClr val="white"/>
                </a:solidFill>
              </a:rPr>
              <a:t>expensive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3" y="1067917"/>
            <a:ext cx="4375781" cy="50240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41" y="1067917"/>
            <a:ext cx="523948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Existing 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Networks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45018" y="6336631"/>
            <a:ext cx="4908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>
                <a:solidFill>
                  <a:prstClr val="white"/>
                </a:solidFill>
              </a:rPr>
              <a:t>Using internet networks and Wi-Fi, coverage is local and </a:t>
            </a:r>
            <a:r>
              <a:rPr lang="en-US" altLang="ko-KR" sz="1200" kern="0" dirty="0" smtClean="0">
                <a:solidFill>
                  <a:prstClr val="white"/>
                </a:solidFill>
              </a:rPr>
              <a:t>expensive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36" y="1067917"/>
            <a:ext cx="4512202" cy="4935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76" y="1067917"/>
            <a:ext cx="565864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Existing 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Networks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45018" y="6336631"/>
            <a:ext cx="4908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>
                <a:solidFill>
                  <a:prstClr val="white"/>
                </a:solidFill>
              </a:rPr>
              <a:t>Using internet networks and Wi-Fi, coverage is local and </a:t>
            </a:r>
            <a:r>
              <a:rPr lang="en-US" altLang="ko-KR" sz="1200" kern="0" dirty="0" smtClean="0">
                <a:solidFill>
                  <a:prstClr val="white"/>
                </a:solidFill>
              </a:rPr>
              <a:t>expensive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52" y="2718401"/>
            <a:ext cx="356284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Existing 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Networks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45018" y="6336631"/>
            <a:ext cx="4908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>
                <a:solidFill>
                  <a:prstClr val="white"/>
                </a:solidFill>
              </a:rPr>
              <a:t>Using internet networks and Wi-Fi, coverage is local and </a:t>
            </a:r>
            <a:r>
              <a:rPr lang="en-US" altLang="ko-KR" sz="1200" kern="0" dirty="0" smtClean="0">
                <a:solidFill>
                  <a:prstClr val="white"/>
                </a:solidFill>
              </a:rPr>
              <a:t>expensive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0" y="1187990"/>
            <a:ext cx="4142914" cy="4677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78" y="1177796"/>
            <a:ext cx="507753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Existing 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Networks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45018" y="6336631"/>
            <a:ext cx="4908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>
                <a:solidFill>
                  <a:prstClr val="white"/>
                </a:solidFill>
              </a:rPr>
              <a:t>Using internet networks and Wi-Fi, coverage is local and </a:t>
            </a:r>
            <a:r>
              <a:rPr lang="en-US" altLang="ko-KR" sz="1200" kern="0" dirty="0" smtClean="0">
                <a:solidFill>
                  <a:prstClr val="white"/>
                </a:solidFill>
              </a:rPr>
              <a:t>expensive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7" y="1396902"/>
            <a:ext cx="5296639" cy="46107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1832168"/>
            <a:ext cx="4989636" cy="37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model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With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LoRa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protocol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784736" y="6329769"/>
            <a:ext cx="461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 smtClean="0">
                <a:solidFill>
                  <a:prstClr val="white"/>
                </a:solidFill>
              </a:rPr>
              <a:t>Although the speed is limited, it is free and has wide coverage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71575"/>
            <a:ext cx="10991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Industrial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IoT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model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With </a:t>
            </a:r>
            <a:r>
              <a:rPr lang="en-US" altLang="ko-KR" sz="2400" b="1" i="1" kern="0" dirty="0" err="1" smtClean="0">
                <a:solidFill>
                  <a:prstClr val="white"/>
                </a:solidFill>
              </a:rPr>
              <a:t>LoRa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 protocol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784736" y="6329769"/>
            <a:ext cx="4612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 smtClean="0">
                <a:solidFill>
                  <a:prstClr val="white"/>
                </a:solidFill>
              </a:rPr>
              <a:t>Although the speed is limited, it is free and has wide coverage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71575"/>
            <a:ext cx="10991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128</Words>
  <Application>Microsoft Office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Intern04</cp:lastModifiedBy>
  <cp:revision>63</cp:revision>
  <dcterms:created xsi:type="dcterms:W3CDTF">2022-01-16T15:14:44Z</dcterms:created>
  <dcterms:modified xsi:type="dcterms:W3CDTF">2022-04-01T09:09:21Z</dcterms:modified>
</cp:coreProperties>
</file>