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Corbel"/>
      <p:regular r:id="rId19"/>
      <p:bold r:id="rId20"/>
      <p:italic r:id="rId21"/>
      <p:boldItalic r:id="rId22"/>
    </p:embeddedFont>
    <p:embeddedFont>
      <p:font typeface="Candar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7" roundtripDataSignature="AMtx7mhxOuOhRUewYhrIxE/rz6ALAL5F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.fntdata"/><Relationship Id="rId22" Type="http://schemas.openxmlformats.org/officeDocument/2006/relationships/font" Target="fonts/Corbel-boldItalic.fntdata"/><Relationship Id="rId21" Type="http://schemas.openxmlformats.org/officeDocument/2006/relationships/font" Target="fonts/Corbel-italic.fntdata"/><Relationship Id="rId24" Type="http://schemas.openxmlformats.org/officeDocument/2006/relationships/font" Target="fonts/Candara-bold.fntdata"/><Relationship Id="rId23" Type="http://schemas.openxmlformats.org/officeDocument/2006/relationships/font" Target="fonts/Candar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ndara-boldItalic.fntdata"/><Relationship Id="rId25" Type="http://schemas.openxmlformats.org/officeDocument/2006/relationships/font" Target="fonts/Candara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Corbel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c3e0df3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fc3e0df3c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c3e0df3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fc3e0df3c7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e94c91d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11e94c91d9d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e94c91d9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11e94c91d9d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e94c91d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11e94c91d9d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eactjs.org/docs/error-boundaries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reactjs.org/docs/context.html#when-to-use-contex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Week 11 React Classroom Session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847233"/>
            <a:ext cx="9969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 Life Cycle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Boundary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Hooks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c3e0df3c7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 Life Cycle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fc3e0df3c7_0_0"/>
          <p:cNvSpPr txBox="1"/>
          <p:nvPr/>
        </p:nvSpPr>
        <p:spPr>
          <a:xfrm>
            <a:off x="678045" y="1847233"/>
            <a:ext cx="9969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component in react has a life cycle and each life cycle has 3 phases.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Phases in Component Life cycle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Mounting phase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Phase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UnMount Phase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phases help you to take control of the application when they are rendered or re rendered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c3e0df3c7_0_5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Higher Order Component HOC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fc3e0df3c7_0_5"/>
          <p:cNvSpPr txBox="1"/>
          <p:nvPr/>
        </p:nvSpPr>
        <p:spPr>
          <a:xfrm>
            <a:off x="678045" y="1847233"/>
            <a:ext cx="99699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higher-order component is a function that takes a component and returns a new component.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when two or more components have identical implementation and the data passed to them are different, then we use HOC.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a HOC doesn’t modify the input component, nor does it use inheritance to copy its behavior. Rather, a HOC composes the original component by wrapping it in a container component. A HOC is a pure function with zero side-effects.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e94c91d9d_0_5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Boundary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11e94c91d9d_0_5"/>
          <p:cNvSpPr txBox="1"/>
          <p:nvPr/>
        </p:nvSpPr>
        <p:spPr>
          <a:xfrm>
            <a:off x="678045" y="1847233"/>
            <a:ext cx="9969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Boundary is used to handle errors effectively so that the application users do not see huge set of errors on the screen when error is occured.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componentDidCatch lifecycle method to catch such errors in react and show what the error in a simple Words like Page Failed to Load. Page Not available, User blocked message, etc.,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Refer for more 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e94c91d9d_0_15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Hooks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11e94c91d9d_0_15"/>
          <p:cNvSpPr txBox="1"/>
          <p:nvPr/>
        </p:nvSpPr>
        <p:spPr>
          <a:xfrm>
            <a:off x="678045" y="1847233"/>
            <a:ext cx="99699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useCallBack hook is used to boost performance of the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not re defining the functions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until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there is a change in them.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 is used to avoid re rendering the child components if the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props are not changed.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useReducer is usually preferable to useState when you have complex state logic that involves multiple sub-values or when the next state depends on the previous one.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useReducer also lets you optimize performance for components that trigger deep updates because you can pass dispatch down instead of callbacks.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e94c91d9d_0_1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11e94c91d9d_0_10"/>
          <p:cNvSpPr txBox="1"/>
          <p:nvPr/>
        </p:nvSpPr>
        <p:spPr>
          <a:xfrm>
            <a:off x="678045" y="1417658"/>
            <a:ext cx="99699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is used to pass data to the components without using the tree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of component flow.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data in the context is updated, all the components which render the data will also get refreshed/re rendered.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is primarily used when some data needs to be accessible by many components at different nesting levels. Apply it sparingly because it makes component reuse more difficult.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 to create context first as shown below.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MyContext = React.createContext(defaultValue);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 MyContext.provider and MyContext .consumer to pass data to other components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Reference for more 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ebae5f94f0_1_0"/>
          <p:cNvSpPr txBox="1"/>
          <p:nvPr/>
        </p:nvSpPr>
        <p:spPr>
          <a:xfrm>
            <a:off x="678045" y="1847233"/>
            <a:ext cx="996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