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eonames.org/export/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8929-C681-4846-BB21-9B121C569D08}"/>
              </a:ext>
            </a:extLst>
          </p:cNvPr>
          <p:cNvSpPr>
            <a:spLocks noGrp="1"/>
          </p:cNvSpPr>
          <p:nvPr>
            <p:ph type="ctrTitle"/>
          </p:nvPr>
        </p:nvSpPr>
        <p:spPr/>
        <p:txBody>
          <a:bodyPr>
            <a:normAutofit fontScale="90000"/>
          </a:bodyPr>
          <a:lstStyle/>
          <a:p>
            <a:r>
              <a:rPr lang="en-US" b="1" dirty="0"/>
              <a:t>Find a suitable location to open new restaurant or coffee shop</a:t>
            </a:r>
            <a:endParaRPr lang="en-US" dirty="0"/>
          </a:p>
        </p:txBody>
      </p:sp>
      <p:sp>
        <p:nvSpPr>
          <p:cNvPr id="3" name="Subtitle 2">
            <a:extLst>
              <a:ext uri="{FF2B5EF4-FFF2-40B4-BE49-F238E27FC236}">
                <a16:creationId xmlns:a16="http://schemas.microsoft.com/office/drawing/2014/main" id="{4CB717BE-84A6-4C6C-AA88-6A8B445CF54F}"/>
              </a:ext>
            </a:extLst>
          </p:cNvPr>
          <p:cNvSpPr>
            <a:spLocks noGrp="1"/>
          </p:cNvSpPr>
          <p:nvPr>
            <p:ph type="subTitle" idx="1"/>
          </p:nvPr>
        </p:nvSpPr>
        <p:spPr/>
        <p:txBody>
          <a:bodyPr/>
          <a:lstStyle/>
          <a:p>
            <a:r>
              <a:rPr lang="en-US" dirty="0"/>
              <a:t>Date: 15-Sep-2019</a:t>
            </a:r>
          </a:p>
          <a:p>
            <a:r>
              <a:rPr lang="en-US" dirty="0"/>
              <a:t>By Puranjan Pathak</a:t>
            </a:r>
          </a:p>
        </p:txBody>
      </p:sp>
    </p:spTree>
    <p:extLst>
      <p:ext uri="{BB962C8B-B14F-4D97-AF65-F5344CB8AC3E}">
        <p14:creationId xmlns:p14="http://schemas.microsoft.com/office/powerpoint/2010/main" val="267379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0662-80C9-4E06-8103-3A6DADB709B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6ABC2E4-10DE-421F-8058-E4BEAE86825B}"/>
              </a:ext>
            </a:extLst>
          </p:cNvPr>
          <p:cNvSpPr>
            <a:spLocks noGrp="1"/>
          </p:cNvSpPr>
          <p:nvPr>
            <p:ph idx="1"/>
          </p:nvPr>
        </p:nvSpPr>
        <p:spPr/>
        <p:txBody>
          <a:bodyPr/>
          <a:lstStyle/>
          <a:p>
            <a:r>
              <a:rPr lang="en-US" b="1" dirty="0"/>
              <a:t>In this project, the aim is to identify locations of Bangalore where there are less number of restaurants or coffee shops and suggest some of these locations as candidate for opening up new restaurants or coffee shops.</a:t>
            </a:r>
          </a:p>
          <a:p>
            <a:r>
              <a:rPr lang="en-US" b="1" dirty="0"/>
              <a:t>Bangalore is one of the hi-tech cities of India. There are a number of IT parks and business establishments setup in Bangalore.</a:t>
            </a:r>
          </a:p>
          <a:p>
            <a:r>
              <a:rPr lang="en-US" b="1" dirty="0"/>
              <a:t>Because of the growing number of establishments in this city, there is good a demand for eateries in locations where there are less number of restaurants or coffee shops.</a:t>
            </a:r>
          </a:p>
          <a:p>
            <a:endParaRPr lang="en-US" dirty="0"/>
          </a:p>
        </p:txBody>
      </p:sp>
    </p:spTree>
    <p:extLst>
      <p:ext uri="{BB962C8B-B14F-4D97-AF65-F5344CB8AC3E}">
        <p14:creationId xmlns:p14="http://schemas.microsoft.com/office/powerpoint/2010/main" val="205026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3E5B-C03E-4B7C-91A1-C0C8813E9DAE}"/>
              </a:ext>
            </a:extLst>
          </p:cNvPr>
          <p:cNvSpPr>
            <a:spLocks noGrp="1"/>
          </p:cNvSpPr>
          <p:nvPr>
            <p:ph type="title"/>
          </p:nvPr>
        </p:nvSpPr>
        <p:spPr/>
        <p:txBody>
          <a:bodyPr/>
          <a:lstStyle/>
          <a:p>
            <a:r>
              <a:rPr lang="en-US" dirty="0"/>
              <a:t>Data used in the analysis</a:t>
            </a:r>
          </a:p>
        </p:txBody>
      </p:sp>
      <p:sp>
        <p:nvSpPr>
          <p:cNvPr id="3" name="Content Placeholder 2">
            <a:extLst>
              <a:ext uri="{FF2B5EF4-FFF2-40B4-BE49-F238E27FC236}">
                <a16:creationId xmlns:a16="http://schemas.microsoft.com/office/drawing/2014/main" id="{8CE5273D-5286-4F12-B690-5633C9150C71}"/>
              </a:ext>
            </a:extLst>
          </p:cNvPr>
          <p:cNvSpPr>
            <a:spLocks noGrp="1"/>
          </p:cNvSpPr>
          <p:nvPr>
            <p:ph idx="1"/>
          </p:nvPr>
        </p:nvSpPr>
        <p:spPr/>
        <p:txBody>
          <a:bodyPr/>
          <a:lstStyle/>
          <a:p>
            <a:pPr lvl="0"/>
            <a:r>
              <a:rPr lang="en-US" dirty="0"/>
              <a:t>Country wise geo data of location from web </a:t>
            </a:r>
            <a:r>
              <a:rPr lang="en-US" u="sng" dirty="0">
                <a:hlinkClick r:id="rId2"/>
              </a:rPr>
              <a:t>http://www.geonames.org/export/zip/</a:t>
            </a:r>
            <a:endParaRPr lang="en-US" dirty="0"/>
          </a:p>
          <a:p>
            <a:pPr lvl="0"/>
            <a:r>
              <a:rPr lang="en-US" dirty="0"/>
              <a:t>Data of Bangalore ZIP codes from CSV file</a:t>
            </a:r>
          </a:p>
          <a:p>
            <a:endParaRPr lang="en-US" dirty="0"/>
          </a:p>
        </p:txBody>
      </p:sp>
    </p:spTree>
    <p:extLst>
      <p:ext uri="{BB962C8B-B14F-4D97-AF65-F5344CB8AC3E}">
        <p14:creationId xmlns:p14="http://schemas.microsoft.com/office/powerpoint/2010/main" val="300230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2C3-DD38-4481-88FE-31CBDD5FDA41}"/>
              </a:ext>
            </a:extLst>
          </p:cNvPr>
          <p:cNvSpPr>
            <a:spLocks noGrp="1"/>
          </p:cNvSpPr>
          <p:nvPr>
            <p:ph type="title"/>
          </p:nvPr>
        </p:nvSpPr>
        <p:spPr/>
        <p:txBody>
          <a:bodyPr/>
          <a:lstStyle/>
          <a:p>
            <a:r>
              <a:rPr lang="en-US" dirty="0"/>
              <a:t>Data of Neighborhoods</a:t>
            </a:r>
          </a:p>
        </p:txBody>
      </p:sp>
      <p:pic>
        <p:nvPicPr>
          <p:cNvPr id="4" name="Picture 3">
            <a:extLst>
              <a:ext uri="{FF2B5EF4-FFF2-40B4-BE49-F238E27FC236}">
                <a16:creationId xmlns:a16="http://schemas.microsoft.com/office/drawing/2014/main" id="{F9AAB0B5-6515-44F4-8565-41EA3257D374}"/>
              </a:ext>
            </a:extLst>
          </p:cNvPr>
          <p:cNvPicPr/>
          <p:nvPr/>
        </p:nvPicPr>
        <p:blipFill>
          <a:blip r:embed="rId2"/>
          <a:stretch>
            <a:fillRect/>
          </a:stretch>
        </p:blipFill>
        <p:spPr>
          <a:xfrm>
            <a:off x="1434905" y="2503805"/>
            <a:ext cx="10069707" cy="3348356"/>
          </a:xfrm>
          <a:prstGeom prst="rect">
            <a:avLst/>
          </a:prstGeom>
        </p:spPr>
      </p:pic>
    </p:spTree>
    <p:extLst>
      <p:ext uri="{BB962C8B-B14F-4D97-AF65-F5344CB8AC3E}">
        <p14:creationId xmlns:p14="http://schemas.microsoft.com/office/powerpoint/2010/main" val="409800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C168-3309-41D2-A419-50A9B2ACE714}"/>
              </a:ext>
            </a:extLst>
          </p:cNvPr>
          <p:cNvSpPr>
            <a:spLocks noGrp="1"/>
          </p:cNvSpPr>
          <p:nvPr>
            <p:ph type="title"/>
          </p:nvPr>
        </p:nvSpPr>
        <p:spPr/>
        <p:txBody>
          <a:bodyPr/>
          <a:lstStyle/>
          <a:p>
            <a:r>
              <a:rPr lang="en-US" dirty="0"/>
              <a:t>Clustering</a:t>
            </a:r>
          </a:p>
        </p:txBody>
      </p:sp>
      <p:pic>
        <p:nvPicPr>
          <p:cNvPr id="4" name="Picture 3">
            <a:extLst>
              <a:ext uri="{FF2B5EF4-FFF2-40B4-BE49-F238E27FC236}">
                <a16:creationId xmlns:a16="http://schemas.microsoft.com/office/drawing/2014/main" id="{913E6702-DFA3-4339-A597-DA555A13B055}"/>
              </a:ext>
            </a:extLst>
          </p:cNvPr>
          <p:cNvPicPr/>
          <p:nvPr/>
        </p:nvPicPr>
        <p:blipFill>
          <a:blip r:embed="rId2"/>
          <a:stretch>
            <a:fillRect/>
          </a:stretch>
        </p:blipFill>
        <p:spPr>
          <a:xfrm>
            <a:off x="1364566" y="2465703"/>
            <a:ext cx="10140046" cy="3442728"/>
          </a:xfrm>
          <a:prstGeom prst="rect">
            <a:avLst/>
          </a:prstGeom>
        </p:spPr>
      </p:pic>
    </p:spTree>
    <p:extLst>
      <p:ext uri="{BB962C8B-B14F-4D97-AF65-F5344CB8AC3E}">
        <p14:creationId xmlns:p14="http://schemas.microsoft.com/office/powerpoint/2010/main" val="347023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19E6-CF08-4B3C-A282-E1D056CC9514}"/>
              </a:ext>
            </a:extLst>
          </p:cNvPr>
          <p:cNvSpPr>
            <a:spLocks noGrp="1"/>
          </p:cNvSpPr>
          <p:nvPr>
            <p:ph type="title"/>
          </p:nvPr>
        </p:nvSpPr>
        <p:spPr/>
        <p:txBody>
          <a:bodyPr/>
          <a:lstStyle/>
          <a:p>
            <a:r>
              <a:rPr lang="en-US" dirty="0"/>
              <a:t>Clustering ( Visualization)</a:t>
            </a:r>
          </a:p>
        </p:txBody>
      </p:sp>
      <p:pic>
        <p:nvPicPr>
          <p:cNvPr id="4" name="Picture 3">
            <a:extLst>
              <a:ext uri="{FF2B5EF4-FFF2-40B4-BE49-F238E27FC236}">
                <a16:creationId xmlns:a16="http://schemas.microsoft.com/office/drawing/2014/main" id="{BD05C2E2-DF7B-4611-B6D5-1EBC865ED59F}"/>
              </a:ext>
            </a:extLst>
          </p:cNvPr>
          <p:cNvPicPr/>
          <p:nvPr/>
        </p:nvPicPr>
        <p:blipFill>
          <a:blip r:embed="rId2"/>
          <a:stretch>
            <a:fillRect/>
          </a:stretch>
        </p:blipFill>
        <p:spPr>
          <a:xfrm>
            <a:off x="1097280" y="2033269"/>
            <a:ext cx="10888394" cy="4824731"/>
          </a:xfrm>
          <a:prstGeom prst="rect">
            <a:avLst/>
          </a:prstGeom>
        </p:spPr>
      </p:pic>
    </p:spTree>
    <p:extLst>
      <p:ext uri="{BB962C8B-B14F-4D97-AF65-F5344CB8AC3E}">
        <p14:creationId xmlns:p14="http://schemas.microsoft.com/office/powerpoint/2010/main" val="105930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F1F7-3E8C-4391-83B0-1C66B5152A5A}"/>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1A8DB897-0E8B-4D1F-8CD0-FB7F914997FE}"/>
              </a:ext>
            </a:extLst>
          </p:cNvPr>
          <p:cNvPicPr/>
          <p:nvPr/>
        </p:nvPicPr>
        <p:blipFill>
          <a:blip r:embed="rId2"/>
          <a:stretch>
            <a:fillRect/>
          </a:stretch>
        </p:blipFill>
        <p:spPr>
          <a:xfrm>
            <a:off x="1561513" y="2346642"/>
            <a:ext cx="10367890" cy="4511358"/>
          </a:xfrm>
          <a:prstGeom prst="rect">
            <a:avLst/>
          </a:prstGeom>
        </p:spPr>
      </p:pic>
    </p:spTree>
    <p:extLst>
      <p:ext uri="{BB962C8B-B14F-4D97-AF65-F5344CB8AC3E}">
        <p14:creationId xmlns:p14="http://schemas.microsoft.com/office/powerpoint/2010/main" val="371938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23D2-E27C-47BF-BB18-999373613BE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5952C07-1689-44D3-86BF-6939CE92EED6}"/>
              </a:ext>
            </a:extLst>
          </p:cNvPr>
          <p:cNvSpPr>
            <a:spLocks noGrp="1"/>
          </p:cNvSpPr>
          <p:nvPr>
            <p:ph idx="1"/>
          </p:nvPr>
        </p:nvSpPr>
        <p:spPr/>
        <p:txBody>
          <a:bodyPr/>
          <a:lstStyle/>
          <a:p>
            <a:r>
              <a:rPr lang="en-US" dirty="0"/>
              <a:t>Considering the above clustered data, we can conclude that it will be better to start a new “coffee shop” at cluster 0 location than opening a new “restaurant”.</a:t>
            </a:r>
          </a:p>
          <a:p>
            <a:pPr marL="0" indent="0">
              <a:buNone/>
            </a:pPr>
            <a:endParaRPr lang="en-US" dirty="0"/>
          </a:p>
          <a:p>
            <a:r>
              <a:rPr lang="en-US" dirty="0"/>
              <a:t>The most suitable location would be between localities “</a:t>
            </a:r>
            <a:r>
              <a:rPr lang="en-US" dirty="0" err="1"/>
              <a:t>Kenchanahali</a:t>
            </a:r>
            <a:r>
              <a:rPr lang="en-US" dirty="0"/>
              <a:t>” and “A F Station Yelahanka” in cluster 0.</a:t>
            </a:r>
          </a:p>
          <a:p>
            <a:endParaRPr lang="en-US" dirty="0"/>
          </a:p>
        </p:txBody>
      </p:sp>
    </p:spTree>
    <p:extLst>
      <p:ext uri="{BB962C8B-B14F-4D97-AF65-F5344CB8AC3E}">
        <p14:creationId xmlns:p14="http://schemas.microsoft.com/office/powerpoint/2010/main" val="26418540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TotalTime>
  <Words>210</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Find a suitable location to open new restaurant or coffee shop</vt:lpstr>
      <vt:lpstr>Background</vt:lpstr>
      <vt:lpstr>Data used in the analysis</vt:lpstr>
      <vt:lpstr>Data of Neighborhoods</vt:lpstr>
      <vt:lpstr>Clustering</vt:lpstr>
      <vt:lpstr>Clustering ( Visualization)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a suitable location to open new restaurant or coffee shop</dc:title>
  <dc:creator>Puranjan Pathak</dc:creator>
  <cp:lastModifiedBy>Puranjan Pathak</cp:lastModifiedBy>
  <cp:revision>2</cp:revision>
  <dcterms:created xsi:type="dcterms:W3CDTF">2019-09-15T09:24:55Z</dcterms:created>
  <dcterms:modified xsi:type="dcterms:W3CDTF">2019-09-15T09:35:24Z</dcterms:modified>
</cp:coreProperties>
</file>