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t-zp4sUtnZT1H7R3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tk3L0Dv_gHmhrBtQ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wPpKang81jRI5YrH_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tksGjJem8rxtWwWH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tkxHZW6xt5USQkTe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t1ROSXYmYeeRGJf5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tV1LDsxDuLg3xY-T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xFIddaEzD97m5sOfs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tVDrLMF-Hpl8US2O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xG_wHqOi77jx_eTJ8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x3mvaLpBjHmOpiZ3k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x43Q8c42G5ofoifB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x7iMjTV_DHFvhk8Q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2019-08-23T08:15:06.487Z</dcterms:created>
  <dcterms:modified xsi:type="dcterms:W3CDTF">2019-08-23T08:15:06.487Z</dcterms:modified>
</cp:coreProperties>
</file>